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62" r:id="rId10"/>
    <p:sldId id="263" r:id="rId11"/>
    <p:sldId id="266" r:id="rId12"/>
    <p:sldId id="267" r:id="rId13"/>
    <p:sldId id="264" r:id="rId14"/>
    <p:sldId id="265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61C0-CA7D-4BC7-86FC-A64C7C712CF7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05EB-8B43-4D99-8ED4-6FD9EA149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61C0-CA7D-4BC7-86FC-A64C7C712CF7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05EB-8B43-4D99-8ED4-6FD9EA149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61C0-CA7D-4BC7-86FC-A64C7C712CF7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05EB-8B43-4D99-8ED4-6FD9EA149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61C0-CA7D-4BC7-86FC-A64C7C712CF7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05EB-8B43-4D99-8ED4-6FD9EA149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61C0-CA7D-4BC7-86FC-A64C7C712CF7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05EB-8B43-4D99-8ED4-6FD9EA149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61C0-CA7D-4BC7-86FC-A64C7C712CF7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05EB-8B43-4D99-8ED4-6FD9EA149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61C0-CA7D-4BC7-86FC-A64C7C712CF7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05EB-8B43-4D99-8ED4-6FD9EA149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61C0-CA7D-4BC7-86FC-A64C7C712CF7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05EB-8B43-4D99-8ED4-6FD9EA149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61C0-CA7D-4BC7-86FC-A64C7C712CF7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05EB-8B43-4D99-8ED4-6FD9EA149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61C0-CA7D-4BC7-86FC-A64C7C712CF7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05EB-8B43-4D99-8ED4-6FD9EA149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61C0-CA7D-4BC7-86FC-A64C7C712CF7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05EB-8B43-4D99-8ED4-6FD9EA149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B61C0-CA7D-4BC7-86FC-A64C7C712CF7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605EB-8B43-4D99-8ED4-6FD9EA149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Органы пищеварения. Обмен веществ </a:t>
            </a:r>
            <a:r>
              <a:rPr lang="ru-RU" smtClean="0"/>
              <a:t>и энергии.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2-002-ZHivotny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866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Питание птиц и рака-отшельника.</a:t>
            </a:r>
            <a:endParaRPr lang="ru-RU" dirty="0"/>
          </a:p>
        </p:txBody>
      </p:sp>
      <p:pic>
        <p:nvPicPr>
          <p:cNvPr id="4" name="Содержимое 3" descr="djatel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7364"/>
            <a:ext cx="3680192" cy="4643446"/>
          </a:xfrm>
        </p:spPr>
      </p:pic>
      <p:pic>
        <p:nvPicPr>
          <p:cNvPr id="5" name="Рисунок 4" descr="Diogenese_P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099" y="2143116"/>
            <a:ext cx="5401901" cy="40719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Паразиты </a:t>
            </a:r>
            <a:endParaRPr lang="ru-RU" dirty="0"/>
          </a:p>
        </p:txBody>
      </p:sp>
      <p:pic>
        <p:nvPicPr>
          <p:cNvPr id="4" name="Содержимое 3" descr="mosquito_65147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357298"/>
            <a:ext cx="6786610" cy="516677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Хищники</a:t>
            </a:r>
            <a:endParaRPr lang="ru-RU" dirty="0"/>
          </a:p>
        </p:txBody>
      </p:sp>
      <p:pic>
        <p:nvPicPr>
          <p:cNvPr id="4" name="Содержимое 3" descr="wap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00174"/>
            <a:ext cx="7286674" cy="521497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Обмен веществ.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Обмен веществ или метаболизм складывается из процессов:</a:t>
            </a:r>
          </a:p>
          <a:p>
            <a:r>
              <a:rPr lang="ru-RU" dirty="0" smtClean="0"/>
              <a:t>1. Поступление веществ.</a:t>
            </a:r>
          </a:p>
          <a:p>
            <a:r>
              <a:rPr lang="ru-RU" dirty="0" smtClean="0"/>
              <a:t>2. Переработка веществ: распад и синтез.</a:t>
            </a:r>
          </a:p>
          <a:p>
            <a:r>
              <a:rPr lang="ru-RU" dirty="0" smtClean="0"/>
              <a:t>3 Выделение веществ.</a:t>
            </a:r>
          </a:p>
          <a:p>
            <a:r>
              <a:rPr lang="ru-RU" dirty="0" smtClean="0"/>
              <a:t>Все три процесса взаимосвязаны. Если одно звено удалить, нарушится весь процесс обмена веществ.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Схема обмена веществ</a:t>
            </a:r>
            <a:endParaRPr lang="ru-RU" dirty="0"/>
          </a:p>
        </p:txBody>
      </p:sp>
      <p:pic>
        <p:nvPicPr>
          <p:cNvPr id="4" name="Содержимое 3" descr="0007-007-Rastenija-ZHivotny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164075"/>
            <a:ext cx="7715304" cy="543745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Обмен энергии.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Процесс обмена веществ неразрывно связан с обменом энергии.</a:t>
            </a:r>
          </a:p>
          <a:p>
            <a:r>
              <a:rPr lang="ru-RU" dirty="0" smtClean="0"/>
              <a:t>Источником энергии является пища. При разложении сложных веществ белков, жиров, углеводов выделяется энергия, которая расходуется на процессы жизнедеятельности: работы мышц, поддержания температуры тела и другие.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Ферменты.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Все процессы метаболизма протекают под действием биологических катализаторов- ферментов.</a:t>
            </a:r>
          </a:p>
          <a:p>
            <a:r>
              <a:rPr lang="ru-RU" dirty="0" smtClean="0"/>
              <a:t>Ферменты ускоряют процесс обмена веществ и помогает усвоению пищи.</a:t>
            </a:r>
          </a:p>
          <a:p>
            <a:r>
              <a:rPr lang="ru-RU" dirty="0" smtClean="0"/>
              <a:t>Ферменты содержатся в слюне, желудочном соке и в выделениях других пищеварительных желез.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Молекулы ферментов.</a:t>
            </a:r>
            <a:endParaRPr lang="ru-RU" dirty="0"/>
          </a:p>
        </p:txBody>
      </p:sp>
      <p:pic>
        <p:nvPicPr>
          <p:cNvPr id="4" name="Содержимое 3" descr="Proteinviews-1ti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17261"/>
            <a:ext cx="8229600" cy="329184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Действие ферментов.</a:t>
            </a:r>
            <a:endParaRPr lang="ru-RU" dirty="0"/>
          </a:p>
        </p:txBody>
      </p:sp>
      <p:pic>
        <p:nvPicPr>
          <p:cNvPr id="4" name="Содержимое 3" descr="--_1_~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097884"/>
            <a:ext cx="7143800" cy="576011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Проверьте свои знания.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1. Что называется обменов веществ? </a:t>
            </a:r>
          </a:p>
          <a:p>
            <a:r>
              <a:rPr lang="ru-RU" dirty="0" smtClean="0"/>
              <a:t>2. На какие группы делятся животные по способу питания?</a:t>
            </a:r>
          </a:p>
          <a:p>
            <a:r>
              <a:rPr lang="ru-RU" dirty="0" smtClean="0"/>
              <a:t>3. Назовите отделы пищеварительной системы рыбы.</a:t>
            </a:r>
          </a:p>
          <a:p>
            <a:r>
              <a:rPr lang="ru-RU" dirty="0" smtClean="0"/>
              <a:t>4. Отчего зависит строение пищеварительной системы?</a:t>
            </a:r>
          </a:p>
          <a:p>
            <a:r>
              <a:rPr lang="ru-RU" dirty="0" smtClean="0"/>
              <a:t>5. Назовите особенности строения пищеварительной системы амфибий, птиц, змей, млекопитающих.</a:t>
            </a:r>
          </a:p>
          <a:p>
            <a:r>
              <a:rPr lang="ru-RU" dirty="0" smtClean="0"/>
              <a:t>6. Что такое обмен энергии? Что такое ферменты?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Органы пищеварения. Обмен веществ и энергии.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способу питания животные делятся на группы:</a:t>
            </a:r>
          </a:p>
          <a:p>
            <a:r>
              <a:rPr lang="ru-RU" dirty="0" smtClean="0"/>
              <a:t>1. Всеядные.</a:t>
            </a:r>
          </a:p>
          <a:p>
            <a:r>
              <a:rPr lang="ru-RU" dirty="0" smtClean="0"/>
              <a:t>2.Травоядные.</a:t>
            </a:r>
          </a:p>
          <a:p>
            <a:r>
              <a:rPr lang="ru-RU" dirty="0" smtClean="0"/>
              <a:t>3. Хищники.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Падальщики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5. Паразиты.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ub5qb3t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786058"/>
            <a:ext cx="4842221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4" name="Содержимое 3" descr="100_07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428736"/>
            <a:ext cx="6572295" cy="507209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Пищеварение.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Все животные гетеротрофы, то есть питаются готовыми органическими веществами. </a:t>
            </a:r>
          </a:p>
          <a:p>
            <a:r>
              <a:rPr lang="ru-RU" dirty="0" smtClean="0"/>
              <a:t>Процесс механической и химической переработка пищи называется пищеварением.</a:t>
            </a:r>
          </a:p>
          <a:p>
            <a:r>
              <a:rPr lang="ru-RU" dirty="0" smtClean="0"/>
              <a:t>Процесс пищеварения происходит в пищеварительной системе.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Строение пищеварительной системы рыбы.</a:t>
            </a:r>
            <a:endParaRPr lang="ru-RU" dirty="0"/>
          </a:p>
        </p:txBody>
      </p:sp>
      <p:pic>
        <p:nvPicPr>
          <p:cNvPr id="4" name="Содержимое 3" descr="0011-011-Pischevaritelnaja-siste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7" y="1500174"/>
            <a:ext cx="7572428" cy="507209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Пищеварительная система амфибий.</a:t>
            </a:r>
            <a:endParaRPr lang="ru-RU" dirty="0"/>
          </a:p>
        </p:txBody>
      </p:sp>
      <p:pic>
        <p:nvPicPr>
          <p:cNvPr id="4" name="Содержимое 3" descr="lyagushki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85926"/>
            <a:ext cx="8072494" cy="485778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пищеварительной системы животных.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000660"/>
          </a:xfrm>
          <a:solidFill>
            <a:schemeClr val="accent3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связи с наземным образом жизни у амфибий развиваются слюнные железы,  на подвижных челюстях расположены маленькие зубы.</a:t>
            </a:r>
          </a:p>
          <a:p>
            <a:r>
              <a:rPr lang="ru-RU" dirty="0" smtClean="0"/>
              <a:t>У некоторых пресмыкающихся есть ядовитые зубы, сообщающимися с ядовитыми железами.</a:t>
            </a:r>
          </a:p>
          <a:p>
            <a:r>
              <a:rPr lang="ru-RU" dirty="0" smtClean="0"/>
              <a:t>У птиц зубов нет, но появляется зоб. Желудок разделен на два отдела: железистый и мускульный.</a:t>
            </a:r>
          </a:p>
          <a:p>
            <a:r>
              <a:rPr lang="ru-RU" dirty="0" smtClean="0"/>
              <a:t>У млекопитающих происходит дифференциация зубов на резцы, клыки, коренные.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Пищеварительная система птиц</a:t>
            </a:r>
            <a:endParaRPr lang="ru-RU" dirty="0"/>
          </a:p>
        </p:txBody>
      </p:sp>
      <p:pic>
        <p:nvPicPr>
          <p:cNvPr id="4" name="Содержимое 3" descr="0007-010-Pischevaritelnaja-siste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357298"/>
            <a:ext cx="7858179" cy="550070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Пищеварительная система собаки</a:t>
            </a:r>
            <a:endParaRPr lang="ru-RU" dirty="0"/>
          </a:p>
        </p:txBody>
      </p:sp>
      <p:pic>
        <p:nvPicPr>
          <p:cNvPr id="4" name="Содержимое 3" descr="pischevaritelnaya-dyhatelnaya-i-vydelitelnaya-sistemy-sobak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93874"/>
            <a:ext cx="7564750" cy="462120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Способы питания.</a:t>
            </a:r>
            <a:endParaRPr lang="ru-RU" dirty="0"/>
          </a:p>
        </p:txBody>
      </p:sp>
      <p:pic>
        <p:nvPicPr>
          <p:cNvPr id="4" name="Содержимое 3" descr="1208886087_dragon-with-stri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00174"/>
            <a:ext cx="6643734" cy="498280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365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Органы пищеварения. Обмен веществ и энергии.</vt:lpstr>
      <vt:lpstr>Органы пищеварения. Обмен веществ и энергии.</vt:lpstr>
      <vt:lpstr>Пищеварение.</vt:lpstr>
      <vt:lpstr>Строение пищеварительной системы рыбы.</vt:lpstr>
      <vt:lpstr>Пищеварительная система амфибий.</vt:lpstr>
      <vt:lpstr>Особенности пищеварительной системы животных.</vt:lpstr>
      <vt:lpstr>Пищеварительная система птиц</vt:lpstr>
      <vt:lpstr>Пищеварительная система собаки</vt:lpstr>
      <vt:lpstr>Способы питания.</vt:lpstr>
      <vt:lpstr>Питание птиц и рака-отшельника.</vt:lpstr>
      <vt:lpstr>Паразиты </vt:lpstr>
      <vt:lpstr>Хищники</vt:lpstr>
      <vt:lpstr>Обмен веществ.</vt:lpstr>
      <vt:lpstr>Схема обмена веществ</vt:lpstr>
      <vt:lpstr>Обмен энергии.</vt:lpstr>
      <vt:lpstr>Ферменты.</vt:lpstr>
      <vt:lpstr>Молекулы ферментов.</vt:lpstr>
      <vt:lpstr>Действие ферментов.</vt:lpstr>
      <vt:lpstr>Проверьте свои знания.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Органы пищеварения. Обмен веществ и энергии.</dc:title>
  <dc:creator>Галина</dc:creator>
  <cp:lastModifiedBy>Галина</cp:lastModifiedBy>
  <cp:revision>14</cp:revision>
  <dcterms:created xsi:type="dcterms:W3CDTF">2012-02-24T14:15:38Z</dcterms:created>
  <dcterms:modified xsi:type="dcterms:W3CDTF">2012-03-05T16:05:48Z</dcterms:modified>
</cp:coreProperties>
</file>