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4" r:id="rId4"/>
    <p:sldId id="265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474117-D860-4869-AC3D-178118E75C72}" type="datetimeFigureOut">
              <a:rPr lang="ru-RU" smtClean="0"/>
              <a:t>10.04.2012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064FA-B63F-4428-941C-8074C3D7A95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064FA-B63F-4428-941C-8074C3D7A95D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ECBAC-427A-4B8C-B9F4-329F3781A0FB}" type="datetimeFigureOut">
              <a:rPr lang="ru-RU" smtClean="0"/>
              <a:pPr/>
              <a:t>10.04.2012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1909B-0497-405C-A376-A9CEBB1E72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1"/>
            <a:ext cx="7772400" cy="107157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Семейство Пасленовые.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00_04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571613"/>
            <a:ext cx="7500990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err="1" smtClean="0"/>
              <a:t>Беладонна</a:t>
            </a:r>
            <a:r>
              <a:rPr lang="ru-RU" dirty="0" smtClean="0"/>
              <a:t>- ядовитое растение</a:t>
            </a:r>
            <a:endParaRPr lang="ru-RU" dirty="0"/>
          </a:p>
        </p:txBody>
      </p:sp>
      <p:pic>
        <p:nvPicPr>
          <p:cNvPr id="4" name="Содержимое 3" descr="0a0bdc58554d8876276da27961a7b90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357298"/>
            <a:ext cx="7072361" cy="532059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rgbClr val="92D050"/>
          </a:solidFill>
        </p:spPr>
        <p:txBody>
          <a:bodyPr/>
          <a:lstStyle/>
          <a:p>
            <a:r>
              <a:rPr lang="ru-RU" dirty="0" smtClean="0"/>
              <a:t>Представители.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  <a:solidFill>
            <a:srgbClr val="FFC000"/>
          </a:solidFill>
        </p:spPr>
        <p:txBody>
          <a:bodyPr/>
          <a:lstStyle/>
          <a:p>
            <a:r>
              <a:rPr lang="ru-RU" dirty="0" smtClean="0"/>
              <a:t>Среди растений семейства пасленовых можно выделить следующие группы:</a:t>
            </a:r>
          </a:p>
          <a:p>
            <a:r>
              <a:rPr lang="ru-RU" dirty="0" smtClean="0"/>
              <a:t>1. Декоративные растения: петуния, паслен.</a:t>
            </a:r>
          </a:p>
          <a:p>
            <a:r>
              <a:rPr lang="ru-RU" dirty="0" smtClean="0"/>
              <a:t>2. Овощи: картофель, баклажан, перец.</a:t>
            </a:r>
          </a:p>
          <a:p>
            <a:r>
              <a:rPr lang="ru-RU" dirty="0" smtClean="0"/>
              <a:t>3. Ядовитые: дурман, белена.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Овощи семейства пасленовых.</a:t>
            </a:r>
            <a:endParaRPr lang="ru-RU" dirty="0"/>
          </a:p>
        </p:txBody>
      </p:sp>
      <p:pic>
        <p:nvPicPr>
          <p:cNvPr id="4" name="Содержимое 3" descr="83531473_large_pomidoru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64308"/>
            <a:ext cx="5429288" cy="4076143"/>
          </a:xfrm>
        </p:spPr>
      </p:pic>
      <p:pic>
        <p:nvPicPr>
          <p:cNvPr id="5" name="Рисунок 4" descr="stock-photo-basket-from-which-vegetables-pepper-eggplant-and-tomatoes-272793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54" y="3286124"/>
            <a:ext cx="3755346" cy="32829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Сладкий перец</a:t>
            </a:r>
            <a:endParaRPr lang="ru-RU" dirty="0"/>
          </a:p>
        </p:txBody>
      </p:sp>
      <p:pic>
        <p:nvPicPr>
          <p:cNvPr id="4" name="Содержимое 3" descr="dieta-pri-zabolevanii-pechen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639232"/>
            <a:ext cx="8215370" cy="521876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7-007-Semejstvo-Pasljonovy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071546"/>
          </a:xfrm>
          <a:solidFill>
            <a:srgbClr val="FFFF00"/>
          </a:solidFill>
        </p:spPr>
        <p:txBody>
          <a:bodyPr/>
          <a:lstStyle/>
          <a:p>
            <a:r>
              <a:rPr lang="ru-RU" dirty="0" smtClean="0"/>
              <a:t>Формула цветка.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r>
              <a:rPr lang="ru-RU" dirty="0" smtClean="0"/>
              <a:t>Цветок –правильный, состоит из 5 сросшихся лепестков, чашечки, состоящей из </a:t>
            </a:r>
            <a:r>
              <a:rPr lang="ru-RU" dirty="0" smtClean="0"/>
              <a:t>5сросшихся </a:t>
            </a:r>
            <a:r>
              <a:rPr lang="ru-RU" dirty="0" smtClean="0"/>
              <a:t>листочков, 5 </a:t>
            </a:r>
            <a:r>
              <a:rPr lang="ru-RU" dirty="0" smtClean="0"/>
              <a:t>тычинок то же сросшихся </a:t>
            </a:r>
            <a:r>
              <a:rPr lang="ru-RU" dirty="0" smtClean="0"/>
              <a:t>и </a:t>
            </a:r>
            <a:r>
              <a:rPr lang="ru-RU" dirty="0" smtClean="0"/>
              <a:t>одного пестика.</a:t>
            </a:r>
            <a:endParaRPr lang="ru-RU" dirty="0"/>
          </a:p>
        </p:txBody>
      </p:sp>
      <p:pic>
        <p:nvPicPr>
          <p:cNvPr id="4" name="Рисунок 3" descr="xl_59b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053926"/>
            <a:ext cx="5072098" cy="380407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dirty="0" smtClean="0"/>
              <a:t>Типы плодов: ягода, коробочка.</a:t>
            </a:r>
            <a:endParaRPr lang="ru-RU" dirty="0"/>
          </a:p>
        </p:txBody>
      </p:sp>
      <p:pic>
        <p:nvPicPr>
          <p:cNvPr id="4" name="Содержимое 3" descr="a95b5b6e07e5364f13198d22c6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214555"/>
            <a:ext cx="4071934" cy="4643446"/>
          </a:xfrm>
        </p:spPr>
      </p:pic>
      <p:pic>
        <p:nvPicPr>
          <p:cNvPr id="6" name="Рисунок 5" descr="dur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2285992"/>
            <a:ext cx="5286380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Картофель- растение семейства пасленовых.</a:t>
            </a:r>
            <a:endParaRPr lang="ru-RU" dirty="0"/>
          </a:p>
        </p:txBody>
      </p:sp>
      <p:pic>
        <p:nvPicPr>
          <p:cNvPr id="4" name="Содержимое 3" descr="1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139037"/>
            <a:ext cx="4714908" cy="5718964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Ядовитые растения пасленовых: дурман: цветок и плод  </a:t>
            </a:r>
            <a:endParaRPr lang="ru-RU" dirty="0"/>
          </a:p>
        </p:txBody>
      </p:sp>
      <p:pic>
        <p:nvPicPr>
          <p:cNvPr id="4" name="Содержимое 3" descr="datura_stramonium_flow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5028848" cy="4525963"/>
          </a:xfrm>
        </p:spPr>
      </p:pic>
      <p:pic>
        <p:nvPicPr>
          <p:cNvPr id="6" name="Рисунок 5" descr="durm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502049"/>
            <a:ext cx="4714876" cy="33559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101</Words>
  <Application>Microsoft Office PowerPoint</Application>
  <PresentationFormat>Экран (4:3)</PresentationFormat>
  <Paragraphs>15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Семейство Пасленовые.</vt:lpstr>
      <vt:lpstr>Представители.</vt:lpstr>
      <vt:lpstr>Овощи семейства пасленовых.</vt:lpstr>
      <vt:lpstr>Сладкий перец</vt:lpstr>
      <vt:lpstr>Слайд 5</vt:lpstr>
      <vt:lpstr>Формула цветка.</vt:lpstr>
      <vt:lpstr>Типы плодов: ягода, коробочка.</vt:lpstr>
      <vt:lpstr>Картофель- растение семейства пасленовых.</vt:lpstr>
      <vt:lpstr>Ядовитые растения пасленовых: дурман: цветок и плод  </vt:lpstr>
      <vt:lpstr>Беладонна- ядовитое растение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Семейство Пасленовые.</dc:title>
  <dc:creator>Галина</dc:creator>
  <cp:lastModifiedBy>Галина</cp:lastModifiedBy>
  <cp:revision>5</cp:revision>
  <dcterms:created xsi:type="dcterms:W3CDTF">2012-04-10T13:37:15Z</dcterms:created>
  <dcterms:modified xsi:type="dcterms:W3CDTF">2012-04-10T14:22:26Z</dcterms:modified>
</cp:coreProperties>
</file>