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69" r:id="rId8"/>
    <p:sldId id="259" r:id="rId9"/>
    <p:sldId id="260" r:id="rId10"/>
    <p:sldId id="261" r:id="rId11"/>
    <p:sldId id="262" r:id="rId12"/>
    <p:sldId id="263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CA6-AB3B-4F6D-A804-8802C944C825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E75-8ECD-4444-8476-8AA6E3363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CA6-AB3B-4F6D-A804-8802C944C825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E75-8ECD-4444-8476-8AA6E3363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CA6-AB3B-4F6D-A804-8802C944C825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E75-8ECD-4444-8476-8AA6E3363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CA6-AB3B-4F6D-A804-8802C944C825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E75-8ECD-4444-8476-8AA6E3363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CA6-AB3B-4F6D-A804-8802C944C825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E75-8ECD-4444-8476-8AA6E3363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CA6-AB3B-4F6D-A804-8802C944C825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E75-8ECD-4444-8476-8AA6E3363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CA6-AB3B-4F6D-A804-8802C944C825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E75-8ECD-4444-8476-8AA6E3363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CA6-AB3B-4F6D-A804-8802C944C825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E75-8ECD-4444-8476-8AA6E3363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CA6-AB3B-4F6D-A804-8802C944C825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E75-8ECD-4444-8476-8AA6E3363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CA6-AB3B-4F6D-A804-8802C944C825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E75-8ECD-4444-8476-8AA6E3363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CA6-AB3B-4F6D-A804-8802C944C825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6EE75-8ECD-4444-8476-8AA6E33639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1CA6-AB3B-4F6D-A804-8802C944C825}" type="datetimeFigureOut">
              <a:rPr lang="ru-RU" smtClean="0"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EE75-8ECD-4444-8476-8AA6E33639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714511"/>
          </a:xfrm>
          <a:solidFill>
            <a:srgbClr val="FFFF00"/>
          </a:solidFill>
          <a:ln>
            <a:solidFill>
              <a:schemeClr val="accent4"/>
            </a:solidFill>
          </a:ln>
        </p:spPr>
        <p:txBody>
          <a:bodyPr/>
          <a:lstStyle/>
          <a:p>
            <a:r>
              <a:rPr lang="ru-RU" dirty="0" smtClean="0"/>
              <a:t>Сахароза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age0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3116"/>
            <a:ext cx="6500857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Образование </a:t>
            </a:r>
            <a:r>
              <a:rPr lang="ru-RU" dirty="0" err="1" smtClean="0"/>
              <a:t>сахарата</a:t>
            </a:r>
            <a:r>
              <a:rPr lang="ru-RU" dirty="0" smtClean="0"/>
              <a:t> меди</a:t>
            </a:r>
            <a:endParaRPr lang="ru-RU" dirty="0"/>
          </a:p>
        </p:txBody>
      </p:sp>
      <p:pic>
        <p:nvPicPr>
          <p:cNvPr id="4" name="Содержимое 3" descr="007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572295" cy="49292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Гидролиз сахарозы.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Если раствор сахарозы прокипятить с несколькими каплями соляной или серной кислоты, а затем нейтрализовать щелочью и снова нагреть, то появляется красный осадок оксида меди(1). Происходит гидролиз сахарозы.</a:t>
            </a:r>
          </a:p>
          <a:p>
            <a:r>
              <a:rPr lang="ru-RU" dirty="0" smtClean="0"/>
              <a:t>В результате каталитического гидролиза сахароза распалась на глюкозу и фруктозу, а глюкоза имеет альдегидную группу, поэтому и проявляются ее восстановительные свойства.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Значение сахарозы.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Сахароза необходима организму для получения энергии, но надо помнить о том, что количество ее должно быть ограничено.</a:t>
            </a:r>
          </a:p>
          <a:p>
            <a:r>
              <a:rPr lang="ru-RU" dirty="0" smtClean="0"/>
              <a:t>Человек не должен употреблять много сахара, так как он может превращаться в жир.</a:t>
            </a:r>
          </a:p>
          <a:p>
            <a:r>
              <a:rPr lang="ru-RU" dirty="0" smtClean="0"/>
              <a:t>Избыток сахара может привести к нарушению обмена веществ и, как следствие этого нарушения, к диабету.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Это важно!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Одна чайная ложка содержит 5 грамм сахара.</a:t>
            </a:r>
          </a:p>
          <a:p>
            <a:r>
              <a:rPr lang="ru-RU" dirty="0" smtClean="0"/>
              <a:t>Ежедневная норма сахара не более 50 грамм.</a:t>
            </a:r>
          </a:p>
          <a:p>
            <a:r>
              <a:rPr lang="ru-RU" dirty="0" smtClean="0"/>
              <a:t>Чтобы получить сладкий чай, достаточно 2-х чайных ложек сахара.</a:t>
            </a:r>
          </a:p>
          <a:p>
            <a:r>
              <a:rPr lang="ru-RU" dirty="0" smtClean="0"/>
              <a:t>Будьте здоровы!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Сахар – белая смерть</a:t>
            </a:r>
            <a:endParaRPr lang="ru-RU" dirty="0"/>
          </a:p>
        </p:txBody>
      </p:sp>
      <p:pic>
        <p:nvPicPr>
          <p:cNvPr id="4" name="Содержимое 3" descr="sug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5857916" cy="48577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учитель  химии и биологии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dirty="0" err="1" smtClean="0"/>
              <a:t>Барышева</a:t>
            </a:r>
            <a:r>
              <a:rPr lang="ru-RU" dirty="0" smtClean="0"/>
              <a:t> Г.В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</a:t>
            </a:r>
            <a:r>
              <a:rPr lang="ru-RU" smtClean="0"/>
              <a:t>2011-2012 учебный год.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Строение молекулы сахарозы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формула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00240"/>
            <a:ext cx="6095239" cy="380952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Модель молекулы сахарозы</a:t>
            </a:r>
            <a:endParaRPr lang="ru-RU" dirty="0"/>
          </a:p>
        </p:txBody>
      </p:sp>
      <p:pic>
        <p:nvPicPr>
          <p:cNvPr id="4" name="Содержимое 3" descr="Sucrose_molecule_3d_mode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643050"/>
            <a:ext cx="647852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Масштабная модель молекулы</a:t>
            </a:r>
            <a:endParaRPr lang="ru-RU" dirty="0"/>
          </a:p>
        </p:txBody>
      </p:sp>
      <p:pic>
        <p:nvPicPr>
          <p:cNvPr id="4" name="Содержимое 3" descr="Serotonin-3D-vd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358245" cy="521497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Название и строение.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Сахароза – свекловичный или тростниковый сахар относится к группе олигосахаридов.</a:t>
            </a:r>
          </a:p>
          <a:p>
            <a:r>
              <a:rPr lang="ru-RU" dirty="0" smtClean="0"/>
              <a:t>Молекула сахарозы состоит из остатков молекул глюкозы и фруктозы.</a:t>
            </a:r>
          </a:p>
          <a:p>
            <a:r>
              <a:rPr lang="ru-RU" dirty="0" smtClean="0"/>
              <a:t>Сахароза входит в состав фруктов, ягод, плодов, но особенно ее много в тростнике и сахарной свекле.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Сахароза в природе. Сахарный тростник.</a:t>
            </a:r>
            <a:endParaRPr lang="ru-RU" dirty="0"/>
          </a:p>
        </p:txBody>
      </p:sp>
      <p:pic>
        <p:nvPicPr>
          <p:cNvPr id="4" name="Содержимое 3" descr="трост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Стебли сахарного тростника</a:t>
            </a:r>
            <a:endParaRPr lang="ru-RU" dirty="0"/>
          </a:p>
        </p:txBody>
      </p:sp>
      <p:pic>
        <p:nvPicPr>
          <p:cNvPr id="4" name="Содержимое 3" descr="cut_sugarcane_28295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6500858" cy="492922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Физические свойства.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r>
              <a:rPr lang="ru-RU" dirty="0" smtClean="0"/>
              <a:t>Сахароза – белый, кристаллический порошок, хорошо растворимый в воде.</a:t>
            </a:r>
          </a:p>
          <a:p>
            <a:r>
              <a:rPr lang="ru-RU" dirty="0" smtClean="0"/>
              <a:t>При нагревании плавиться, а при застывании расплава, образует карамель.</a:t>
            </a:r>
          </a:p>
          <a:p>
            <a:r>
              <a:rPr lang="ru-RU" dirty="0" smtClean="0"/>
              <a:t>Сахароза имеет сладкий вкус.</a:t>
            </a:r>
            <a:endParaRPr lang="ru-RU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4000504"/>
            <a:ext cx="4881554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Химические свойства.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химическом отношении сахароза довольно инертна.</a:t>
            </a:r>
          </a:p>
          <a:p>
            <a:r>
              <a:rPr lang="ru-RU" dirty="0" smtClean="0"/>
              <a:t>Не проявляет восстановительных свойств.</a:t>
            </a:r>
          </a:p>
          <a:p>
            <a:r>
              <a:rPr lang="ru-RU" dirty="0" smtClean="0"/>
              <a:t>Если к раствору сахарозы прилить раствор </a:t>
            </a:r>
            <a:r>
              <a:rPr lang="ru-RU" dirty="0" err="1" smtClean="0"/>
              <a:t>гидроксида</a:t>
            </a:r>
            <a:r>
              <a:rPr lang="ru-RU" dirty="0" smtClean="0"/>
              <a:t> меди (2), то образуется ярко-синий раствор </a:t>
            </a:r>
            <a:r>
              <a:rPr lang="ru-RU" dirty="0" err="1" smtClean="0"/>
              <a:t>сахарата</a:t>
            </a:r>
            <a:r>
              <a:rPr lang="ru-RU" dirty="0" smtClean="0"/>
              <a:t> меди. При нагревании этого раствора не образуется красный осадок оксида меди(1), как в случае с глюкозой. Кроме того, сахароза не дает реакции «серебряного зеркала».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329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Сахароза</vt:lpstr>
      <vt:lpstr>Строение молекулы сахарозы </vt:lpstr>
      <vt:lpstr>Модель молекулы сахарозы</vt:lpstr>
      <vt:lpstr>Масштабная модель молекулы</vt:lpstr>
      <vt:lpstr>Название и строение.</vt:lpstr>
      <vt:lpstr>Сахароза в природе. Сахарный тростник.</vt:lpstr>
      <vt:lpstr>Стебли сахарного тростника</vt:lpstr>
      <vt:lpstr>Физические свойства.</vt:lpstr>
      <vt:lpstr>Химические свойства.</vt:lpstr>
      <vt:lpstr>Образование сахарата меди</vt:lpstr>
      <vt:lpstr>Гидролиз сахарозы.</vt:lpstr>
      <vt:lpstr>Значение сахарозы.</vt:lpstr>
      <vt:lpstr>Это важно!</vt:lpstr>
      <vt:lpstr>Сахар – белая смерть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</dc:title>
  <dc:creator>Галина</dc:creator>
  <cp:lastModifiedBy>Галина</cp:lastModifiedBy>
  <cp:revision>8</cp:revision>
  <dcterms:created xsi:type="dcterms:W3CDTF">2012-02-12T13:50:11Z</dcterms:created>
  <dcterms:modified xsi:type="dcterms:W3CDTF">2012-02-12T15:00:45Z</dcterms:modified>
</cp:coreProperties>
</file>