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62" r:id="rId5"/>
    <p:sldId id="264" r:id="rId6"/>
    <p:sldId id="266" r:id="rId7"/>
    <p:sldId id="267" r:id="rId8"/>
    <p:sldId id="268" r:id="rId9"/>
    <p:sldId id="271" r:id="rId10"/>
    <p:sldId id="272" r:id="rId11"/>
    <p:sldId id="273" r:id="rId12"/>
    <p:sldId id="270" r:id="rId13"/>
    <p:sldId id="274" r:id="rId14"/>
    <p:sldId id="275" r:id="rId15"/>
    <p:sldId id="278" r:id="rId16"/>
    <p:sldId id="276" r:id="rId17"/>
    <p:sldId id="280" r:id="rId18"/>
    <p:sldId id="279" r:id="rId19"/>
    <p:sldId id="281" r:id="rId20"/>
    <p:sldId id="282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800000"/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AF2CBA-80C7-474E-9EC2-875D95B3713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65B591-B28E-4FC0-BB8F-6F2EB54CE594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Светочувствительные рецепторы сетчатки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6BE49D8-85A8-4214-BEB1-223094A4E74F}" type="parTrans" cxnId="{A96D0986-F981-42FD-89B7-31F84C88048E}">
      <dgm:prSet/>
      <dgm:spPr/>
      <dgm:t>
        <a:bodyPr/>
        <a:lstStyle/>
        <a:p>
          <a:endParaRPr lang="ru-RU"/>
        </a:p>
      </dgm:t>
    </dgm:pt>
    <dgm:pt modelId="{E33942F9-34A4-4AC6-A3DA-9CBE6E1D2032}" type="sibTrans" cxnId="{A96D0986-F981-42FD-89B7-31F84C88048E}">
      <dgm:prSet/>
      <dgm:spPr/>
      <dgm:t>
        <a:bodyPr/>
        <a:lstStyle/>
        <a:p>
          <a:endParaRPr lang="ru-RU"/>
        </a:p>
      </dgm:t>
    </dgm:pt>
    <dgm:pt modelId="{29A37B0C-C393-40DF-8278-D8B2561CBAF9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Палочки (125 млн.)</a:t>
          </a:r>
        </a:p>
        <a:p>
          <a:pPr algn="l"/>
          <a:r>
            <a:rPr lang="ru-RU" sz="2100" b="1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по краям, не различают цвета, повышенная светочувствительность)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4B89BC88-D7E7-47DA-BF09-D7F07E51CDE7}" type="parTrans" cxnId="{44112025-4DF8-4C96-B8AC-7ED843954A90}">
      <dgm:prSet/>
      <dgm:spPr/>
      <dgm:t>
        <a:bodyPr/>
        <a:lstStyle/>
        <a:p>
          <a:endParaRPr lang="ru-RU"/>
        </a:p>
      </dgm:t>
    </dgm:pt>
    <dgm:pt modelId="{76B869B7-DF68-4CA2-AB6D-48379806C4C0}" type="sibTrans" cxnId="{44112025-4DF8-4C96-B8AC-7ED843954A90}">
      <dgm:prSet/>
      <dgm:spPr/>
      <dgm:t>
        <a:bodyPr/>
        <a:lstStyle/>
        <a:p>
          <a:endParaRPr lang="ru-RU"/>
        </a:p>
      </dgm:t>
    </dgm:pt>
    <dgm:pt modelId="{3788A023-C671-4917-B4A9-75C408C3BFFF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</a:t>
          </a:r>
          <a: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</a:t>
          </a:r>
          <a:r>
            <a:rPr lang="ru-RU" sz="2400" b="1" dirty="0" smtClean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rPr>
            <a:t>л</a:t>
          </a:r>
          <a:r>
            <a: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б</a:t>
          </a:r>
          <a:r>
            <a:rPr lang="ru-RU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о</a:t>
          </a:r>
          <a:r>
            <a: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ч</a:t>
          </a:r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</a:t>
          </a:r>
          <a:r>
            <a: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и (6 млн.)</a:t>
          </a:r>
        </a:p>
        <a:p>
          <a:pPr algn="l"/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(на задней поверхности  сетчатки напротив зрачка – желтое пятно, различают цвета)</a:t>
          </a:r>
        </a:p>
      </dgm:t>
    </dgm:pt>
    <dgm:pt modelId="{BC3223A5-0BF5-40AF-B68E-3B53C96EC33D}" type="parTrans" cxnId="{E61FBDC3-BCF1-446F-BACE-BF0CB06001C3}">
      <dgm:prSet/>
      <dgm:spPr/>
      <dgm:t>
        <a:bodyPr/>
        <a:lstStyle/>
        <a:p>
          <a:endParaRPr lang="ru-RU"/>
        </a:p>
      </dgm:t>
    </dgm:pt>
    <dgm:pt modelId="{5FF8D7DA-2CC7-4327-9931-CD97CC9EB545}" type="sibTrans" cxnId="{E61FBDC3-BCF1-446F-BACE-BF0CB06001C3}">
      <dgm:prSet/>
      <dgm:spPr/>
      <dgm:t>
        <a:bodyPr/>
        <a:lstStyle/>
        <a:p>
          <a:endParaRPr lang="ru-RU"/>
        </a:p>
      </dgm:t>
    </dgm:pt>
    <dgm:pt modelId="{527C350E-9FFF-4307-AFD6-D1263DD008F4}" type="pres">
      <dgm:prSet presAssocID="{F4AF2CBA-80C7-474E-9EC2-875D95B3713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E4BC978-2A90-4E5C-96F9-F1645A5191B8}" type="pres">
      <dgm:prSet presAssocID="{3F65B591-B28E-4FC0-BB8F-6F2EB54CE594}" presName="hierRoot1" presStyleCnt="0"/>
      <dgm:spPr/>
    </dgm:pt>
    <dgm:pt modelId="{70A196EC-F35C-48E0-9F38-CFFDB65D1540}" type="pres">
      <dgm:prSet presAssocID="{3F65B591-B28E-4FC0-BB8F-6F2EB54CE594}" presName="composite" presStyleCnt="0"/>
      <dgm:spPr/>
    </dgm:pt>
    <dgm:pt modelId="{E07779A9-C17F-47DF-90E1-B5C00B211A71}" type="pres">
      <dgm:prSet presAssocID="{3F65B591-B28E-4FC0-BB8F-6F2EB54CE594}" presName="background" presStyleLbl="node0" presStyleIdx="0" presStyleCnt="1"/>
      <dgm:spPr/>
    </dgm:pt>
    <dgm:pt modelId="{BF00AEF1-BFA0-4983-BC4D-32675346AECC}" type="pres">
      <dgm:prSet presAssocID="{3F65B591-B28E-4FC0-BB8F-6F2EB54CE594}" presName="text" presStyleLbl="fgAcc0" presStyleIdx="0" presStyleCnt="1" custScaleX="203631" custScaleY="122518" custLinFactNeighborX="2941" custLinFactNeighborY="-109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C377E5-8D8A-4090-9D84-667DECE4D807}" type="pres">
      <dgm:prSet presAssocID="{3F65B591-B28E-4FC0-BB8F-6F2EB54CE594}" presName="hierChild2" presStyleCnt="0"/>
      <dgm:spPr/>
    </dgm:pt>
    <dgm:pt modelId="{6020CEFD-107E-4EB6-8D35-105685888122}" type="pres">
      <dgm:prSet presAssocID="{4B89BC88-D7E7-47DA-BF09-D7F07E51CDE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D82FF99-2429-4310-A141-AAA92C6FCD59}" type="pres">
      <dgm:prSet presAssocID="{29A37B0C-C393-40DF-8278-D8B2561CBAF9}" presName="hierRoot2" presStyleCnt="0"/>
      <dgm:spPr/>
    </dgm:pt>
    <dgm:pt modelId="{BDA1423A-359B-4CDA-801C-7BDD2C87EFC2}" type="pres">
      <dgm:prSet presAssocID="{29A37B0C-C393-40DF-8278-D8B2561CBAF9}" presName="composite2" presStyleCnt="0"/>
      <dgm:spPr/>
    </dgm:pt>
    <dgm:pt modelId="{31F2F0E9-7848-4814-8BF6-F55ADFB9FEB5}" type="pres">
      <dgm:prSet presAssocID="{29A37B0C-C393-40DF-8278-D8B2561CBAF9}" presName="background2" presStyleLbl="node2" presStyleIdx="0" presStyleCnt="2"/>
      <dgm:spPr/>
    </dgm:pt>
    <dgm:pt modelId="{ABFF7953-93F5-4997-AA39-402B452B9251}" type="pres">
      <dgm:prSet presAssocID="{29A37B0C-C393-40DF-8278-D8B2561CBAF9}" presName="text2" presStyleLbl="fgAcc2" presStyleIdx="0" presStyleCnt="2" custScaleX="214738" custScaleY="154875" custLinFactNeighborX="-5" custLinFactNeighborY="-145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F94025-E469-42A4-8624-219D22E19FA1}" type="pres">
      <dgm:prSet presAssocID="{29A37B0C-C393-40DF-8278-D8B2561CBAF9}" presName="hierChild3" presStyleCnt="0"/>
      <dgm:spPr/>
    </dgm:pt>
    <dgm:pt modelId="{F12794D4-BE7D-46A1-9231-AD98EEA487B0}" type="pres">
      <dgm:prSet presAssocID="{BC3223A5-0BF5-40AF-B68E-3B53C96EC33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C5AA7B8B-585D-45C8-AE6C-6C52D15E40DE}" type="pres">
      <dgm:prSet presAssocID="{3788A023-C671-4917-B4A9-75C408C3BFFF}" presName="hierRoot2" presStyleCnt="0"/>
      <dgm:spPr/>
    </dgm:pt>
    <dgm:pt modelId="{1B1DCDA9-1526-48AC-810B-E1BBA1A7E9E6}" type="pres">
      <dgm:prSet presAssocID="{3788A023-C671-4917-B4A9-75C408C3BFFF}" presName="composite2" presStyleCnt="0"/>
      <dgm:spPr/>
    </dgm:pt>
    <dgm:pt modelId="{6838F216-C22C-438A-AD67-9F3137853411}" type="pres">
      <dgm:prSet presAssocID="{3788A023-C671-4917-B4A9-75C408C3BFFF}" presName="background2" presStyleLbl="node2" presStyleIdx="1" presStyleCnt="2"/>
      <dgm:spPr/>
    </dgm:pt>
    <dgm:pt modelId="{C54D38EA-34CD-4FF1-B1F1-0FC6C97BD4FD}" type="pres">
      <dgm:prSet presAssocID="{3788A023-C671-4917-B4A9-75C408C3BFFF}" presName="text2" presStyleLbl="fgAcc2" presStyleIdx="1" presStyleCnt="2" custScaleX="229095" custScaleY="169145" custLinFactNeighborX="-5209" custLinFactNeighborY="-181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08E890-6CB6-4F97-AE52-282D5DAFBAB6}" type="pres">
      <dgm:prSet presAssocID="{3788A023-C671-4917-B4A9-75C408C3BFFF}" presName="hierChild3" presStyleCnt="0"/>
      <dgm:spPr/>
    </dgm:pt>
  </dgm:ptLst>
  <dgm:cxnLst>
    <dgm:cxn modelId="{C75F44FC-C5AD-43BB-805E-0DD60B11A91D}" type="presOf" srcId="{3F65B591-B28E-4FC0-BB8F-6F2EB54CE594}" destId="{BF00AEF1-BFA0-4983-BC4D-32675346AECC}" srcOrd="0" destOrd="0" presId="urn:microsoft.com/office/officeart/2005/8/layout/hierarchy1"/>
    <dgm:cxn modelId="{576CF2ED-40DC-46A4-850A-5F74A93CB8FC}" type="presOf" srcId="{BC3223A5-0BF5-40AF-B68E-3B53C96EC33D}" destId="{F12794D4-BE7D-46A1-9231-AD98EEA487B0}" srcOrd="0" destOrd="0" presId="urn:microsoft.com/office/officeart/2005/8/layout/hierarchy1"/>
    <dgm:cxn modelId="{E61FBDC3-BCF1-446F-BACE-BF0CB06001C3}" srcId="{3F65B591-B28E-4FC0-BB8F-6F2EB54CE594}" destId="{3788A023-C671-4917-B4A9-75C408C3BFFF}" srcOrd="1" destOrd="0" parTransId="{BC3223A5-0BF5-40AF-B68E-3B53C96EC33D}" sibTransId="{5FF8D7DA-2CC7-4327-9931-CD97CC9EB545}"/>
    <dgm:cxn modelId="{DF8A6270-16E1-4D15-AEBE-FEBE879E9741}" type="presOf" srcId="{3788A023-C671-4917-B4A9-75C408C3BFFF}" destId="{C54D38EA-34CD-4FF1-B1F1-0FC6C97BD4FD}" srcOrd="0" destOrd="0" presId="urn:microsoft.com/office/officeart/2005/8/layout/hierarchy1"/>
    <dgm:cxn modelId="{A96D0986-F981-42FD-89B7-31F84C88048E}" srcId="{F4AF2CBA-80C7-474E-9EC2-875D95B3713F}" destId="{3F65B591-B28E-4FC0-BB8F-6F2EB54CE594}" srcOrd="0" destOrd="0" parTransId="{66BE49D8-85A8-4214-BEB1-223094A4E74F}" sibTransId="{E33942F9-34A4-4AC6-A3DA-9CBE6E1D2032}"/>
    <dgm:cxn modelId="{64432B64-2FA7-4FC9-ACA8-D892E60EC415}" type="presOf" srcId="{4B89BC88-D7E7-47DA-BF09-D7F07E51CDE7}" destId="{6020CEFD-107E-4EB6-8D35-105685888122}" srcOrd="0" destOrd="0" presId="urn:microsoft.com/office/officeart/2005/8/layout/hierarchy1"/>
    <dgm:cxn modelId="{55B7E03F-641C-44F8-A53A-85BCE133F384}" type="presOf" srcId="{29A37B0C-C393-40DF-8278-D8B2561CBAF9}" destId="{ABFF7953-93F5-4997-AA39-402B452B9251}" srcOrd="0" destOrd="0" presId="urn:microsoft.com/office/officeart/2005/8/layout/hierarchy1"/>
    <dgm:cxn modelId="{44112025-4DF8-4C96-B8AC-7ED843954A90}" srcId="{3F65B591-B28E-4FC0-BB8F-6F2EB54CE594}" destId="{29A37B0C-C393-40DF-8278-D8B2561CBAF9}" srcOrd="0" destOrd="0" parTransId="{4B89BC88-D7E7-47DA-BF09-D7F07E51CDE7}" sibTransId="{76B869B7-DF68-4CA2-AB6D-48379806C4C0}"/>
    <dgm:cxn modelId="{CCDB69E3-F75D-4149-9967-D2B639DA9348}" type="presOf" srcId="{F4AF2CBA-80C7-474E-9EC2-875D95B3713F}" destId="{527C350E-9FFF-4307-AFD6-D1263DD008F4}" srcOrd="0" destOrd="0" presId="urn:microsoft.com/office/officeart/2005/8/layout/hierarchy1"/>
    <dgm:cxn modelId="{286F27B8-1F2B-4ADD-B045-34C230C4316D}" type="presParOf" srcId="{527C350E-9FFF-4307-AFD6-D1263DD008F4}" destId="{2E4BC978-2A90-4E5C-96F9-F1645A5191B8}" srcOrd="0" destOrd="0" presId="urn:microsoft.com/office/officeart/2005/8/layout/hierarchy1"/>
    <dgm:cxn modelId="{5A1B5B54-0ED7-4E71-B699-3670937E8E37}" type="presParOf" srcId="{2E4BC978-2A90-4E5C-96F9-F1645A5191B8}" destId="{70A196EC-F35C-48E0-9F38-CFFDB65D1540}" srcOrd="0" destOrd="0" presId="urn:microsoft.com/office/officeart/2005/8/layout/hierarchy1"/>
    <dgm:cxn modelId="{05CE15DB-D684-4B2F-A6E5-97B9EDC70758}" type="presParOf" srcId="{70A196EC-F35C-48E0-9F38-CFFDB65D1540}" destId="{E07779A9-C17F-47DF-90E1-B5C00B211A71}" srcOrd="0" destOrd="0" presId="urn:microsoft.com/office/officeart/2005/8/layout/hierarchy1"/>
    <dgm:cxn modelId="{960C170E-553E-43BE-9959-908A7002B3D9}" type="presParOf" srcId="{70A196EC-F35C-48E0-9F38-CFFDB65D1540}" destId="{BF00AEF1-BFA0-4983-BC4D-32675346AECC}" srcOrd="1" destOrd="0" presId="urn:microsoft.com/office/officeart/2005/8/layout/hierarchy1"/>
    <dgm:cxn modelId="{A0510C20-3A90-4509-BA7E-EAA185C3D8C5}" type="presParOf" srcId="{2E4BC978-2A90-4E5C-96F9-F1645A5191B8}" destId="{82C377E5-8D8A-4090-9D84-667DECE4D807}" srcOrd="1" destOrd="0" presId="urn:microsoft.com/office/officeart/2005/8/layout/hierarchy1"/>
    <dgm:cxn modelId="{2F8F8AEA-081D-45A5-A679-CB84D1A511EB}" type="presParOf" srcId="{82C377E5-8D8A-4090-9D84-667DECE4D807}" destId="{6020CEFD-107E-4EB6-8D35-105685888122}" srcOrd="0" destOrd="0" presId="urn:microsoft.com/office/officeart/2005/8/layout/hierarchy1"/>
    <dgm:cxn modelId="{A1EA2FCF-940C-43F1-B049-30CC8886D027}" type="presParOf" srcId="{82C377E5-8D8A-4090-9D84-667DECE4D807}" destId="{AD82FF99-2429-4310-A141-AAA92C6FCD59}" srcOrd="1" destOrd="0" presId="urn:microsoft.com/office/officeart/2005/8/layout/hierarchy1"/>
    <dgm:cxn modelId="{302909B4-2CE1-4A92-8FB1-2345F65AB444}" type="presParOf" srcId="{AD82FF99-2429-4310-A141-AAA92C6FCD59}" destId="{BDA1423A-359B-4CDA-801C-7BDD2C87EFC2}" srcOrd="0" destOrd="0" presId="urn:microsoft.com/office/officeart/2005/8/layout/hierarchy1"/>
    <dgm:cxn modelId="{67F60AF0-CB86-4BC1-9461-87D27B57E904}" type="presParOf" srcId="{BDA1423A-359B-4CDA-801C-7BDD2C87EFC2}" destId="{31F2F0E9-7848-4814-8BF6-F55ADFB9FEB5}" srcOrd="0" destOrd="0" presId="urn:microsoft.com/office/officeart/2005/8/layout/hierarchy1"/>
    <dgm:cxn modelId="{001A6162-0022-435A-BD6A-423ACEC76EA0}" type="presParOf" srcId="{BDA1423A-359B-4CDA-801C-7BDD2C87EFC2}" destId="{ABFF7953-93F5-4997-AA39-402B452B9251}" srcOrd="1" destOrd="0" presId="urn:microsoft.com/office/officeart/2005/8/layout/hierarchy1"/>
    <dgm:cxn modelId="{4336E7E2-6167-43F9-967F-64962C9C4F35}" type="presParOf" srcId="{AD82FF99-2429-4310-A141-AAA92C6FCD59}" destId="{E0F94025-E469-42A4-8624-219D22E19FA1}" srcOrd="1" destOrd="0" presId="urn:microsoft.com/office/officeart/2005/8/layout/hierarchy1"/>
    <dgm:cxn modelId="{966F5B3C-2735-415D-90E0-52B335B64D52}" type="presParOf" srcId="{82C377E5-8D8A-4090-9D84-667DECE4D807}" destId="{F12794D4-BE7D-46A1-9231-AD98EEA487B0}" srcOrd="2" destOrd="0" presId="urn:microsoft.com/office/officeart/2005/8/layout/hierarchy1"/>
    <dgm:cxn modelId="{4723C35E-B26B-4D6C-B29D-71AC08F8E72C}" type="presParOf" srcId="{82C377E5-8D8A-4090-9D84-667DECE4D807}" destId="{C5AA7B8B-585D-45C8-AE6C-6C52D15E40DE}" srcOrd="3" destOrd="0" presId="urn:microsoft.com/office/officeart/2005/8/layout/hierarchy1"/>
    <dgm:cxn modelId="{BCD71550-7DAB-47DB-BC93-2695BB691165}" type="presParOf" srcId="{C5AA7B8B-585D-45C8-AE6C-6C52D15E40DE}" destId="{1B1DCDA9-1526-48AC-810B-E1BBA1A7E9E6}" srcOrd="0" destOrd="0" presId="urn:microsoft.com/office/officeart/2005/8/layout/hierarchy1"/>
    <dgm:cxn modelId="{E18BB102-F1E3-4C82-AD00-548F10F07709}" type="presParOf" srcId="{1B1DCDA9-1526-48AC-810B-E1BBA1A7E9E6}" destId="{6838F216-C22C-438A-AD67-9F3137853411}" srcOrd="0" destOrd="0" presId="urn:microsoft.com/office/officeart/2005/8/layout/hierarchy1"/>
    <dgm:cxn modelId="{D9115FB0-F992-4F71-82A5-CB406046CF2E}" type="presParOf" srcId="{1B1DCDA9-1526-48AC-810B-E1BBA1A7E9E6}" destId="{C54D38EA-34CD-4FF1-B1F1-0FC6C97BD4FD}" srcOrd="1" destOrd="0" presId="urn:microsoft.com/office/officeart/2005/8/layout/hierarchy1"/>
    <dgm:cxn modelId="{67FCB0FC-99D1-45FA-AE89-C5DEBAADF13E}" type="presParOf" srcId="{C5AA7B8B-585D-45C8-AE6C-6C52D15E40DE}" destId="{4A08E890-6CB6-4F97-AE52-282D5DAFBAB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AF2CBA-80C7-474E-9EC2-875D95B3713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65B591-B28E-4FC0-BB8F-6F2EB54CE594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Светочувствительные рецепторы сетчатки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6BE49D8-85A8-4214-BEB1-223094A4E74F}" type="parTrans" cxnId="{A96D0986-F981-42FD-89B7-31F84C88048E}">
      <dgm:prSet/>
      <dgm:spPr/>
      <dgm:t>
        <a:bodyPr/>
        <a:lstStyle/>
        <a:p>
          <a:endParaRPr lang="ru-RU"/>
        </a:p>
      </dgm:t>
    </dgm:pt>
    <dgm:pt modelId="{E33942F9-34A4-4AC6-A3DA-9CBE6E1D2032}" type="sibTrans" cxnId="{A96D0986-F981-42FD-89B7-31F84C88048E}">
      <dgm:prSet/>
      <dgm:spPr/>
      <dgm:t>
        <a:bodyPr/>
        <a:lstStyle/>
        <a:p>
          <a:endParaRPr lang="ru-RU"/>
        </a:p>
      </dgm:t>
    </dgm:pt>
    <dgm:pt modelId="{29A37B0C-C393-40DF-8278-D8B2561CBAF9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Палочки (125 млн.)</a:t>
          </a:r>
        </a:p>
        <a:p>
          <a:pPr algn="l"/>
          <a:r>
            <a:rPr lang="ru-RU" sz="2100" b="1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по краям, не различают цвета, повышенная светочувствительность)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4B89BC88-D7E7-47DA-BF09-D7F07E51CDE7}" type="parTrans" cxnId="{44112025-4DF8-4C96-B8AC-7ED843954A90}">
      <dgm:prSet/>
      <dgm:spPr/>
      <dgm:t>
        <a:bodyPr/>
        <a:lstStyle/>
        <a:p>
          <a:endParaRPr lang="ru-RU"/>
        </a:p>
      </dgm:t>
    </dgm:pt>
    <dgm:pt modelId="{76B869B7-DF68-4CA2-AB6D-48379806C4C0}" type="sibTrans" cxnId="{44112025-4DF8-4C96-B8AC-7ED843954A90}">
      <dgm:prSet/>
      <dgm:spPr/>
      <dgm:t>
        <a:bodyPr/>
        <a:lstStyle/>
        <a:p>
          <a:endParaRPr lang="ru-RU"/>
        </a:p>
      </dgm:t>
    </dgm:pt>
    <dgm:pt modelId="{3788A023-C671-4917-B4A9-75C408C3BFFF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Колбочки (6 млн.)</a:t>
          </a:r>
        </a:p>
        <a:p>
          <a:pPr algn="l"/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(на задней поверхности  сетчатки напротив зрачка – желтое пятно, различают цвета)</a:t>
          </a:r>
        </a:p>
      </dgm:t>
    </dgm:pt>
    <dgm:pt modelId="{BC3223A5-0BF5-40AF-B68E-3B53C96EC33D}" type="parTrans" cxnId="{E61FBDC3-BCF1-446F-BACE-BF0CB06001C3}">
      <dgm:prSet/>
      <dgm:spPr/>
      <dgm:t>
        <a:bodyPr/>
        <a:lstStyle/>
        <a:p>
          <a:endParaRPr lang="ru-RU"/>
        </a:p>
      </dgm:t>
    </dgm:pt>
    <dgm:pt modelId="{5FF8D7DA-2CC7-4327-9931-CD97CC9EB545}" type="sibTrans" cxnId="{E61FBDC3-BCF1-446F-BACE-BF0CB06001C3}">
      <dgm:prSet/>
      <dgm:spPr/>
      <dgm:t>
        <a:bodyPr/>
        <a:lstStyle/>
        <a:p>
          <a:endParaRPr lang="ru-RU"/>
        </a:p>
      </dgm:t>
    </dgm:pt>
    <dgm:pt modelId="{527C350E-9FFF-4307-AFD6-D1263DD008F4}" type="pres">
      <dgm:prSet presAssocID="{F4AF2CBA-80C7-474E-9EC2-875D95B3713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E4BC978-2A90-4E5C-96F9-F1645A5191B8}" type="pres">
      <dgm:prSet presAssocID="{3F65B591-B28E-4FC0-BB8F-6F2EB54CE594}" presName="hierRoot1" presStyleCnt="0"/>
      <dgm:spPr/>
    </dgm:pt>
    <dgm:pt modelId="{70A196EC-F35C-48E0-9F38-CFFDB65D1540}" type="pres">
      <dgm:prSet presAssocID="{3F65B591-B28E-4FC0-BB8F-6F2EB54CE594}" presName="composite" presStyleCnt="0"/>
      <dgm:spPr/>
    </dgm:pt>
    <dgm:pt modelId="{E07779A9-C17F-47DF-90E1-B5C00B211A71}" type="pres">
      <dgm:prSet presAssocID="{3F65B591-B28E-4FC0-BB8F-6F2EB54CE594}" presName="background" presStyleLbl="node0" presStyleIdx="0" presStyleCnt="1"/>
      <dgm:spPr/>
    </dgm:pt>
    <dgm:pt modelId="{BF00AEF1-BFA0-4983-BC4D-32675346AECC}" type="pres">
      <dgm:prSet presAssocID="{3F65B591-B28E-4FC0-BB8F-6F2EB54CE594}" presName="text" presStyleLbl="fgAcc0" presStyleIdx="0" presStyleCnt="1" custScaleX="203631" custScaleY="122518" custLinFactX="-21407" custLinFactNeighborX="-100000" custLinFactNeighborY="-630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C377E5-8D8A-4090-9D84-667DECE4D807}" type="pres">
      <dgm:prSet presAssocID="{3F65B591-B28E-4FC0-BB8F-6F2EB54CE594}" presName="hierChild2" presStyleCnt="0"/>
      <dgm:spPr/>
    </dgm:pt>
    <dgm:pt modelId="{6020CEFD-107E-4EB6-8D35-105685888122}" type="pres">
      <dgm:prSet presAssocID="{4B89BC88-D7E7-47DA-BF09-D7F07E51CDE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D82FF99-2429-4310-A141-AAA92C6FCD59}" type="pres">
      <dgm:prSet presAssocID="{29A37B0C-C393-40DF-8278-D8B2561CBAF9}" presName="hierRoot2" presStyleCnt="0"/>
      <dgm:spPr/>
    </dgm:pt>
    <dgm:pt modelId="{BDA1423A-359B-4CDA-801C-7BDD2C87EFC2}" type="pres">
      <dgm:prSet presAssocID="{29A37B0C-C393-40DF-8278-D8B2561CBAF9}" presName="composite2" presStyleCnt="0"/>
      <dgm:spPr/>
    </dgm:pt>
    <dgm:pt modelId="{31F2F0E9-7848-4814-8BF6-F55ADFB9FEB5}" type="pres">
      <dgm:prSet presAssocID="{29A37B0C-C393-40DF-8278-D8B2561CBAF9}" presName="background2" presStyleLbl="node2" presStyleIdx="0" presStyleCnt="2"/>
      <dgm:spPr/>
    </dgm:pt>
    <dgm:pt modelId="{ABFF7953-93F5-4997-AA39-402B452B9251}" type="pres">
      <dgm:prSet presAssocID="{29A37B0C-C393-40DF-8278-D8B2561CBAF9}" presName="text2" presStyleLbl="fgAcc2" presStyleIdx="0" presStyleCnt="2" custScaleX="214738" custScaleY="154875" custLinFactNeighborX="-8889" custLinFactNeighborY="-326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F94025-E469-42A4-8624-219D22E19FA1}" type="pres">
      <dgm:prSet presAssocID="{29A37B0C-C393-40DF-8278-D8B2561CBAF9}" presName="hierChild3" presStyleCnt="0"/>
      <dgm:spPr/>
    </dgm:pt>
    <dgm:pt modelId="{F12794D4-BE7D-46A1-9231-AD98EEA487B0}" type="pres">
      <dgm:prSet presAssocID="{BC3223A5-0BF5-40AF-B68E-3B53C96EC33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C5AA7B8B-585D-45C8-AE6C-6C52D15E40DE}" type="pres">
      <dgm:prSet presAssocID="{3788A023-C671-4917-B4A9-75C408C3BFFF}" presName="hierRoot2" presStyleCnt="0"/>
      <dgm:spPr/>
    </dgm:pt>
    <dgm:pt modelId="{1B1DCDA9-1526-48AC-810B-E1BBA1A7E9E6}" type="pres">
      <dgm:prSet presAssocID="{3788A023-C671-4917-B4A9-75C408C3BFFF}" presName="composite2" presStyleCnt="0"/>
      <dgm:spPr/>
    </dgm:pt>
    <dgm:pt modelId="{6838F216-C22C-438A-AD67-9F3137853411}" type="pres">
      <dgm:prSet presAssocID="{3788A023-C671-4917-B4A9-75C408C3BFFF}" presName="background2" presStyleLbl="node2" presStyleIdx="1" presStyleCnt="2"/>
      <dgm:spPr/>
    </dgm:pt>
    <dgm:pt modelId="{C54D38EA-34CD-4FF1-B1F1-0FC6C97BD4FD}" type="pres">
      <dgm:prSet presAssocID="{3788A023-C671-4917-B4A9-75C408C3BFFF}" presName="text2" presStyleLbl="fgAcc2" presStyleIdx="1" presStyleCnt="2" custScaleX="229095" custScaleY="169145" custLinFactNeighborX="-15086" custLinFactNeighborY="-233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08E890-6CB6-4F97-AE52-282D5DAFBAB6}" type="pres">
      <dgm:prSet presAssocID="{3788A023-C671-4917-B4A9-75C408C3BFFF}" presName="hierChild3" presStyleCnt="0"/>
      <dgm:spPr/>
    </dgm:pt>
  </dgm:ptLst>
  <dgm:cxnLst>
    <dgm:cxn modelId="{8D1E8703-43BF-42FF-965E-2BD41599A175}" type="presOf" srcId="{3788A023-C671-4917-B4A9-75C408C3BFFF}" destId="{C54D38EA-34CD-4FF1-B1F1-0FC6C97BD4FD}" srcOrd="0" destOrd="0" presId="urn:microsoft.com/office/officeart/2005/8/layout/hierarchy1"/>
    <dgm:cxn modelId="{A96D0986-F981-42FD-89B7-31F84C88048E}" srcId="{F4AF2CBA-80C7-474E-9EC2-875D95B3713F}" destId="{3F65B591-B28E-4FC0-BB8F-6F2EB54CE594}" srcOrd="0" destOrd="0" parTransId="{66BE49D8-85A8-4214-BEB1-223094A4E74F}" sibTransId="{E33942F9-34A4-4AC6-A3DA-9CBE6E1D2032}"/>
    <dgm:cxn modelId="{44112025-4DF8-4C96-B8AC-7ED843954A90}" srcId="{3F65B591-B28E-4FC0-BB8F-6F2EB54CE594}" destId="{29A37B0C-C393-40DF-8278-D8B2561CBAF9}" srcOrd="0" destOrd="0" parTransId="{4B89BC88-D7E7-47DA-BF09-D7F07E51CDE7}" sibTransId="{76B869B7-DF68-4CA2-AB6D-48379806C4C0}"/>
    <dgm:cxn modelId="{E61FBDC3-BCF1-446F-BACE-BF0CB06001C3}" srcId="{3F65B591-B28E-4FC0-BB8F-6F2EB54CE594}" destId="{3788A023-C671-4917-B4A9-75C408C3BFFF}" srcOrd="1" destOrd="0" parTransId="{BC3223A5-0BF5-40AF-B68E-3B53C96EC33D}" sibTransId="{5FF8D7DA-2CC7-4327-9931-CD97CC9EB545}"/>
    <dgm:cxn modelId="{F00EFECE-1C08-4A96-82E8-4331692B88F2}" type="presOf" srcId="{3F65B591-B28E-4FC0-BB8F-6F2EB54CE594}" destId="{BF00AEF1-BFA0-4983-BC4D-32675346AECC}" srcOrd="0" destOrd="0" presId="urn:microsoft.com/office/officeart/2005/8/layout/hierarchy1"/>
    <dgm:cxn modelId="{8A4F95EA-FB1F-460A-80E9-49F8D83AD8BF}" type="presOf" srcId="{BC3223A5-0BF5-40AF-B68E-3B53C96EC33D}" destId="{F12794D4-BE7D-46A1-9231-AD98EEA487B0}" srcOrd="0" destOrd="0" presId="urn:microsoft.com/office/officeart/2005/8/layout/hierarchy1"/>
    <dgm:cxn modelId="{42656326-8C85-401E-8AE2-66E4337B67DB}" type="presOf" srcId="{4B89BC88-D7E7-47DA-BF09-D7F07E51CDE7}" destId="{6020CEFD-107E-4EB6-8D35-105685888122}" srcOrd="0" destOrd="0" presId="urn:microsoft.com/office/officeart/2005/8/layout/hierarchy1"/>
    <dgm:cxn modelId="{00B543A3-FF7F-4CB0-B515-C64ABEE5E0D1}" type="presOf" srcId="{29A37B0C-C393-40DF-8278-D8B2561CBAF9}" destId="{ABFF7953-93F5-4997-AA39-402B452B9251}" srcOrd="0" destOrd="0" presId="urn:microsoft.com/office/officeart/2005/8/layout/hierarchy1"/>
    <dgm:cxn modelId="{D5A442E5-43EF-47F1-82B7-B68BFCFCB257}" type="presOf" srcId="{F4AF2CBA-80C7-474E-9EC2-875D95B3713F}" destId="{527C350E-9FFF-4307-AFD6-D1263DD008F4}" srcOrd="0" destOrd="0" presId="urn:microsoft.com/office/officeart/2005/8/layout/hierarchy1"/>
    <dgm:cxn modelId="{BBDC0891-3DA9-4033-92E0-B0E4FF0C659B}" type="presParOf" srcId="{527C350E-9FFF-4307-AFD6-D1263DD008F4}" destId="{2E4BC978-2A90-4E5C-96F9-F1645A5191B8}" srcOrd="0" destOrd="0" presId="urn:microsoft.com/office/officeart/2005/8/layout/hierarchy1"/>
    <dgm:cxn modelId="{471B7FA7-9B88-493A-BF21-16EE8FE8008C}" type="presParOf" srcId="{2E4BC978-2A90-4E5C-96F9-F1645A5191B8}" destId="{70A196EC-F35C-48E0-9F38-CFFDB65D1540}" srcOrd="0" destOrd="0" presId="urn:microsoft.com/office/officeart/2005/8/layout/hierarchy1"/>
    <dgm:cxn modelId="{72FBEB41-1D6B-4BB3-8FDF-973D8B280970}" type="presParOf" srcId="{70A196EC-F35C-48E0-9F38-CFFDB65D1540}" destId="{E07779A9-C17F-47DF-90E1-B5C00B211A71}" srcOrd="0" destOrd="0" presId="urn:microsoft.com/office/officeart/2005/8/layout/hierarchy1"/>
    <dgm:cxn modelId="{2A015F05-1440-4578-B510-C880E10216CF}" type="presParOf" srcId="{70A196EC-F35C-48E0-9F38-CFFDB65D1540}" destId="{BF00AEF1-BFA0-4983-BC4D-32675346AECC}" srcOrd="1" destOrd="0" presId="urn:microsoft.com/office/officeart/2005/8/layout/hierarchy1"/>
    <dgm:cxn modelId="{AA70E702-F397-4AE3-8BE2-1270B495376D}" type="presParOf" srcId="{2E4BC978-2A90-4E5C-96F9-F1645A5191B8}" destId="{82C377E5-8D8A-4090-9D84-667DECE4D807}" srcOrd="1" destOrd="0" presId="urn:microsoft.com/office/officeart/2005/8/layout/hierarchy1"/>
    <dgm:cxn modelId="{DAE55284-5D07-491A-B7FF-B8E410374D18}" type="presParOf" srcId="{82C377E5-8D8A-4090-9D84-667DECE4D807}" destId="{6020CEFD-107E-4EB6-8D35-105685888122}" srcOrd="0" destOrd="0" presId="urn:microsoft.com/office/officeart/2005/8/layout/hierarchy1"/>
    <dgm:cxn modelId="{FC0D2E53-282A-43EB-BAB9-25B80CBF1B15}" type="presParOf" srcId="{82C377E5-8D8A-4090-9D84-667DECE4D807}" destId="{AD82FF99-2429-4310-A141-AAA92C6FCD59}" srcOrd="1" destOrd="0" presId="urn:microsoft.com/office/officeart/2005/8/layout/hierarchy1"/>
    <dgm:cxn modelId="{25156F67-6905-4C1E-AD1E-4981084E27F4}" type="presParOf" srcId="{AD82FF99-2429-4310-A141-AAA92C6FCD59}" destId="{BDA1423A-359B-4CDA-801C-7BDD2C87EFC2}" srcOrd="0" destOrd="0" presId="urn:microsoft.com/office/officeart/2005/8/layout/hierarchy1"/>
    <dgm:cxn modelId="{1A64AD7B-F251-4716-BC06-9B608070ED43}" type="presParOf" srcId="{BDA1423A-359B-4CDA-801C-7BDD2C87EFC2}" destId="{31F2F0E9-7848-4814-8BF6-F55ADFB9FEB5}" srcOrd="0" destOrd="0" presId="urn:microsoft.com/office/officeart/2005/8/layout/hierarchy1"/>
    <dgm:cxn modelId="{602E319B-AA61-4579-844F-D7F00286600B}" type="presParOf" srcId="{BDA1423A-359B-4CDA-801C-7BDD2C87EFC2}" destId="{ABFF7953-93F5-4997-AA39-402B452B9251}" srcOrd="1" destOrd="0" presId="urn:microsoft.com/office/officeart/2005/8/layout/hierarchy1"/>
    <dgm:cxn modelId="{EE80FC03-C9B9-4D70-BE9A-9175FA965699}" type="presParOf" srcId="{AD82FF99-2429-4310-A141-AAA92C6FCD59}" destId="{E0F94025-E469-42A4-8624-219D22E19FA1}" srcOrd="1" destOrd="0" presId="urn:microsoft.com/office/officeart/2005/8/layout/hierarchy1"/>
    <dgm:cxn modelId="{7240F205-FD5C-4781-8AAF-37830A5897F3}" type="presParOf" srcId="{82C377E5-8D8A-4090-9D84-667DECE4D807}" destId="{F12794D4-BE7D-46A1-9231-AD98EEA487B0}" srcOrd="2" destOrd="0" presId="urn:microsoft.com/office/officeart/2005/8/layout/hierarchy1"/>
    <dgm:cxn modelId="{16B3626E-E4D5-47A4-A653-75F963DB9C1B}" type="presParOf" srcId="{82C377E5-8D8A-4090-9D84-667DECE4D807}" destId="{C5AA7B8B-585D-45C8-AE6C-6C52D15E40DE}" srcOrd="3" destOrd="0" presId="urn:microsoft.com/office/officeart/2005/8/layout/hierarchy1"/>
    <dgm:cxn modelId="{CB7AB522-4AB8-4409-8E51-C956E6649724}" type="presParOf" srcId="{C5AA7B8B-585D-45C8-AE6C-6C52D15E40DE}" destId="{1B1DCDA9-1526-48AC-810B-E1BBA1A7E9E6}" srcOrd="0" destOrd="0" presId="urn:microsoft.com/office/officeart/2005/8/layout/hierarchy1"/>
    <dgm:cxn modelId="{C64FDF56-73CB-454B-9531-CEA2654EE6FD}" type="presParOf" srcId="{1B1DCDA9-1526-48AC-810B-E1BBA1A7E9E6}" destId="{6838F216-C22C-438A-AD67-9F3137853411}" srcOrd="0" destOrd="0" presId="urn:microsoft.com/office/officeart/2005/8/layout/hierarchy1"/>
    <dgm:cxn modelId="{16BA628C-7348-45A1-9A5C-7D1348E24DCB}" type="presParOf" srcId="{1B1DCDA9-1526-48AC-810B-E1BBA1A7E9E6}" destId="{C54D38EA-34CD-4FF1-B1F1-0FC6C97BD4FD}" srcOrd="1" destOrd="0" presId="urn:microsoft.com/office/officeart/2005/8/layout/hierarchy1"/>
    <dgm:cxn modelId="{FD70C241-0675-4DEF-8F8D-529BDA99AC61}" type="presParOf" srcId="{C5AA7B8B-585D-45C8-AE6C-6C52D15E40DE}" destId="{4A08E890-6CB6-4F97-AE52-282D5DAFBAB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2794D4-BE7D-46A1-9231-AD98EEA487B0}">
      <dsp:nvSpPr>
        <dsp:cNvPr id="0" name=""/>
        <dsp:cNvSpPr/>
      </dsp:nvSpPr>
      <dsp:spPr>
        <a:xfrm>
          <a:off x="3638772" y="1252488"/>
          <a:ext cx="1699949" cy="377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930"/>
              </a:lnTo>
              <a:lnTo>
                <a:pt x="1699949" y="234930"/>
              </a:lnTo>
              <a:lnTo>
                <a:pt x="1699949" y="377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20CEFD-107E-4EB6-8D35-105685888122}">
      <dsp:nvSpPr>
        <dsp:cNvPr id="0" name=""/>
        <dsp:cNvSpPr/>
      </dsp:nvSpPr>
      <dsp:spPr>
        <a:xfrm>
          <a:off x="1657252" y="1252488"/>
          <a:ext cx="1981520" cy="412527"/>
        </a:xfrm>
        <a:custGeom>
          <a:avLst/>
          <a:gdLst/>
          <a:ahLst/>
          <a:cxnLst/>
          <a:rect l="0" t="0" r="0" b="0"/>
          <a:pathLst>
            <a:path>
              <a:moveTo>
                <a:pt x="1981520" y="0"/>
              </a:moveTo>
              <a:lnTo>
                <a:pt x="1981520" y="269790"/>
              </a:lnTo>
              <a:lnTo>
                <a:pt x="0" y="269790"/>
              </a:lnTo>
              <a:lnTo>
                <a:pt x="0" y="4125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7779A9-C17F-47DF-90E1-B5C00B211A71}">
      <dsp:nvSpPr>
        <dsp:cNvPr id="0" name=""/>
        <dsp:cNvSpPr/>
      </dsp:nvSpPr>
      <dsp:spPr>
        <a:xfrm>
          <a:off x="2070014" y="53774"/>
          <a:ext cx="3137515" cy="1198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0AEF1-BFA0-4983-BC4D-32675346AECC}">
      <dsp:nvSpPr>
        <dsp:cNvPr id="0" name=""/>
        <dsp:cNvSpPr/>
      </dsp:nvSpPr>
      <dsp:spPr>
        <a:xfrm>
          <a:off x="2241212" y="216413"/>
          <a:ext cx="3137515" cy="1198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Светочувствительные рецепторы сетчатки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41212" y="216413"/>
        <a:ext cx="3137515" cy="1198714"/>
      </dsp:txXfrm>
    </dsp:sp>
    <dsp:sp modelId="{31F2F0E9-7848-4814-8BF6-F55ADFB9FEB5}">
      <dsp:nvSpPr>
        <dsp:cNvPr id="0" name=""/>
        <dsp:cNvSpPr/>
      </dsp:nvSpPr>
      <dsp:spPr>
        <a:xfrm>
          <a:off x="2926" y="1665015"/>
          <a:ext cx="3308650" cy="1515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F7953-93F5-4997-AA39-402B452B9251}">
      <dsp:nvSpPr>
        <dsp:cNvPr id="0" name=""/>
        <dsp:cNvSpPr/>
      </dsp:nvSpPr>
      <dsp:spPr>
        <a:xfrm>
          <a:off x="174125" y="1827654"/>
          <a:ext cx="3308650" cy="15152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Палочки (125 млн.)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по краям, не различают цвета, повышенная светочувствительность)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4125" y="1827654"/>
        <a:ext cx="3308650" cy="1515294"/>
      </dsp:txXfrm>
    </dsp:sp>
    <dsp:sp modelId="{6838F216-C22C-438A-AD67-9F3137853411}">
      <dsp:nvSpPr>
        <dsp:cNvPr id="0" name=""/>
        <dsp:cNvSpPr/>
      </dsp:nvSpPr>
      <dsp:spPr>
        <a:xfrm>
          <a:off x="3573791" y="1630155"/>
          <a:ext cx="3529860" cy="16549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D38EA-34CD-4FF1-B1F1-0FC6C97BD4FD}">
      <dsp:nvSpPr>
        <dsp:cNvPr id="0" name=""/>
        <dsp:cNvSpPr/>
      </dsp:nvSpPr>
      <dsp:spPr>
        <a:xfrm>
          <a:off x="3744989" y="1792794"/>
          <a:ext cx="3529860" cy="1654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</a:t>
          </a:r>
          <a:r>
            <a:rPr lang="ru-RU" sz="24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</a:t>
          </a:r>
          <a:r>
            <a:rPr lang="ru-RU" sz="2400" b="1" kern="1200" dirty="0" smtClean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rPr>
            <a:t>л</a:t>
          </a:r>
          <a:r>
            <a:rPr lang="ru-RU" sz="2400" b="1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б</a:t>
          </a:r>
          <a:r>
            <a:rPr lang="ru-RU" sz="2400" b="1" kern="1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о</a:t>
          </a:r>
          <a:r>
            <a:rPr lang="ru-RU" sz="2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ч</a:t>
          </a: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</a:t>
          </a:r>
          <a:r>
            <a:rPr lang="ru-RU" sz="24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и (6 млн.)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(на задней поверхности  сетчатки напротив зрачка – желтое пятно, различают цвета)</a:t>
          </a:r>
        </a:p>
      </dsp:txBody>
      <dsp:txXfrm>
        <a:off x="3744989" y="1792794"/>
        <a:ext cx="3529860" cy="165491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2794D4-BE7D-46A1-9231-AD98EEA487B0}">
      <dsp:nvSpPr>
        <dsp:cNvPr id="0" name=""/>
        <dsp:cNvSpPr/>
      </dsp:nvSpPr>
      <dsp:spPr>
        <a:xfrm>
          <a:off x="1722837" y="1036075"/>
          <a:ext cx="3463701" cy="542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0231"/>
              </a:lnTo>
              <a:lnTo>
                <a:pt x="3463701" y="400231"/>
              </a:lnTo>
              <a:lnTo>
                <a:pt x="3463701" y="5429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20CEFD-107E-4EB6-8D35-105685888122}">
      <dsp:nvSpPr>
        <dsp:cNvPr id="0" name=""/>
        <dsp:cNvSpPr/>
      </dsp:nvSpPr>
      <dsp:spPr>
        <a:xfrm>
          <a:off x="1520368" y="1036075"/>
          <a:ext cx="202468" cy="452339"/>
        </a:xfrm>
        <a:custGeom>
          <a:avLst/>
          <a:gdLst/>
          <a:ahLst/>
          <a:cxnLst/>
          <a:rect l="0" t="0" r="0" b="0"/>
          <a:pathLst>
            <a:path>
              <a:moveTo>
                <a:pt x="202468" y="0"/>
              </a:moveTo>
              <a:lnTo>
                <a:pt x="202468" y="309602"/>
              </a:lnTo>
              <a:lnTo>
                <a:pt x="0" y="309602"/>
              </a:lnTo>
              <a:lnTo>
                <a:pt x="0" y="4523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7779A9-C17F-47DF-90E1-B5C00B211A71}">
      <dsp:nvSpPr>
        <dsp:cNvPr id="0" name=""/>
        <dsp:cNvSpPr/>
      </dsp:nvSpPr>
      <dsp:spPr>
        <a:xfrm>
          <a:off x="154079" y="-162638"/>
          <a:ext cx="3137515" cy="1198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0AEF1-BFA0-4983-BC4D-32675346AECC}">
      <dsp:nvSpPr>
        <dsp:cNvPr id="0" name=""/>
        <dsp:cNvSpPr/>
      </dsp:nvSpPr>
      <dsp:spPr>
        <a:xfrm>
          <a:off x="325277" y="0"/>
          <a:ext cx="3137515" cy="1198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Светочувствительные рецепторы сетчатки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5277" y="0"/>
        <a:ext cx="3137515" cy="1198714"/>
      </dsp:txXfrm>
    </dsp:sp>
    <dsp:sp modelId="{31F2F0E9-7848-4814-8BF6-F55ADFB9FEB5}">
      <dsp:nvSpPr>
        <dsp:cNvPr id="0" name=""/>
        <dsp:cNvSpPr/>
      </dsp:nvSpPr>
      <dsp:spPr>
        <a:xfrm>
          <a:off x="-133956" y="1488415"/>
          <a:ext cx="3308650" cy="1515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F7953-93F5-4997-AA39-402B452B9251}">
      <dsp:nvSpPr>
        <dsp:cNvPr id="0" name=""/>
        <dsp:cNvSpPr/>
      </dsp:nvSpPr>
      <dsp:spPr>
        <a:xfrm>
          <a:off x="37241" y="1651053"/>
          <a:ext cx="3308650" cy="15152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Палочки (125 млн.)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по краям, не различают цвета, повышенная светочувствительность)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241" y="1651053"/>
        <a:ext cx="3308650" cy="1515294"/>
      </dsp:txXfrm>
    </dsp:sp>
    <dsp:sp modelId="{6838F216-C22C-438A-AD67-9F3137853411}">
      <dsp:nvSpPr>
        <dsp:cNvPr id="0" name=""/>
        <dsp:cNvSpPr/>
      </dsp:nvSpPr>
      <dsp:spPr>
        <a:xfrm>
          <a:off x="3421608" y="1579044"/>
          <a:ext cx="3529860" cy="16549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D38EA-34CD-4FF1-B1F1-0FC6C97BD4FD}">
      <dsp:nvSpPr>
        <dsp:cNvPr id="0" name=""/>
        <dsp:cNvSpPr/>
      </dsp:nvSpPr>
      <dsp:spPr>
        <a:xfrm>
          <a:off x="3592806" y="1741682"/>
          <a:ext cx="3529860" cy="1654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Колбочки (6 млн.)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(на задней поверхности  сетчатки напротив зрачка – желтое пятно, различают цвета)</a:t>
          </a:r>
        </a:p>
      </dsp:txBody>
      <dsp:txXfrm>
        <a:off x="3592806" y="1741682"/>
        <a:ext cx="3529860" cy="1654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41ADD-1082-4155-A620-7BF2D9887E73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9A393-9ACD-41AA-A4B1-8F125BEC7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9A393-9ACD-41AA-A4B1-8F125BEC708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9376-75A7-4E3C-B4DE-763D8C193534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0D12-BC51-43CC-9798-7851820C57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9376-75A7-4E3C-B4DE-763D8C193534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0D12-BC51-43CC-9798-7851820C5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9376-75A7-4E3C-B4DE-763D8C193534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0D12-BC51-43CC-9798-7851820C5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9376-75A7-4E3C-B4DE-763D8C193534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0D12-BC51-43CC-9798-7851820C5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9376-75A7-4E3C-B4DE-763D8C193534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A520D12-BC51-43CC-9798-7851820C5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9376-75A7-4E3C-B4DE-763D8C193534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0D12-BC51-43CC-9798-7851820C5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9376-75A7-4E3C-B4DE-763D8C193534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0D12-BC51-43CC-9798-7851820C5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9376-75A7-4E3C-B4DE-763D8C193534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0D12-BC51-43CC-9798-7851820C5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9376-75A7-4E3C-B4DE-763D8C193534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0D12-BC51-43CC-9798-7851820C5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9376-75A7-4E3C-B4DE-763D8C193534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0D12-BC51-43CC-9798-7851820C5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9376-75A7-4E3C-B4DE-763D8C193534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0D12-BC51-43CC-9798-7851820C5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CA9376-75A7-4E3C-B4DE-763D8C193534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520D12-BC51-43CC-9798-7851820C5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&#1057;&#1090;&#1088;&#1086;&#1077;&#1085;&#1080;&#1077;%20&#1079;&#1088;&#1080;&#1090;&#1077;&#1083;&#1100;&#1085;&#1086;&#1075;&#1086;%20&#1072;&#1085;&#1072;&#1083;&#1080;&#1079;&#1072;&#1090;&#1086;&#1088;&#1072;.sw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0" y="3212976"/>
            <a:ext cx="9144000" cy="263691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/>
                <a:cs typeface="Aharoni" pitchFamily="2" charset="-79"/>
              </a:rPr>
              <a:t>Орган зрения </a:t>
            </a:r>
            <a:br>
              <a:rPr lang="ru-RU" sz="4000" dirty="0" smtClean="0">
                <a:solidFill>
                  <a:schemeClr val="bg1"/>
                </a:solidFill>
                <a:effectLst/>
                <a:cs typeface="Aharoni" pitchFamily="2" charset="-79"/>
              </a:rPr>
            </a:br>
            <a:r>
              <a:rPr lang="ru-RU" sz="4000" dirty="0" smtClean="0">
                <a:solidFill>
                  <a:schemeClr val="bg1"/>
                </a:solidFill>
                <a:effectLst/>
                <a:cs typeface="Aharoni" pitchFamily="2" charset="-79"/>
              </a:rPr>
              <a:t>и зрительный анализатор</a:t>
            </a:r>
            <a:r>
              <a:rPr lang="ru-RU" dirty="0" smtClean="0">
                <a:solidFill>
                  <a:schemeClr val="bg1"/>
                </a:solidFill>
                <a:cs typeface="Aharoni" pitchFamily="2" charset="-79"/>
              </a:rPr>
              <a:t/>
            </a:r>
            <a:br>
              <a:rPr lang="ru-RU" dirty="0" smtClean="0">
                <a:solidFill>
                  <a:schemeClr val="bg1"/>
                </a:solidFill>
                <a:cs typeface="Aharoni" pitchFamily="2" charset="-79"/>
              </a:rPr>
            </a:br>
            <a:endParaRPr lang="ru-RU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>
            <a:normAutofit fontScale="92500"/>
          </a:bodyPr>
          <a:lstStyle/>
          <a:p>
            <a:pPr algn="r"/>
            <a:r>
              <a:rPr lang="ru-RU" b="1" dirty="0" smtClean="0">
                <a:solidFill>
                  <a:srgbClr val="800000"/>
                </a:solidFill>
              </a:rPr>
              <a:t>Выполнила:</a:t>
            </a:r>
          </a:p>
          <a:p>
            <a:pPr algn="r"/>
            <a:r>
              <a:rPr lang="ru-RU" b="1" dirty="0" smtClean="0">
                <a:solidFill>
                  <a:srgbClr val="800000"/>
                </a:solidFill>
              </a:rPr>
              <a:t>Галанова И.Н.</a:t>
            </a:r>
          </a:p>
          <a:p>
            <a:pPr algn="r"/>
            <a:r>
              <a:rPr lang="ru-RU" b="1" dirty="0" smtClean="0">
                <a:solidFill>
                  <a:srgbClr val="800000"/>
                </a:solidFill>
              </a:rPr>
              <a:t>у</a:t>
            </a:r>
            <a:r>
              <a:rPr lang="ru-RU" b="1" dirty="0" smtClean="0">
                <a:solidFill>
                  <a:srgbClr val="800000"/>
                </a:solidFill>
              </a:rPr>
              <a:t>читель МБОУ СОШ № 23 г.о. Самара</a:t>
            </a:r>
            <a:endParaRPr lang="ru-RU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0204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print"/>
          <a:srcRect l="33937" t="17119" r="34883" b="28755"/>
          <a:stretch>
            <a:fillRect/>
          </a:stretch>
        </p:blipFill>
        <p:spPr bwMode="auto">
          <a:xfrm>
            <a:off x="5857875" y="857250"/>
            <a:ext cx="30003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 стрелкой 11"/>
          <p:cNvCxnSpPr/>
          <p:nvPr/>
        </p:nvCxnSpPr>
        <p:spPr>
          <a:xfrm>
            <a:off x="4572000" y="2428875"/>
            <a:ext cx="3429000" cy="785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43188" y="2143125"/>
            <a:ext cx="171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сетчатка</a:t>
            </a:r>
          </a:p>
        </p:txBody>
      </p:sp>
      <p:graphicFrame>
        <p:nvGraphicFramePr>
          <p:cNvPr id="22" name="Схема 21"/>
          <p:cNvGraphicFramePr/>
          <p:nvPr/>
        </p:nvGraphicFramePr>
        <p:xfrm>
          <a:off x="214282" y="2786058"/>
          <a:ext cx="7358114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986 -0.06753 L 0.00938 0.004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2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print"/>
          <a:srcRect l="33937" t="17119" r="34883" b="28755"/>
          <a:stretch>
            <a:fillRect/>
          </a:stretch>
        </p:blipFill>
        <p:spPr bwMode="auto">
          <a:xfrm>
            <a:off x="5857875" y="857250"/>
            <a:ext cx="30003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4857750" y="1714500"/>
            <a:ext cx="2786063" cy="714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85938" y="1500188"/>
            <a:ext cx="3000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стекловидное тело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786313" y="1071563"/>
            <a:ext cx="1857375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43063" y="642938"/>
            <a:ext cx="33575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сосудистая оболочка</a:t>
            </a:r>
          </a:p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пигментным слоем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572000" y="2428875"/>
            <a:ext cx="3429000" cy="785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43188" y="2143125"/>
            <a:ext cx="171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сетчатка</a:t>
            </a:r>
          </a:p>
        </p:txBody>
      </p:sp>
      <p:graphicFrame>
        <p:nvGraphicFramePr>
          <p:cNvPr id="22" name="Схема 21"/>
          <p:cNvGraphicFramePr/>
          <p:nvPr/>
        </p:nvGraphicFramePr>
        <p:xfrm>
          <a:off x="214282" y="2786058"/>
          <a:ext cx="7358114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6" name="Прямая со стрелкой 15"/>
          <p:cNvCxnSpPr/>
          <p:nvPr/>
        </p:nvCxnSpPr>
        <p:spPr>
          <a:xfrm flipH="1">
            <a:off x="8244408" y="2708920"/>
            <a:ext cx="72008" cy="252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531058" y="5157192"/>
            <a:ext cx="161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Слепое пятно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45 -0.04209 L 1.94444E-6 -9.06568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66 -0.03839 L -0.01025 -0.006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986 -0.06753 L 0.00938 0.0046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  <p:bldGraphic spid="2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3429000"/>
            <a:ext cx="40322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Отраженные от предмета лучи света проходят через оптическую систему глаза и создают обратное и уменьшенное изображение на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сетчатке</a:t>
            </a:r>
            <a:endParaRPr lang="ru-RU" sz="2400" dirty="0"/>
          </a:p>
        </p:txBody>
      </p:sp>
      <p:pic>
        <p:nvPicPr>
          <p:cNvPr id="27655" name="Picture 7" descr="gl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9225" y="0"/>
            <a:ext cx="5184775" cy="319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Физзарядка для глаз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1.Крепко зажмурить глаза, на 3 – 5 сек., а затем открыть их 3 – 5сек. Повторить 6 – 8 раз. Это упражнение укрепляет мышцы век, способствует улучшению кровообращения и расслаблению мышц глаз.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2. Быстрое моргание в течение 10 -15 сек. Способствует улучшению кровообращения.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3. Вращайте глазами, стараясь как можно больше увидеть по сторонам. И глаза быстро «сбросят» усталость.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Строение зрительного анализатора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5" descr="0007-004-Analizator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29408"/>
            <a:ext cx="5760640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1200071043_image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5538"/>
            <a:ext cx="7775575" cy="4964112"/>
          </a:xfrm>
          <a:prstGeom prst="rect">
            <a:avLst/>
          </a:prstGeom>
          <a:noFill/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50825" y="163583"/>
            <a:ext cx="77775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4000" b="1" dirty="0">
                <a:solidFill>
                  <a:schemeClr val="bg1"/>
                </a:solidFill>
              </a:rPr>
              <a:t>Оптическая система глаза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7710786" cy="592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Бинокулярное зрение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Благодаря тому, что у нас имеется два глаза, из которых воспринимает предметы под своим углом, а также благодаря мозгу, водящему полученные изображения воедино, мы способны воспринимать пространственные образы. Мозг,  в свою очередь объединяет оба изображения в единое целое, обладающее тремя измерениями: высотой, шириной, глубиной. Такое зрение называют </a:t>
            </a:r>
            <a:r>
              <a:rPr lang="ru-RU" b="1" u="sng" dirty="0" smtClean="0">
                <a:solidFill>
                  <a:schemeClr val="bg1"/>
                </a:solidFill>
              </a:rPr>
              <a:t>бинокулярным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Kirill\Desktop\i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4530" t="16106" r="344" b="35576"/>
          <a:stretch>
            <a:fillRect/>
          </a:stretch>
        </p:blipFill>
        <p:spPr bwMode="auto">
          <a:xfrm>
            <a:off x="755576" y="1988840"/>
            <a:ext cx="3744416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Надпишите названия частей глаза: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E:\File0015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-653" r="15704" b="70514"/>
          <a:stretch/>
        </p:blipFill>
        <p:spPr bwMode="auto">
          <a:xfrm>
            <a:off x="1187624" y="1844824"/>
            <a:ext cx="7056784" cy="360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Задание блока В, ЕГЭ по биологии. Установите соответствие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11560" y="2204864"/>
          <a:ext cx="8229600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Функции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Оболочки глаза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А) содержит фоторецепторы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 белочная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Б) Защищает от повреждений и проникновения микробов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2) сосудистая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В) снабжает глазное яблоко кровью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3) сетчатка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Г) пропускает световые лучи через прозрачную  часть - роговицу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Д) передает возбуждение, возникшее под действием света на зрительный нерв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Активизация опорных знаний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Чем анализатор отличается от органов чувств?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Что входит в состав анализатора?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В чем выражена специфичность анализатора?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Что такое иллюзии и отчего они происходят?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Всегда ли правильно отражают наши анализаторы окружающую действительность?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9131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Домашнее задание: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204864"/>
            <a:ext cx="7859216" cy="410449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&amp;49, ответить на вопросы в конце параграфа.</a:t>
            </a:r>
          </a:p>
          <a:p>
            <a:endParaRPr lang="ru-RU" dirty="0"/>
          </a:p>
        </p:txBody>
      </p:sp>
      <p:pic>
        <p:nvPicPr>
          <p:cNvPr id="4" name="Picture 3" descr="C:\Documents and Settings\user\Local Settings\Temporary Internet Files\Content.IE5\5N3P04VC\MCj0432655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user\Local Settings\Temporary Internet Files\Content.IE5\UN3QP161\MCj028053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3929063"/>
            <a:ext cx="23018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4536504"/>
          </a:xfrm>
        </p:spPr>
        <p:txBody>
          <a:bodyPr/>
          <a:lstStyle/>
          <a:p>
            <a:pPr>
              <a:defRPr/>
            </a:pPr>
            <a:r>
              <a:rPr lang="ru-RU" sz="8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br>
              <a:rPr lang="ru-RU" sz="8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br>
              <a:rPr lang="ru-RU" sz="8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</a:t>
            </a:r>
            <a:endParaRPr lang="ru-RU" sz="8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 каком органе пойдет речь?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95% всех сведений об окружающем мире мы получаем с помощью этого органа;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Про них говорят, что они «зеркало души» и один из драгоценных  камней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7995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ownloads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5904655" cy="51022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20944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86813" cy="1143000"/>
          </a:xfrm>
        </p:spPr>
        <p:txBody>
          <a:bodyPr/>
          <a:lstStyle/>
          <a:p>
            <a:pPr algn="l" eaLnBrk="1" hangingPunct="1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Строение органа зрения.</a:t>
            </a:r>
          </a:p>
        </p:txBody>
      </p:sp>
      <p:pic>
        <p:nvPicPr>
          <p:cNvPr id="6147" name="Рисунок 5" descr="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428750"/>
            <a:ext cx="390842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419872" y="1052736"/>
            <a:ext cx="1285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бровь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1979712" y="3645024"/>
            <a:ext cx="1143000" cy="6429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259632" y="3429000"/>
            <a:ext cx="1857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ресницы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283968" y="2348880"/>
            <a:ext cx="2071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верхнее веко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 rot="10800000">
            <a:off x="4211960" y="4149080"/>
            <a:ext cx="1714500" cy="57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355976" y="4581128"/>
            <a:ext cx="2214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нижнее веко</a:t>
            </a:r>
          </a:p>
        </p:txBody>
      </p:sp>
    </p:spTree>
    <p:extLst>
      <p:ext uri="{BB962C8B-B14F-4D97-AF65-F5344CB8AC3E}">
        <p14:creationId xmlns="" xmlns:p14="http://schemas.microsoft.com/office/powerpoint/2010/main" val="112038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62 0.01781 L 0.13907 -0.1498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-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02 0.04348 L -0.21788 -0.08233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Рисунок 5" descr="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0842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995936" y="1700808"/>
            <a:ext cx="228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носослезный проток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1115616" y="836712"/>
            <a:ext cx="1944216" cy="3514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3347864" y="2492896"/>
            <a:ext cx="1944216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555776" y="620688"/>
            <a:ext cx="2357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слезная железа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028E-7 L -0.1592 0.1914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02 0.04348 L -0.21788 -0.0823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eye-7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118225" cy="4104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g0.liveinternet.ru/images/attach/b/3/13/17/13017464_1198973558_glaza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759249"/>
            <a:ext cx="2088232" cy="209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ttp://img1.liveinternet.ru/images/attach/b/3/13/17/13017466_1198973569_glaza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9306" y="4797152"/>
            <a:ext cx="2034694" cy="206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img0.liveinternet.ru/images/attach/b/3/13/17/13017468_1198973577_glaza_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725144"/>
            <a:ext cx="2143794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http://img1.liveinternet.ru/images/attach/b/3/13/17/13017478_1198973610_glaza_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769768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7" cstate="print"/>
          <a:srcRect l="33937" t="17119" r="34883" b="28755"/>
          <a:stretch>
            <a:fillRect/>
          </a:stretch>
        </p:blipFill>
        <p:spPr bwMode="auto">
          <a:xfrm>
            <a:off x="2699792" y="332656"/>
            <a:ext cx="3672408" cy="393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1907704" y="2708920"/>
            <a:ext cx="1428750" cy="928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79512" y="3573016"/>
            <a:ext cx="221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радужная оболочка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65 0.07355 L 4.44444E-6 6.61425E-6 " pathEditMode="relative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print"/>
          <a:srcRect l="33937" t="17119" r="34883" b="28755"/>
          <a:stretch>
            <a:fillRect/>
          </a:stretch>
        </p:blipFill>
        <p:spPr bwMode="auto">
          <a:xfrm>
            <a:off x="5857875" y="1071563"/>
            <a:ext cx="300037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4572000" y="1571625"/>
            <a:ext cx="2000250" cy="1071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86063" y="1143000"/>
            <a:ext cx="1643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хрусталик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2875" y="1928813"/>
            <a:ext cx="5572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Хрусталик – двояковыпуклая линза, которая может менять свою кривизну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4313" y="3429000"/>
            <a:ext cx="543780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Аккомодация – это  настройка глаза на определенное расстояние до фиксируемого объекта, в результате изменения кривизны хрусталика.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25 -0.08395 L 1.94444E-6 -1.54487E-6 " pathEditMode="relative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101</TotalTime>
  <Words>468</Words>
  <Application>Microsoft Office PowerPoint</Application>
  <PresentationFormat>Экран (4:3)</PresentationFormat>
  <Paragraphs>66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Орган зрения  и зрительный анализатор </vt:lpstr>
      <vt:lpstr>Активизация опорных знаний</vt:lpstr>
      <vt:lpstr>О каком органе пойдет речь?</vt:lpstr>
      <vt:lpstr>Слайд 4</vt:lpstr>
      <vt:lpstr>Строение органа зрения.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Физзарядка для глаз</vt:lpstr>
      <vt:lpstr>Строение зрительного анализатора</vt:lpstr>
      <vt:lpstr>Слайд 15</vt:lpstr>
      <vt:lpstr>Слайд 16</vt:lpstr>
      <vt:lpstr>Бинокулярное зрение</vt:lpstr>
      <vt:lpstr>Надпишите названия частей глаза:</vt:lpstr>
      <vt:lpstr>Задание блока В, ЕГЭ по биологии. Установите соответствие</vt:lpstr>
      <vt:lpstr>Домашнее задание: </vt:lpstr>
      <vt:lpstr>СПАСИБО  ЗА 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 зрения и зрительный анализатор</dc:title>
  <dc:creator>Ирина</dc:creator>
  <cp:lastModifiedBy>Компьютер</cp:lastModifiedBy>
  <cp:revision>13</cp:revision>
  <dcterms:created xsi:type="dcterms:W3CDTF">2013-10-24T10:28:25Z</dcterms:created>
  <dcterms:modified xsi:type="dcterms:W3CDTF">2013-10-28T09:26:32Z</dcterms:modified>
</cp:coreProperties>
</file>