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5" r:id="rId6"/>
    <p:sldId id="261" r:id="rId7"/>
    <p:sldId id="262" r:id="rId8"/>
    <p:sldId id="269" r:id="rId9"/>
    <p:sldId id="270" r:id="rId10"/>
    <p:sldId id="271" r:id="rId11"/>
    <p:sldId id="260" r:id="rId12"/>
    <p:sldId id="264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7B3A-BC3B-4701-BEBE-B7C949687874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031D-C1F3-4906-8F0A-B469F990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1-Nukleinovye-kislo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Vidy-nukleinovykh-kisl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0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05-Po-mere-izuchenija-materiala-uchaschiesja-zapolnjajut-tablit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29-029-Zadanie-na-zakrepl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a86fcc9ac7202e0def86fb4697d1c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84"/>
            <a:ext cx="9303487" cy="6742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Plan-izuchenija-nukleinovykh-kisl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Nemnogo-istor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579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-018-Nukleinovye-kislo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776c944d0459eface778ba0eb058f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r>
              <a:rPr lang="ru-RU" dirty="0" smtClean="0"/>
              <a:t>Нуклеотид – это мономер ДНК или РНК.</a:t>
            </a:r>
          </a:p>
          <a:p>
            <a:r>
              <a:rPr lang="ru-RU" dirty="0" smtClean="0"/>
              <a:t>В состав нуклеотида ДНК входит 4 вида азотистых оснований: </a:t>
            </a:r>
            <a:r>
              <a:rPr lang="ru-RU" dirty="0" err="1" smtClean="0"/>
              <a:t>аденин</a:t>
            </a:r>
            <a:r>
              <a:rPr lang="ru-RU" dirty="0" smtClean="0"/>
              <a:t>, гуанин, </a:t>
            </a:r>
            <a:r>
              <a:rPr lang="ru-RU" dirty="0" err="1" smtClean="0"/>
              <a:t>тимин</a:t>
            </a:r>
            <a:r>
              <a:rPr lang="ru-RU" dirty="0" smtClean="0"/>
              <a:t>, </a:t>
            </a:r>
            <a:r>
              <a:rPr lang="ru-RU" dirty="0" err="1" smtClean="0"/>
              <a:t>цитозин</a:t>
            </a:r>
            <a:r>
              <a:rPr lang="ru-RU" dirty="0" smtClean="0"/>
              <a:t>, углевод </a:t>
            </a:r>
            <a:r>
              <a:rPr lang="ru-RU" dirty="0" err="1" smtClean="0"/>
              <a:t>дезоксирибоза</a:t>
            </a:r>
            <a:r>
              <a:rPr lang="ru-RU" dirty="0" smtClean="0"/>
              <a:t> и остаток фосфорной кислоты:</a:t>
            </a:r>
            <a:endParaRPr lang="ru-RU" dirty="0"/>
          </a:p>
        </p:txBody>
      </p:sp>
      <p:pic>
        <p:nvPicPr>
          <p:cNvPr id="6" name="Рисунок 5" descr="4DN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289" y="2122666"/>
            <a:ext cx="4142429" cy="4735334"/>
          </a:xfrm>
          <a:prstGeom prst="rect">
            <a:avLst/>
          </a:prstGeom>
        </p:spPr>
      </p:pic>
      <p:pic>
        <p:nvPicPr>
          <p:cNvPr id="7" name="Рисунок 6" descr="9d41cec04ee9fae6bad163243bba4f7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537083"/>
            <a:ext cx="3714776" cy="43209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9-019-D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28688"/>
          </a:xfrm>
        </p:spPr>
        <p:txBody>
          <a:bodyPr/>
          <a:lstStyle/>
          <a:p>
            <a:r>
              <a:rPr lang="ru-RU" dirty="0" smtClean="0"/>
              <a:t>РНК.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построена по принципу </a:t>
            </a:r>
            <a:r>
              <a:rPr lang="ru-RU" dirty="0" err="1" smtClean="0"/>
              <a:t>комплементарности</a:t>
            </a:r>
            <a:r>
              <a:rPr lang="ru-RU" dirty="0" smtClean="0"/>
              <a:t>, но в отличии от ДНК, в состав РНК входит </a:t>
            </a:r>
            <a:r>
              <a:rPr lang="ru-RU" dirty="0" err="1" smtClean="0"/>
              <a:t>урацил</a:t>
            </a:r>
            <a:r>
              <a:rPr lang="ru-RU" dirty="0" smtClean="0"/>
              <a:t>, вместо </a:t>
            </a:r>
            <a:r>
              <a:rPr lang="ru-RU" dirty="0" err="1" smtClean="0"/>
              <a:t>тимина</a:t>
            </a:r>
            <a:r>
              <a:rPr lang="ru-RU" dirty="0" smtClean="0"/>
              <a:t>, и рибоза, вместо </a:t>
            </a:r>
            <a:r>
              <a:rPr lang="ru-RU" dirty="0" err="1" smtClean="0"/>
              <a:t>дезоксирибозы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ARNm-Rasmo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314931"/>
            <a:ext cx="3791260" cy="45430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-011-Vidy-R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РНК.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4</cp:revision>
  <dcterms:created xsi:type="dcterms:W3CDTF">2013-10-12T17:14:38Z</dcterms:created>
  <dcterms:modified xsi:type="dcterms:W3CDTF">2013-10-12T17:56:23Z</dcterms:modified>
</cp:coreProperties>
</file>