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6" r:id="rId8"/>
    <p:sldId id="265" r:id="rId9"/>
    <p:sldId id="264" r:id="rId10"/>
    <p:sldId id="261" r:id="rId11"/>
    <p:sldId id="263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BC5928-5D8F-443C-A688-2A295F0DB4AC}" type="datetimeFigureOut">
              <a:rPr lang="ru-RU" smtClean="0"/>
              <a:pPr/>
              <a:t>15.04.2014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6CA58-A4E2-4636-8019-383618F64B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freesmi.by/wp-content/uploads/2012/04/main-4784-435bd8638a66a8b0d673e4c62f92fe64.jpg" TargetMode="External"/><Relationship Id="rId2" Type="http://schemas.openxmlformats.org/officeDocument/2006/relationships/hyperlink" Target="http://ozhegov.info/slovar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pedsovet.su/_pu/43/02362043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Внеклассное занятие.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latin typeface="Arial" pitchFamily="34" charset="0"/>
                <a:cs typeface="Arial" pitchFamily="34" charset="0"/>
              </a:rPr>
              <a:t>Законы жизни класса.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4869160"/>
            <a:ext cx="2552328" cy="76964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Подготовила Нестерова Э.Н.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nifiga-sebe.ru/uploads/posts/2009-04/thumbs/1238689136_shutterstock_1098759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243408"/>
            <a:ext cx="6480720" cy="6869563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467544" y="548681"/>
            <a:ext cx="8280920" cy="43088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Несмотря ни на что, будь красивым деревом на самой высокой горе. </a:t>
            </a:r>
            <a:endParaRPr lang="ru-RU" sz="3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Если не можешь быть деревом, будь кустиком в пустыне, но только самым красивым. Если не можешь быть кустиком, будь маленькой веточкой, но самой красивой, с замечательными плодами.</a:t>
            </a:r>
            <a:endParaRPr lang="ru-RU" sz="3200" dirty="0" smtClean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19672" y="738664"/>
            <a:ext cx="75243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Список литературы:</a:t>
            </a:r>
          </a:p>
          <a:p>
            <a:pPr marL="342900" indent="-342900">
              <a:buAutoNum type="arabicPeriod"/>
            </a:pPr>
            <a:r>
              <a:rPr lang="ru-RU" dirty="0" smtClean="0"/>
              <a:t>Толковый словарь русского языка / С.И.Ожегов - </a:t>
            </a:r>
            <a:r>
              <a:rPr lang="en-US" dirty="0" smtClean="0">
                <a:hlinkClick r:id="rId2"/>
              </a:rPr>
              <a:t>http://ozhegov.info/slovar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3"/>
              </a:rPr>
              <a:t>http://freesmi.by/wp-content/uploads/2012/04/main-4784-435bd8638a66a8b0d673e4c62f92fe64.jpg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en-US" dirty="0" smtClean="0">
                <a:hlinkClick r:id="rId4"/>
              </a:rPr>
              <a:t>http://pedsovet.su/_pu/43/02362043.jpg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Мы видим часто вот это…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 descr="http://versia.ru/illustrations/0000014693-540x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340768"/>
            <a:ext cx="3528392" cy="3300991"/>
          </a:xfrm>
          <a:prstGeom prst="rect">
            <a:avLst/>
          </a:prstGeom>
          <a:noFill/>
        </p:spPr>
      </p:pic>
      <p:pic>
        <p:nvPicPr>
          <p:cNvPr id="5" name="Picture 2" descr="https://encrypted-tbn3.gstatic.com/images?q=tbn:ANd9GcTLRdrUEQ0-sfvmN0ctO38HDr2wchyp-vLVGiYhNdIhtg6JhT2tH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861048"/>
            <a:ext cx="4813829" cy="26707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 еще чаще это…</a:t>
            </a:r>
            <a:endParaRPr lang="ru-RU" dirty="0"/>
          </a:p>
        </p:txBody>
      </p:sp>
      <p:pic>
        <p:nvPicPr>
          <p:cNvPr id="3" name="Picture 2" descr="https://encrypted-tbn1.gstatic.com/images?q=tbn:ANd9GcTYBSMYMGAtLIUGnUdA87IqD27Jyau1Sb7xW7SziMxWLJkFT2L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268760"/>
            <a:ext cx="7420482" cy="4608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 если так будет продолжаться, чем всё закончится?!</a:t>
            </a:r>
            <a:endParaRPr lang="ru-RU" dirty="0"/>
          </a:p>
        </p:txBody>
      </p:sp>
      <p:pic>
        <p:nvPicPr>
          <p:cNvPr id="16386" name="Picture 2" descr="http://www.mk.ru/upload/iblock/d62/d62e4075d4d1c6108c97ffa5c6b294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628800"/>
            <a:ext cx="5040561" cy="3528394"/>
          </a:xfrm>
          <a:prstGeom prst="rect">
            <a:avLst/>
          </a:prstGeom>
          <a:noFill/>
        </p:spPr>
      </p:pic>
      <p:pic>
        <p:nvPicPr>
          <p:cNvPr id="16388" name="Picture 4" descr="http://kremenchuk.just.gov.ua/uploads/2011-06/2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5" y="3212976"/>
            <a:ext cx="5001109" cy="33257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Autofit/>
          </a:bodyPr>
          <a:lstStyle/>
          <a:p>
            <a:r>
              <a:rPr lang="ru-RU" sz="7200" dirty="0" smtClean="0"/>
              <a:t>Жить рядом невозможно без установления </a:t>
            </a:r>
            <a:r>
              <a:rPr lang="ru-RU" sz="7200" u="sng" dirty="0" smtClean="0"/>
              <a:t>законов</a:t>
            </a:r>
            <a:r>
              <a:rPr lang="ru-RU" sz="7200" dirty="0" smtClean="0"/>
              <a:t> и </a:t>
            </a:r>
            <a:r>
              <a:rPr lang="ru-RU" sz="7200" u="sng" dirty="0" smtClean="0"/>
              <a:t>норм</a:t>
            </a:r>
            <a:r>
              <a:rPr lang="ru-RU" sz="7200" dirty="0" smtClean="0"/>
              <a:t> отношений.</a:t>
            </a:r>
            <a:endParaRPr lang="ru-RU" sz="7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24744"/>
            <a:ext cx="8064896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1. Не зависящая ни от чьей воли, объективно наличествующая непреложность,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заданность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сложившаяся в процессе существования данного явления, его связей и отношений с окружающим миром. (Законы природы. Законы движения планет. 3акон общественного развития. Законы рынка.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2. Постановление государственной власти, нормативный акт, принятый государственной властью; установленные государственной властью общеобязательные правила. Конституция - основной закон государства. Соблюдать законы.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000" b="1" u="sng" dirty="0" smtClean="0">
                <a:latin typeface="Arial" pitchFamily="34" charset="0"/>
                <a:cs typeface="Arial" pitchFamily="34" charset="0"/>
              </a:rPr>
              <a:t>3. Общеобязательное и непреложное правило (сложившиеся нравственные устои, нормы). </a:t>
            </a:r>
          </a:p>
          <a:p>
            <a:pPr algn="just"/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4. Общее название основных принципов и идей религиозного вероучения, свод правил какой-нибудь религии. 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601542" y="188640"/>
            <a:ext cx="194091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Закон</a:t>
            </a:r>
            <a:endParaRPr lang="ru-RU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04664"/>
            <a:ext cx="7272808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i="1" u="sng" dirty="0" smtClean="0">
                <a:latin typeface="Arial" pitchFamily="34" charset="0"/>
                <a:cs typeface="Arial" pitchFamily="34" charset="0"/>
              </a:rPr>
              <a:t>Правила работы в группах</a:t>
            </a:r>
            <a:r>
              <a:rPr lang="ru-RU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В группе должен быть ответственный.</a:t>
            </a: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Работать должен каждый на общий результат.</a:t>
            </a: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Один говорит, другие слушают.</a:t>
            </a: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Свое несогласие высказывай вежливо.</a:t>
            </a:r>
          </a:p>
          <a:p>
            <a:endParaRPr lang="ru-RU" sz="28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800" i="1" dirty="0" smtClean="0">
                <a:latin typeface="Arial" pitchFamily="34" charset="0"/>
                <a:cs typeface="Arial" pitchFamily="34" charset="0"/>
              </a:rPr>
              <a:t>Если не понял, переспроси.</a:t>
            </a:r>
          </a:p>
          <a:p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Законы нашего класса.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r>
              <a:rPr lang="ru-RU" sz="3200" dirty="0" smtClean="0">
                <a:latin typeface="Arial" pitchFamily="34" charset="0"/>
                <a:cs typeface="Arial" pitchFamily="34" charset="0"/>
              </a:rPr>
              <a:t>Каждый ученик нашего класса должен…</a:t>
            </a:r>
            <a:br>
              <a:rPr lang="ru-RU" sz="3200" dirty="0" smtClean="0">
                <a:latin typeface="Arial" pitchFamily="34" charset="0"/>
                <a:cs typeface="Arial" pitchFamily="34" charset="0"/>
              </a:rPr>
            </a:br>
            <a:endParaRPr lang="ru-RU" sz="3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700808"/>
            <a:ext cx="784887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 Хорошо себя вести</a:t>
            </a:r>
            <a:endParaRPr lang="ru-RU" dirty="0" smtClean="0"/>
          </a:p>
          <a:p>
            <a:r>
              <a:rPr lang="ru-RU" dirty="0" smtClean="0"/>
              <a:t>2. </a:t>
            </a:r>
            <a:r>
              <a:rPr lang="ru-RU" dirty="0" smtClean="0"/>
              <a:t>Не драться</a:t>
            </a:r>
            <a:endParaRPr lang="ru-RU" dirty="0" smtClean="0"/>
          </a:p>
          <a:p>
            <a:r>
              <a:rPr lang="ru-RU" dirty="0" smtClean="0"/>
              <a:t>3</a:t>
            </a:r>
            <a:r>
              <a:rPr lang="ru-RU" dirty="0" smtClean="0"/>
              <a:t>. </a:t>
            </a:r>
            <a:r>
              <a:rPr lang="ru-RU" dirty="0" err="1" smtClean="0"/>
              <a:t>Говрить</a:t>
            </a:r>
            <a:r>
              <a:rPr lang="ru-RU" dirty="0" smtClean="0"/>
              <a:t> красиво, вежливо</a:t>
            </a:r>
          </a:p>
          <a:p>
            <a:r>
              <a:rPr lang="ru-RU" sz="3200" b="1" dirty="0" smtClean="0"/>
              <a:t>Относись к людям так,  как хочешь, чтобы относились к тебе.</a:t>
            </a:r>
            <a:endParaRPr lang="ru-RU" sz="3200" b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99592" y="311466"/>
            <a:ext cx="705678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Ситуация 1.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Ребята на перемене играли «в ножки». Один из мальчиков не рассчитал свою силу и пнул своего соперника так, что тот упал. Что произойдет дальше?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Ситуация 2.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Девочка оставила дома пенал. Как поступят одноклассники?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Ситуация 3.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Саша каждый день придумывал своим одноклассникам прозвища. Продолжите, пожалуйста.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04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48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678</TotalTime>
  <Words>334</Words>
  <Application>Microsoft Office PowerPoint</Application>
  <PresentationFormat>Экран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Внеклассное занятие. Законы жизни класса.</vt:lpstr>
      <vt:lpstr>Мы видим часто вот это…</vt:lpstr>
      <vt:lpstr>А еще чаще это…</vt:lpstr>
      <vt:lpstr>А если так будет продолжаться, чем всё закончится?!</vt:lpstr>
      <vt:lpstr>Жить рядом невозможно без установления законов и норм отношений.</vt:lpstr>
      <vt:lpstr>Презентация PowerPoint</vt:lpstr>
      <vt:lpstr>Презентация PowerPoint</vt:lpstr>
      <vt:lpstr>Законы нашего класса. Каждый ученик нашего класса должен… 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Админ</cp:lastModifiedBy>
  <cp:revision>60</cp:revision>
  <dcterms:created xsi:type="dcterms:W3CDTF">2014-02-27T16:43:18Z</dcterms:created>
  <dcterms:modified xsi:type="dcterms:W3CDTF">2014-04-15T06:53:46Z</dcterms:modified>
</cp:coreProperties>
</file>