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306" r:id="rId5"/>
    <p:sldId id="28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uzan.ucoz.ru/animes/zvonok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42852"/>
            <a:ext cx="3181367" cy="385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28662" y="1500174"/>
            <a:ext cx="48577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УРОК-ИГРА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 ЖИВЫХ ОРГАНИЗМОВ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(интегрированный)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content.foto.mail.ru/bk/turtle_y/_myphoto/i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600438"/>
            <a:ext cx="2357454" cy="1757751"/>
          </a:xfrm>
          <a:prstGeom prst="rect">
            <a:avLst/>
          </a:prstGeom>
          <a:noFill/>
        </p:spPr>
      </p:pic>
      <p:pic>
        <p:nvPicPr>
          <p:cNvPr id="3" name="Picture 2" descr="http://foto-zverey.ru/images/medvedi_87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597644"/>
            <a:ext cx="2357454" cy="1658209"/>
          </a:xfrm>
          <a:prstGeom prst="rect">
            <a:avLst/>
          </a:prstGeom>
          <a:noFill/>
        </p:spPr>
      </p:pic>
      <p:pic>
        <p:nvPicPr>
          <p:cNvPr id="4" name="Picture 2" descr="&amp;Fcy;&amp;ocy;&amp;tcy;&amp;ocy;&amp;gcy;&amp;rcy;&amp;acy;&amp;fcy;&amp;icy;&amp;icy; &amp;pcy;&amp;chcy;&amp;iocy;&amp;lcy;. &amp;Vcy;&amp;ycy;&amp;scy;&amp;ocy;&amp;kcy;&amp;ocy;&amp;iecy; &amp;kcy;&amp;acy;&amp;chcy;&amp;iecy;&amp;scy;&amp;tcy;&amp;vcy;&amp;o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6581" y="4572008"/>
            <a:ext cx="2719600" cy="1827244"/>
          </a:xfrm>
          <a:prstGeom prst="rect">
            <a:avLst/>
          </a:prstGeom>
          <a:noFill/>
        </p:spPr>
      </p:pic>
      <p:pic>
        <p:nvPicPr>
          <p:cNvPr id="5" name="Picture 2" descr="&amp;Kcy;&amp;rcy;&amp;acy;&amp;scy;&amp;icy;&amp;vcy;&amp;ycy;&amp;iecy; &amp;tscy;&amp;vcy;&amp;iecy;&amp;tcy;&amp;ycy;, &amp;rcy;&amp;ocy;&amp;zcy;&amp;ycy;. &amp;kcy;&amp;acy;&amp;rcy;&amp;tcy;&amp;icy;&amp;ncy;&amp;kcy;&amp;icy;, &amp;fcy;&amp;ocy;&amp;tcy;&amp;ocy;, &amp;vcy;&amp;icy;&amp;dcy;&amp;iecy;&amp;o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0183" y="4929198"/>
            <a:ext cx="1293314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&amp;Bcy;&amp;acy;&amp;mcy;&amp;bcy;&amp;ucy;&amp;kcy; - &amp;Lcy;&amp;iecy;&amp;scy;&amp;acy;, &amp;dcy;&amp;iecy;&amp;rcy;&amp;iecy;&amp;vcy;&amp;softcy;&amp;yacy; / &amp;Pcy;&amp;rcy;&amp;icy;&amp;rcy;&amp;ocy;&amp;dcy;&amp;acy; &amp;fcy;&amp;ocy;&amp;tcy;&amp;ocy; &amp;ocy;&amp;bcy;&amp;o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910942"/>
            <a:ext cx="1452573" cy="1089430"/>
          </a:xfrm>
          <a:prstGeom prst="rect">
            <a:avLst/>
          </a:prstGeom>
          <a:noFill/>
        </p:spPr>
      </p:pic>
      <p:pic>
        <p:nvPicPr>
          <p:cNvPr id="3" name="Picture 2" descr="http://k0rtinki.ru/_ph/12/24670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7" y="2138650"/>
            <a:ext cx="1214446" cy="1138543"/>
          </a:xfrm>
          <a:prstGeom prst="rect">
            <a:avLst/>
          </a:prstGeom>
          <a:noFill/>
        </p:spPr>
      </p:pic>
      <p:pic>
        <p:nvPicPr>
          <p:cNvPr id="4" name="Picture 2" descr="&amp;scy;&amp;pcy;&amp;icy;&amp;tcy;, &amp;Kcy;&amp;ocy;&amp;acy;&amp;lcy;&amp;acy;, &amp;dcy;&amp;iecy;&amp;rcy;&amp;iecy;&amp;vcy;&amp;ocy;, &amp;lcy;&amp;icy;&amp;scy;&amp;tcy;&amp;softcy;&amp;yacy;, &amp;mcy;&amp;iecy;&amp;dcy;&amp;vcy;&amp;iecy;&amp;dcy;&amp;softcy;, &amp;bcy;&amp;acy;&amp;mcy;&amp;bcy;&amp;ucy;&amp;k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3571876"/>
            <a:ext cx="1738293" cy="1303720"/>
          </a:xfrm>
          <a:prstGeom prst="rect">
            <a:avLst/>
          </a:prstGeom>
          <a:noFill/>
        </p:spPr>
      </p:pic>
      <p:pic>
        <p:nvPicPr>
          <p:cNvPr id="5" name="Picture 2" descr="&amp;Bcy;&amp;iecy;&amp;gcy;&amp;iecy;&amp;mcy;&amp;ocy;&amp;t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500438"/>
            <a:ext cx="1809762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2" descr="http://go2.imgsmail.ru/imgpreview?key=http%3A//akak.ru/steps/pictures/000/049/730%5Flarge.jpg&amp;mb=imgdb_preview_1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0"/>
            <a:ext cx="1758964" cy="1236771"/>
          </a:xfrm>
          <a:prstGeom prst="rect">
            <a:avLst/>
          </a:prstGeom>
          <a:noFill/>
        </p:spPr>
      </p:pic>
      <p:pic>
        <p:nvPicPr>
          <p:cNvPr id="2" name="Picture 4" descr="C:\Documents and Settings\Admin\Local Settings\Temporary Internet Files\Content.IE5\YIHZ0E3V\MC90035134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14686"/>
            <a:ext cx="1149790" cy="178655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0XTKPMAY\MC90041190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357562"/>
            <a:ext cx="2206160" cy="200026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FDD90XZ1\MM900283457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785794"/>
            <a:ext cx="1547820" cy="1547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Vcy;&amp;ocy;&amp;rcy;&amp;ocy;&amp;bcy;&amp;iecy;&amp;jcy; &amp;ncy;&amp;acy; &amp;dcy;&amp;iecy;&amp;rcy;&amp;iecy;&amp;v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94644"/>
            <a:ext cx="2000264" cy="1358127"/>
          </a:xfrm>
          <a:prstGeom prst="rect">
            <a:avLst/>
          </a:prstGeom>
          <a:noFill/>
        </p:spPr>
      </p:pic>
      <p:pic>
        <p:nvPicPr>
          <p:cNvPr id="5" name="Picture 4" descr="&amp;Scy;&amp;icy;&amp;ncy;&amp;icy;&amp;ts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786190"/>
            <a:ext cx="1928794" cy="1543019"/>
          </a:xfrm>
          <a:prstGeom prst="rect">
            <a:avLst/>
          </a:prstGeom>
          <a:noFill/>
        </p:spPr>
      </p:pic>
      <p:pic>
        <p:nvPicPr>
          <p:cNvPr id="6" name="Picture 2" descr="http://www.zoovet.ru/pet/m43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339438"/>
            <a:ext cx="1643074" cy="1232306"/>
          </a:xfrm>
          <a:prstGeom prst="rect">
            <a:avLst/>
          </a:prstGeom>
          <a:noFill/>
        </p:spPr>
      </p:pic>
      <p:pic>
        <p:nvPicPr>
          <p:cNvPr id="7" name="Picture 2" descr="&amp;gcy;&amp;rcy;&amp;acy;&amp;chcy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786190"/>
            <a:ext cx="1857356" cy="139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9</Words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PCA</cp:lastModifiedBy>
  <cp:revision>58</cp:revision>
  <dcterms:modified xsi:type="dcterms:W3CDTF">2013-10-30T08:17:45Z</dcterms:modified>
</cp:coreProperties>
</file>