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61" r:id="rId3"/>
    <p:sldId id="263" r:id="rId4"/>
    <p:sldId id="264" r:id="rId5"/>
    <p:sldId id="265" r:id="rId6"/>
    <p:sldId id="274" r:id="rId7"/>
    <p:sldId id="275" r:id="rId8"/>
    <p:sldId id="276" r:id="rId9"/>
    <p:sldId id="278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884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F4DF1-AB04-4568-8D6E-71FA9716B62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049DB-7FA3-4ED3-995E-91562A42C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049DB-7FA3-4ED3-995E-91562A42CE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7E29A-9EDE-4346-B60C-53DE026F0A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102;&#1083;&#1080;&#1103;\Desktop\&#1076;&#1083;&#1103;%20&#1091;&#1088;&#1086;&#1082;&#1072;%20&#1102;&#1083;&#1080;\3%20-%2016%20-%20&#1060;&#1072;&#1085;&#1090;&#1072;&#1089;&#1090;&#1080;&#1082;&#1072;-&#1088;&#1086;&#1084;&#1072;&#1085;&#1090;&#1080;&#1082;&#1072;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Мои документы\к фестивалю 2\для стенда фото\P118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22908" cy="729218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579135" y="2967335"/>
            <a:ext cx="5985741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 приглашаю вас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мир туризма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193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928670"/>
            <a:ext cx="592935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Типы костров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41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G:\allmap.jpg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0" y="-1857412"/>
            <a:ext cx="9286908" cy="871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юлия\Desktop\к фестивалю\для стенда фото\земля родная\P111053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57214"/>
            <a:ext cx="9286908" cy="7215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9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5af4e2e39d09.jpg"/>
          <p:cNvPicPr/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8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ои документы\к фестивалю 2\для стенда фото\земля родная\P1110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707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3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Объект 26"/>
          <p:cNvPicPr>
            <a:picLocks noGrp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8929718" cy="7143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229761">
            <a:off x="375639" y="4267973"/>
            <a:ext cx="26492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Пешеходный туризм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93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39290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7187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21429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Узел двойной булинь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07181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Узел проводник-восьмерка</a:t>
            </a:r>
            <a:endParaRPr lang="ru-RU" sz="2000" b="1" dirty="0"/>
          </a:p>
        </p:txBody>
      </p:sp>
    </p:spTree>
  </p:cSld>
  <p:clrMapOvr>
    <a:masterClrMapping/>
  </p:clrMapOvr>
  <p:transition spd="slow" advTm="171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ировк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857364"/>
            <a:ext cx="3500462" cy="3786214"/>
          </a:xfrm>
          <a:prstGeom prst="rect">
            <a:avLst/>
          </a:prstGeom>
          <a:noFill/>
        </p:spPr>
      </p:pic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57159" y="1928802"/>
            <a:ext cx="3827492" cy="3714776"/>
            <a:chOff x="1598" y="1494"/>
            <a:chExt cx="9180" cy="5945"/>
          </a:xfrm>
        </p:grpSpPr>
        <p:pic>
          <p:nvPicPr>
            <p:cNvPr id="16387" name="Picture 3" descr="signed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18" y="1494"/>
              <a:ext cx="3156" cy="3279"/>
            </a:xfrm>
            <a:prstGeom prst="rect">
              <a:avLst/>
            </a:prstGeom>
            <a:noFill/>
          </p:spPr>
        </p:pic>
        <p:pic>
          <p:nvPicPr>
            <p:cNvPr id="16388" name="Picture 4" descr="signed1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78" y="4374"/>
              <a:ext cx="4500" cy="3065"/>
            </a:xfrm>
            <a:prstGeom prst="rect">
              <a:avLst/>
            </a:prstGeom>
            <a:noFill/>
          </p:spPr>
        </p:pic>
        <p:pic>
          <p:nvPicPr>
            <p:cNvPr id="16389" name="Picture 5" descr="signed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98" y="1674"/>
              <a:ext cx="4010" cy="5635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785786" y="42860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Индивидуальная страховочная </a:t>
            </a:r>
          </a:p>
          <a:p>
            <a:pPr algn="ctr"/>
            <a:r>
              <a:rPr lang="ru-RU" sz="2400" b="1" dirty="0" smtClean="0"/>
              <a:t>система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285728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Схема  блокировки страховочной системы</a:t>
            </a:r>
            <a:endParaRPr lang="ru-RU" sz="2400" b="1" dirty="0"/>
          </a:p>
        </p:txBody>
      </p:sp>
    </p:spTree>
  </p:cSld>
  <p:clrMapOvr>
    <a:masterClrMapping/>
  </p:clrMapOvr>
  <p:transition spd="slow" advTm="137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 фестивалю 2\100SSCAM\SS850392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6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ib.ololo.cc/i/35/117635/i_028.png"/>
          <p:cNvPicPr>
            <a:picLocks noChangeAspect="1" noChangeArrowheads="1"/>
          </p:cNvPicPr>
          <p:nvPr/>
        </p:nvPicPr>
        <p:blipFill>
          <a:blip r:embed="rId3" cstate="email">
            <a:lum bright="-30000" contrast="20000"/>
          </a:blip>
          <a:srcRect/>
          <a:stretch>
            <a:fillRect/>
          </a:stretch>
        </p:blipFill>
        <p:spPr bwMode="auto">
          <a:xfrm>
            <a:off x="2214545" y="173876"/>
            <a:ext cx="5043299" cy="6469834"/>
          </a:xfrm>
          <a:prstGeom prst="rect">
            <a:avLst/>
          </a:prstGeom>
          <a:noFill/>
        </p:spPr>
      </p:pic>
      <p:pic>
        <p:nvPicPr>
          <p:cNvPr id="3" name="3 - 16 - Фантастика-романт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4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25</Words>
  <Application>Microsoft Office PowerPoint</Application>
  <PresentationFormat>Экран (4:3)</PresentationFormat>
  <Paragraphs>11</Paragraphs>
  <Slides>10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22</cp:revision>
  <dcterms:created xsi:type="dcterms:W3CDTF">2011-10-20T06:34:22Z</dcterms:created>
  <dcterms:modified xsi:type="dcterms:W3CDTF">2012-11-13T11:58:05Z</dcterms:modified>
</cp:coreProperties>
</file>