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29614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Константин Эдуардович Циолковский -</a:t>
            </a:r>
            <a:r>
              <a:rPr lang="ru-RU" sz="2800" b="1" i="1" dirty="0" smtClean="0"/>
              <a:t>советский учёный-изобретатель, основоположник космонавтики.</a:t>
            </a:r>
            <a:endParaRPr lang="ru-RU" sz="2800" i="1" dirty="0"/>
          </a:p>
        </p:txBody>
      </p:sp>
      <p:pic>
        <p:nvPicPr>
          <p:cNvPr id="4" name="Рисунок 3" descr="http://ped-kopilka.ru/images/1(87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040" y="2204864"/>
            <a:ext cx="5709920" cy="3404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728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Ракеты - носители.</a:t>
            </a:r>
            <a:endParaRPr lang="ru-RU" sz="3200" dirty="0">
              <a:ln w="10541" cmpd="sng">
                <a:solidFill>
                  <a:schemeClr val="tx1"/>
                </a:solidFill>
                <a:prstDash val="solid"/>
              </a:ln>
            </a:endParaRPr>
          </a:p>
        </p:txBody>
      </p:sp>
      <p:pic>
        <p:nvPicPr>
          <p:cNvPr id="7" name="Объект 6" descr="http://ped-kopilka.ru/images/11(38)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024" y="1600200"/>
            <a:ext cx="3494952" cy="4525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Объект 7" descr="http://ped-kopilka.ru/images/11-1(1).jpg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00200"/>
            <a:ext cx="3456383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848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ped-kopilka.ru/images/12(39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16832"/>
            <a:ext cx="3456384" cy="417646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/>
              <a:t>Деннис</a:t>
            </a:r>
            <a:r>
              <a:rPr lang="ru-RU" sz="3200" b="1" dirty="0" smtClean="0"/>
              <a:t> Тито – </a:t>
            </a:r>
            <a:br>
              <a:rPr lang="ru-RU" sz="3200" b="1" dirty="0" smtClean="0"/>
            </a:br>
            <a:r>
              <a:rPr lang="ru-RU" sz="2800" b="1" i="1" dirty="0" smtClean="0"/>
              <a:t>первый космический  турист.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7444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3200" b="1" dirty="0" smtClean="0"/>
              <a:t>Пулковская обсерватория </a:t>
            </a:r>
            <a:r>
              <a:rPr lang="ru-RU" sz="2400" b="1" dirty="0" smtClean="0"/>
              <a:t>– </a:t>
            </a:r>
            <a:br>
              <a:rPr lang="ru-RU" sz="2400" b="1" dirty="0" smtClean="0"/>
            </a:br>
            <a:r>
              <a:rPr lang="ru-RU" sz="2400" b="1" i="1" dirty="0" smtClean="0"/>
              <a:t>главная Астрономическая Обсерватория Российской Академии Наук расположена вблизи Санкт-Петербурга. Обсерватория была основана в 1839 году. </a:t>
            </a:r>
            <a:endParaRPr lang="ru-RU" sz="2400" b="1" i="1" dirty="0"/>
          </a:p>
        </p:txBody>
      </p:sp>
      <p:pic>
        <p:nvPicPr>
          <p:cNvPr id="1026" name="Picture 2" descr="F:\космос картинки\07_big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276872"/>
            <a:ext cx="5715000" cy="370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8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ed-kopilka.ru/images/13(31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776864" cy="56886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357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Сергей Павлович Королёв – </a:t>
            </a:r>
            <a:br>
              <a:rPr lang="ru-RU" sz="3200" b="1" dirty="0" smtClean="0"/>
            </a:br>
            <a:r>
              <a:rPr lang="ru-RU" sz="2800" b="1" i="1" dirty="0" smtClean="0"/>
              <a:t>советский учёный и конструктор.</a:t>
            </a:r>
            <a:endParaRPr lang="ru-RU" sz="2800" b="1" i="1" dirty="0"/>
          </a:p>
        </p:txBody>
      </p:sp>
      <p:pic>
        <p:nvPicPr>
          <p:cNvPr id="4" name="Объект 3" descr="http://ped-kopilka.ru/images/2(92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791" y="1600200"/>
            <a:ext cx="3244417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613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Лайка </a:t>
            </a:r>
            <a:r>
              <a:rPr lang="ru-RU" sz="3600" b="1" i="1" dirty="0" smtClean="0"/>
              <a:t>– 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3100" b="1" i="1" dirty="0" smtClean="0"/>
              <a:t>первая собака, полетевшая в космос.</a:t>
            </a:r>
            <a:endParaRPr lang="ru-RU" sz="3100" b="1" i="1" dirty="0"/>
          </a:p>
        </p:txBody>
      </p:sp>
      <p:pic>
        <p:nvPicPr>
          <p:cNvPr id="4" name="Объект 3" descr="http://ped-kopilka.ru/images/3(79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32856"/>
            <a:ext cx="5715000" cy="3333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123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Юрий Алексеевич Гагарин – </a:t>
            </a:r>
            <a:br>
              <a:rPr lang="ru-RU" sz="3200" b="1" dirty="0" smtClean="0"/>
            </a:br>
            <a:r>
              <a:rPr lang="ru-RU" sz="2800" b="1" i="1" dirty="0" smtClean="0"/>
              <a:t>первый человек, полетевший в космос.</a:t>
            </a:r>
            <a:endParaRPr lang="ru-RU" sz="2800" b="1" i="1" dirty="0"/>
          </a:p>
        </p:txBody>
      </p:sp>
      <p:pic>
        <p:nvPicPr>
          <p:cNvPr id="4" name="Объект 3" descr="http://ped-kopilka.ru/images/4(79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485" y="1600200"/>
            <a:ext cx="3143029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21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Космический корабль «Восток» и </a:t>
            </a:r>
            <a:br>
              <a:rPr lang="ru-RU" sz="3200" b="1" dirty="0" smtClean="0"/>
            </a:br>
            <a:r>
              <a:rPr lang="ru-RU" sz="3200" b="1" dirty="0" smtClean="0"/>
              <a:t>современная космическая станция «Мир».</a:t>
            </a:r>
            <a:endParaRPr lang="ru-RU" sz="3200" b="1" dirty="0"/>
          </a:p>
        </p:txBody>
      </p:sp>
      <p:pic>
        <p:nvPicPr>
          <p:cNvPr id="7" name="Объект 6" descr="http://ped-kopilka.ru/images/5(78)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624806"/>
            <a:ext cx="3810000" cy="447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Объект 7" descr="http://ped-kopilka.ru/images/6(67).jpg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1628800"/>
            <a:ext cx="3810000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610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Герман Степанович Титов </a:t>
            </a:r>
            <a:br>
              <a:rPr lang="ru-RU" sz="3200" b="1" dirty="0" smtClean="0"/>
            </a:br>
            <a:r>
              <a:rPr lang="ru-RU" sz="2800" b="1" i="1" dirty="0" smtClean="0"/>
              <a:t>совершил первый суточный полёт вокруг Земли.</a:t>
            </a:r>
            <a:endParaRPr lang="ru-RU" sz="2800" b="1" i="1" dirty="0"/>
          </a:p>
        </p:txBody>
      </p:sp>
      <p:pic>
        <p:nvPicPr>
          <p:cNvPr id="4" name="Объект 3" descr="http://ped-kopilka.ru/images/7(61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628800"/>
            <a:ext cx="3744416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432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Валентина Владимировна Терешкова – 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2800" b="1" i="1" dirty="0" smtClean="0"/>
              <a:t>первая женщина, полетевшая в космос.</a:t>
            </a:r>
            <a:endParaRPr lang="ru-RU" sz="2800" b="1" i="1" dirty="0"/>
          </a:p>
        </p:txBody>
      </p:sp>
      <p:pic>
        <p:nvPicPr>
          <p:cNvPr id="4" name="Объект 3" descr="http://ped-kopilka.ru/images/8(61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600200"/>
            <a:ext cx="3744416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962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8092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Алексей Архипович Леонов </a:t>
            </a:r>
            <a:br>
              <a:rPr lang="ru-RU" sz="3200" b="1" dirty="0" smtClean="0"/>
            </a:br>
            <a:r>
              <a:rPr lang="ru-RU" sz="2800" b="1" i="1" dirty="0" smtClean="0"/>
              <a:t>совершил первый выход в открытый космос.</a:t>
            </a:r>
            <a:endParaRPr lang="ru-RU" sz="2800" b="1" i="1" dirty="0"/>
          </a:p>
        </p:txBody>
      </p:sp>
      <p:pic>
        <p:nvPicPr>
          <p:cNvPr id="4" name="Объект 3" descr="http://ped-kopilka.ru/images/9(51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628800"/>
            <a:ext cx="3888432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430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Нил </a:t>
            </a:r>
            <a:r>
              <a:rPr lang="ru-RU" sz="3600" b="1" dirty="0" err="1" smtClean="0"/>
              <a:t>Армстронг</a:t>
            </a:r>
            <a:r>
              <a:rPr lang="ru-RU" sz="3600" b="1" dirty="0" smtClean="0"/>
              <a:t> – </a:t>
            </a:r>
            <a:br>
              <a:rPr lang="ru-RU" sz="3600" b="1" dirty="0" smtClean="0"/>
            </a:br>
            <a:r>
              <a:rPr lang="ru-RU" sz="2700" b="1" i="1" dirty="0" smtClean="0"/>
              <a:t>американский космонавт, первым высадившийся </a:t>
            </a:r>
            <a:r>
              <a:rPr lang="ru-RU" sz="2700" b="1" i="1" smtClean="0"/>
              <a:t>на Луну</a:t>
            </a:r>
            <a:r>
              <a:rPr lang="ru-RU" sz="2700" b="1" i="1" dirty="0" smtClean="0"/>
              <a:t>.</a:t>
            </a:r>
            <a:endParaRPr lang="ru-RU" sz="2700" b="1" i="1" dirty="0"/>
          </a:p>
        </p:txBody>
      </p:sp>
      <p:pic>
        <p:nvPicPr>
          <p:cNvPr id="4" name="Объект 3" descr="http://ped-kopilka.ru/images/10(47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628800"/>
            <a:ext cx="3528392" cy="447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6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44</Words>
  <Application>Microsoft Office PowerPoint</Application>
  <PresentationFormat>Экран (4:3)</PresentationFormat>
  <Paragraphs>12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Константин Эдуардович Циолковский -советский учёный-изобретатель, основоположник космонавтики.</vt:lpstr>
      <vt:lpstr>Сергей Павлович Королёв –  советский учёный и конструктор.</vt:lpstr>
      <vt:lpstr> Лайка –  первая собака, полетевшая в космос.</vt:lpstr>
      <vt:lpstr>Юрий Алексеевич Гагарин –  первый человек, полетевший в космос.</vt:lpstr>
      <vt:lpstr>Космический корабль «Восток» и  современная космическая станция «Мир».</vt:lpstr>
      <vt:lpstr>Герман Степанович Титов  совершил первый суточный полёт вокруг Земли.</vt:lpstr>
      <vt:lpstr>Валентина Владимировна Терешкова –  первая женщина, полетевшая в космос.</vt:lpstr>
      <vt:lpstr>Алексей Архипович Леонов  совершил первый выход в открытый космос.</vt:lpstr>
      <vt:lpstr>Нил Армстронг –  американский космонавт, первым высадившийся на Луну.</vt:lpstr>
      <vt:lpstr>Ракеты - носители.</vt:lpstr>
      <vt:lpstr>Деннис Тито –  первый космический  турист.</vt:lpstr>
      <vt:lpstr>  Пулковская обсерватория –  главная Астрономическая Обсерватория Российской Академии Наук расположена вблизи Санкт-Петербурга. Обсерватория была основана в 1839 году.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</dc:creator>
  <cp:lastModifiedBy>Гали</cp:lastModifiedBy>
  <cp:revision>12</cp:revision>
  <dcterms:created xsi:type="dcterms:W3CDTF">2013-11-04T13:14:06Z</dcterms:created>
  <dcterms:modified xsi:type="dcterms:W3CDTF">2013-11-05T11:53:18Z</dcterms:modified>
</cp:coreProperties>
</file>