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3" Type="http://schemas.openxmlformats.org/officeDocument/2006/relationships/image" Target="../media/image62.wmf"/><Relationship Id="rId7" Type="http://schemas.openxmlformats.org/officeDocument/2006/relationships/image" Target="../media/image66.wmf"/><Relationship Id="rId2" Type="http://schemas.openxmlformats.org/officeDocument/2006/relationships/image" Target="../media/image61.wmf"/><Relationship Id="rId1" Type="http://schemas.openxmlformats.org/officeDocument/2006/relationships/image" Target="../media/image35.wmf"/><Relationship Id="rId6" Type="http://schemas.openxmlformats.org/officeDocument/2006/relationships/image" Target="../media/image65.wmf"/><Relationship Id="rId5" Type="http://schemas.openxmlformats.org/officeDocument/2006/relationships/image" Target="../media/image64.wmf"/><Relationship Id="rId4" Type="http://schemas.openxmlformats.org/officeDocument/2006/relationships/image" Target="../media/image63.wmf"/><Relationship Id="rId9" Type="http://schemas.openxmlformats.org/officeDocument/2006/relationships/image" Target="../media/image6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image" Target="../media/image36.wmf"/><Relationship Id="rId4" Type="http://schemas.openxmlformats.org/officeDocument/2006/relationships/image" Target="../media/image7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3.wmf"/><Relationship Id="rId2" Type="http://schemas.openxmlformats.org/officeDocument/2006/relationships/image" Target="../media/image72.wmf"/><Relationship Id="rId1" Type="http://schemas.openxmlformats.org/officeDocument/2006/relationships/image" Target="../media/image37.wmf"/><Relationship Id="rId5" Type="http://schemas.openxmlformats.org/officeDocument/2006/relationships/image" Target="../media/image75.wmf"/><Relationship Id="rId4" Type="http://schemas.openxmlformats.org/officeDocument/2006/relationships/image" Target="../media/image74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83.wmf"/><Relationship Id="rId3" Type="http://schemas.openxmlformats.org/officeDocument/2006/relationships/image" Target="../media/image78.wmf"/><Relationship Id="rId7" Type="http://schemas.openxmlformats.org/officeDocument/2006/relationships/image" Target="../media/image82.wmf"/><Relationship Id="rId12" Type="http://schemas.openxmlformats.org/officeDocument/2006/relationships/image" Target="../media/image87.wmf"/><Relationship Id="rId2" Type="http://schemas.openxmlformats.org/officeDocument/2006/relationships/image" Target="../media/image77.wmf"/><Relationship Id="rId1" Type="http://schemas.openxmlformats.org/officeDocument/2006/relationships/image" Target="../media/image76.wmf"/><Relationship Id="rId6" Type="http://schemas.openxmlformats.org/officeDocument/2006/relationships/image" Target="../media/image81.wmf"/><Relationship Id="rId11" Type="http://schemas.openxmlformats.org/officeDocument/2006/relationships/image" Target="../media/image86.wmf"/><Relationship Id="rId5" Type="http://schemas.openxmlformats.org/officeDocument/2006/relationships/image" Target="../media/image80.wmf"/><Relationship Id="rId10" Type="http://schemas.openxmlformats.org/officeDocument/2006/relationships/image" Target="../media/image85.wmf"/><Relationship Id="rId4" Type="http://schemas.openxmlformats.org/officeDocument/2006/relationships/image" Target="../media/image79.wmf"/><Relationship Id="rId9" Type="http://schemas.openxmlformats.org/officeDocument/2006/relationships/image" Target="../media/image8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9.wmf"/><Relationship Id="rId2" Type="http://schemas.openxmlformats.org/officeDocument/2006/relationships/image" Target="../media/image88.wmf"/><Relationship Id="rId1" Type="http://schemas.openxmlformats.org/officeDocument/2006/relationships/image" Target="../media/image76.wmf"/><Relationship Id="rId6" Type="http://schemas.openxmlformats.org/officeDocument/2006/relationships/image" Target="../media/image92.wmf"/><Relationship Id="rId5" Type="http://schemas.openxmlformats.org/officeDocument/2006/relationships/image" Target="../media/image91.wmf"/><Relationship Id="rId4" Type="http://schemas.openxmlformats.org/officeDocument/2006/relationships/image" Target="../media/image90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5.wmf"/><Relationship Id="rId2" Type="http://schemas.openxmlformats.org/officeDocument/2006/relationships/image" Target="../media/image94.wmf"/><Relationship Id="rId1" Type="http://schemas.openxmlformats.org/officeDocument/2006/relationships/image" Target="../media/image93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7.wmf"/><Relationship Id="rId2" Type="http://schemas.openxmlformats.org/officeDocument/2006/relationships/image" Target="../media/image96.wmf"/><Relationship Id="rId1" Type="http://schemas.openxmlformats.org/officeDocument/2006/relationships/image" Target="../media/image78.wmf"/><Relationship Id="rId4" Type="http://schemas.openxmlformats.org/officeDocument/2006/relationships/image" Target="../media/image98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wmf"/><Relationship Id="rId2" Type="http://schemas.openxmlformats.org/officeDocument/2006/relationships/image" Target="../media/image99.wmf"/><Relationship Id="rId1" Type="http://schemas.openxmlformats.org/officeDocument/2006/relationships/image" Target="../media/image79.wmf"/><Relationship Id="rId4" Type="http://schemas.openxmlformats.org/officeDocument/2006/relationships/image" Target="../media/image101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3.wmf"/><Relationship Id="rId2" Type="http://schemas.openxmlformats.org/officeDocument/2006/relationships/image" Target="../media/image102.wmf"/><Relationship Id="rId1" Type="http://schemas.openxmlformats.org/officeDocument/2006/relationships/image" Target="../media/image80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wmf"/><Relationship Id="rId3" Type="http://schemas.openxmlformats.org/officeDocument/2006/relationships/image" Target="../media/image105.wmf"/><Relationship Id="rId7" Type="http://schemas.openxmlformats.org/officeDocument/2006/relationships/image" Target="../media/image109.wmf"/><Relationship Id="rId2" Type="http://schemas.openxmlformats.org/officeDocument/2006/relationships/image" Target="../media/image104.wmf"/><Relationship Id="rId1" Type="http://schemas.openxmlformats.org/officeDocument/2006/relationships/image" Target="../media/image81.wmf"/><Relationship Id="rId6" Type="http://schemas.openxmlformats.org/officeDocument/2006/relationships/image" Target="../media/image108.wmf"/><Relationship Id="rId5" Type="http://schemas.openxmlformats.org/officeDocument/2006/relationships/image" Target="../media/image107.wmf"/><Relationship Id="rId4" Type="http://schemas.openxmlformats.org/officeDocument/2006/relationships/image" Target="../media/image10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image" Target="../media/image39.wmf"/><Relationship Id="rId7" Type="http://schemas.openxmlformats.org/officeDocument/2006/relationships/image" Target="../media/image43.wmf"/><Relationship Id="rId12" Type="http://schemas.openxmlformats.org/officeDocument/2006/relationships/image" Target="../media/image48.wmf"/><Relationship Id="rId2" Type="http://schemas.openxmlformats.org/officeDocument/2006/relationships/image" Target="../media/image38.wmf"/><Relationship Id="rId1" Type="http://schemas.openxmlformats.org/officeDocument/2006/relationships/image" Target="../media/image33.wmf"/><Relationship Id="rId6" Type="http://schemas.openxmlformats.org/officeDocument/2006/relationships/image" Target="../media/image42.wmf"/><Relationship Id="rId11" Type="http://schemas.openxmlformats.org/officeDocument/2006/relationships/image" Target="../media/image47.wmf"/><Relationship Id="rId5" Type="http://schemas.openxmlformats.org/officeDocument/2006/relationships/image" Target="../media/image41.wmf"/><Relationship Id="rId10" Type="http://schemas.openxmlformats.org/officeDocument/2006/relationships/image" Target="../media/image46.wmf"/><Relationship Id="rId4" Type="http://schemas.openxmlformats.org/officeDocument/2006/relationships/image" Target="../media/image40.wmf"/><Relationship Id="rId9" Type="http://schemas.openxmlformats.org/officeDocument/2006/relationships/image" Target="../media/image45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13" Type="http://schemas.openxmlformats.org/officeDocument/2006/relationships/image" Target="../media/image60.wmf"/><Relationship Id="rId3" Type="http://schemas.openxmlformats.org/officeDocument/2006/relationships/image" Target="../media/image50.wmf"/><Relationship Id="rId7" Type="http://schemas.openxmlformats.org/officeDocument/2006/relationships/image" Target="../media/image54.wmf"/><Relationship Id="rId12" Type="http://schemas.openxmlformats.org/officeDocument/2006/relationships/image" Target="../media/image59.wmf"/><Relationship Id="rId2" Type="http://schemas.openxmlformats.org/officeDocument/2006/relationships/image" Target="../media/image49.wmf"/><Relationship Id="rId1" Type="http://schemas.openxmlformats.org/officeDocument/2006/relationships/image" Target="../media/image34.wmf"/><Relationship Id="rId6" Type="http://schemas.openxmlformats.org/officeDocument/2006/relationships/image" Target="../media/image53.wmf"/><Relationship Id="rId11" Type="http://schemas.openxmlformats.org/officeDocument/2006/relationships/image" Target="../media/image58.wmf"/><Relationship Id="rId5" Type="http://schemas.openxmlformats.org/officeDocument/2006/relationships/image" Target="../media/image52.wmf"/><Relationship Id="rId10" Type="http://schemas.openxmlformats.org/officeDocument/2006/relationships/image" Target="../media/image57.wmf"/><Relationship Id="rId4" Type="http://schemas.openxmlformats.org/officeDocument/2006/relationships/image" Target="../media/image51.wmf"/><Relationship Id="rId9" Type="http://schemas.openxmlformats.org/officeDocument/2006/relationships/image" Target="../media/image56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1EF0170-2283-4E36-A2EB-3FE21A298D7E}" type="datetimeFigureOut">
              <a:rPr lang="ru-RU"/>
              <a:pPr>
                <a:defRPr/>
              </a:pPr>
              <a:t>10.09.2014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2CC406D-AF20-4272-B3D0-5E899560FA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E0DFB-EEFD-498F-813C-E3726EE31EB1}" type="datetimeFigureOut">
              <a:rPr lang="ru-RU"/>
              <a:pPr>
                <a:defRPr/>
              </a:pPr>
              <a:t>10.09.2014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56ADD-B9D4-4402-9117-BEF840709A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07C1D-047C-4005-BB28-5660957E930F}" type="datetimeFigureOut">
              <a:rPr lang="ru-RU"/>
              <a:pPr>
                <a:defRPr/>
              </a:pPr>
              <a:t>10.09.2014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38AF7-10BE-4488-9B58-A2A1A373B8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4496F-C55D-4B58-92C1-E55B64D7FD87}" type="datetimeFigureOut">
              <a:rPr lang="ru-RU"/>
              <a:pPr>
                <a:defRPr/>
              </a:pPr>
              <a:t>10.09.2014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DD802-63FA-46F2-8347-DB17CA2867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C15FEB7-3E6E-4C99-BB50-04EA3C5F731C}" type="datetimeFigureOut">
              <a:rPr lang="ru-RU"/>
              <a:pPr>
                <a:defRPr/>
              </a:pPr>
              <a:t>10.09.2014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E877ADF-820C-4028-9506-F41A8FAF9F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766BD1D-DA49-4047-93C8-11021F9DCB1C}" type="datetimeFigureOut">
              <a:rPr lang="ru-RU"/>
              <a:pPr>
                <a:defRPr/>
              </a:pPr>
              <a:t>10.09.2014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933BCD9-6D5D-42ED-B2A9-5FB4403B54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592CD52-E741-42A2-B2D1-0797FE44EFDE}" type="datetimeFigureOut">
              <a:rPr lang="ru-RU"/>
              <a:pPr>
                <a:defRPr/>
              </a:pPr>
              <a:t>10.09.2014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893599F-37D8-4BD0-A77E-3B10061A99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6FF386B-22E6-43A5-A018-097DCAD2AA4D}" type="datetimeFigureOut">
              <a:rPr lang="ru-RU"/>
              <a:pPr>
                <a:defRPr/>
              </a:pPr>
              <a:t>10.09.2014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37FBA03-09BD-41FA-BA68-E34DECDFA7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A7F71-44E7-4742-AC4F-A2F8EDE99DBE}" type="datetimeFigureOut">
              <a:rPr lang="ru-RU"/>
              <a:pPr>
                <a:defRPr/>
              </a:pPr>
              <a:t>10.09.2014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8B0A4-1401-4698-A1A4-B249078ED1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FCCB717-387D-43C3-A117-2667052CF9D0}" type="datetimeFigureOut">
              <a:rPr lang="ru-RU"/>
              <a:pPr>
                <a:defRPr/>
              </a:pPr>
              <a:t>10.09.2014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2D2EA95-7E0B-4006-B4E4-E737AE006C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CB5D737-AB14-4999-A28E-022FF32949A7}" type="datetimeFigureOut">
              <a:rPr lang="ru-RU"/>
              <a:pPr>
                <a:defRPr/>
              </a:pPr>
              <a:t>10.09.2014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D7C7A90-1AFD-4238-8EBD-FF9501EBF5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36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697CA3C9-8586-4E23-8050-5F2F9902A1BB}" type="datetimeFigureOut">
              <a:rPr lang="ru-RU"/>
              <a:pPr>
                <a:defRPr/>
              </a:pPr>
              <a:t>10.09.2014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D55767E9-0DAA-4F04-9041-CE5DF19F41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5" r:id="rId2"/>
    <p:sldLayoutId id="2147483757" r:id="rId3"/>
    <p:sldLayoutId id="2147483758" r:id="rId4"/>
    <p:sldLayoutId id="2147483759" r:id="rId5"/>
    <p:sldLayoutId id="2147483760" r:id="rId6"/>
    <p:sldLayoutId id="2147483754" r:id="rId7"/>
    <p:sldLayoutId id="2147483761" r:id="rId8"/>
    <p:sldLayoutId id="2147483762" r:id="rId9"/>
    <p:sldLayoutId id="2147483753" r:id="rId10"/>
    <p:sldLayoutId id="214748375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13" Type="http://schemas.openxmlformats.org/officeDocument/2006/relationships/oleObject" Target="../embeddings/oleObject59.bin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3.bin"/><Relationship Id="rId12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2.bin"/><Relationship Id="rId11" Type="http://schemas.openxmlformats.org/officeDocument/2006/relationships/oleObject" Target="../embeddings/oleObject57.bin"/><Relationship Id="rId5" Type="http://schemas.openxmlformats.org/officeDocument/2006/relationships/oleObject" Target="../embeddings/oleObject51.bin"/><Relationship Id="rId15" Type="http://schemas.openxmlformats.org/officeDocument/2006/relationships/oleObject" Target="../embeddings/oleObject61.bin"/><Relationship Id="rId10" Type="http://schemas.openxmlformats.org/officeDocument/2006/relationships/oleObject" Target="../embeddings/oleObject56.bin"/><Relationship Id="rId4" Type="http://schemas.openxmlformats.org/officeDocument/2006/relationships/oleObject" Target="../embeddings/oleObject50.bin"/><Relationship Id="rId9" Type="http://schemas.openxmlformats.org/officeDocument/2006/relationships/oleObject" Target="../embeddings/oleObject55.bin"/><Relationship Id="rId14" Type="http://schemas.openxmlformats.org/officeDocument/2006/relationships/oleObject" Target="../embeddings/oleObject60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7.bin"/><Relationship Id="rId3" Type="http://schemas.openxmlformats.org/officeDocument/2006/relationships/oleObject" Target="../embeddings/oleObject62.bin"/><Relationship Id="rId7" Type="http://schemas.openxmlformats.org/officeDocument/2006/relationships/oleObject" Target="../embeddings/oleObject6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65.bin"/><Relationship Id="rId11" Type="http://schemas.openxmlformats.org/officeDocument/2006/relationships/oleObject" Target="../embeddings/oleObject70.bin"/><Relationship Id="rId5" Type="http://schemas.openxmlformats.org/officeDocument/2006/relationships/oleObject" Target="../embeddings/oleObject64.bin"/><Relationship Id="rId10" Type="http://schemas.openxmlformats.org/officeDocument/2006/relationships/oleObject" Target="../embeddings/oleObject69.bin"/><Relationship Id="rId4" Type="http://schemas.openxmlformats.org/officeDocument/2006/relationships/oleObject" Target="../embeddings/oleObject63.bin"/><Relationship Id="rId9" Type="http://schemas.openxmlformats.org/officeDocument/2006/relationships/oleObject" Target="../embeddings/oleObject6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74.bin"/><Relationship Id="rId5" Type="http://schemas.openxmlformats.org/officeDocument/2006/relationships/oleObject" Target="../embeddings/oleObject73.bin"/><Relationship Id="rId4" Type="http://schemas.openxmlformats.org/officeDocument/2006/relationships/oleObject" Target="../embeddings/oleObject7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7" Type="http://schemas.openxmlformats.org/officeDocument/2006/relationships/oleObject" Target="../embeddings/oleObject7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78.bin"/><Relationship Id="rId5" Type="http://schemas.openxmlformats.org/officeDocument/2006/relationships/oleObject" Target="../embeddings/oleObject77.bin"/><Relationship Id="rId4" Type="http://schemas.openxmlformats.org/officeDocument/2006/relationships/oleObject" Target="../embeddings/oleObject76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5.bin"/><Relationship Id="rId13" Type="http://schemas.openxmlformats.org/officeDocument/2006/relationships/oleObject" Target="../embeddings/oleObject90.bin"/><Relationship Id="rId3" Type="http://schemas.openxmlformats.org/officeDocument/2006/relationships/oleObject" Target="../embeddings/oleObject80.bin"/><Relationship Id="rId7" Type="http://schemas.openxmlformats.org/officeDocument/2006/relationships/oleObject" Target="../embeddings/oleObject84.bin"/><Relationship Id="rId12" Type="http://schemas.openxmlformats.org/officeDocument/2006/relationships/oleObject" Target="../embeddings/oleObject8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83.bin"/><Relationship Id="rId11" Type="http://schemas.openxmlformats.org/officeDocument/2006/relationships/oleObject" Target="../embeddings/oleObject88.bin"/><Relationship Id="rId5" Type="http://schemas.openxmlformats.org/officeDocument/2006/relationships/oleObject" Target="../embeddings/oleObject82.bin"/><Relationship Id="rId10" Type="http://schemas.openxmlformats.org/officeDocument/2006/relationships/oleObject" Target="../embeddings/oleObject87.bin"/><Relationship Id="rId4" Type="http://schemas.openxmlformats.org/officeDocument/2006/relationships/oleObject" Target="../embeddings/oleObject81.bin"/><Relationship Id="rId9" Type="http://schemas.openxmlformats.org/officeDocument/2006/relationships/oleObject" Target="../embeddings/oleObject86.bin"/><Relationship Id="rId14" Type="http://schemas.openxmlformats.org/officeDocument/2006/relationships/oleObject" Target="../embeddings/oleObject91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7.bin"/><Relationship Id="rId3" Type="http://schemas.openxmlformats.org/officeDocument/2006/relationships/oleObject" Target="../embeddings/oleObject92.bin"/><Relationship Id="rId7" Type="http://schemas.openxmlformats.org/officeDocument/2006/relationships/oleObject" Target="../embeddings/oleObject9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95.bin"/><Relationship Id="rId5" Type="http://schemas.openxmlformats.org/officeDocument/2006/relationships/oleObject" Target="../embeddings/oleObject94.bin"/><Relationship Id="rId4" Type="http://schemas.openxmlformats.org/officeDocument/2006/relationships/oleObject" Target="../embeddings/oleObject9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oleObject" Target="../embeddings/oleObject100.bin"/><Relationship Id="rId4" Type="http://schemas.openxmlformats.org/officeDocument/2006/relationships/oleObject" Target="../embeddings/oleObject99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104.bin"/><Relationship Id="rId5" Type="http://schemas.openxmlformats.org/officeDocument/2006/relationships/oleObject" Target="../embeddings/oleObject103.bin"/><Relationship Id="rId4" Type="http://schemas.openxmlformats.org/officeDocument/2006/relationships/oleObject" Target="../embeddings/oleObject102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108.bin"/><Relationship Id="rId5" Type="http://schemas.openxmlformats.org/officeDocument/2006/relationships/oleObject" Target="../embeddings/oleObject107.bin"/><Relationship Id="rId4" Type="http://schemas.openxmlformats.org/officeDocument/2006/relationships/oleObject" Target="../embeddings/oleObject106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oleObject" Target="../embeddings/oleObject111.bin"/><Relationship Id="rId4" Type="http://schemas.openxmlformats.org/officeDocument/2006/relationships/oleObject" Target="../embeddings/oleObject110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7.bin"/><Relationship Id="rId3" Type="http://schemas.openxmlformats.org/officeDocument/2006/relationships/oleObject" Target="../embeddings/oleObject112.bin"/><Relationship Id="rId7" Type="http://schemas.openxmlformats.org/officeDocument/2006/relationships/oleObject" Target="../embeddings/oleObject1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15.bin"/><Relationship Id="rId5" Type="http://schemas.openxmlformats.org/officeDocument/2006/relationships/oleObject" Target="../embeddings/oleObject114.bin"/><Relationship Id="rId10" Type="http://schemas.openxmlformats.org/officeDocument/2006/relationships/oleObject" Target="../embeddings/oleObject119.bin"/><Relationship Id="rId4" Type="http://schemas.openxmlformats.org/officeDocument/2006/relationships/oleObject" Target="../embeddings/oleObject113.bin"/><Relationship Id="rId9" Type="http://schemas.openxmlformats.org/officeDocument/2006/relationships/oleObject" Target="../embeddings/oleObject118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5.bin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13" Type="http://schemas.openxmlformats.org/officeDocument/2006/relationships/oleObject" Target="../embeddings/oleObject47.bin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41.bin"/><Relationship Id="rId12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0.bin"/><Relationship Id="rId11" Type="http://schemas.openxmlformats.org/officeDocument/2006/relationships/oleObject" Target="../embeddings/oleObject45.bin"/><Relationship Id="rId5" Type="http://schemas.openxmlformats.org/officeDocument/2006/relationships/oleObject" Target="../embeddings/oleObject39.bin"/><Relationship Id="rId10" Type="http://schemas.openxmlformats.org/officeDocument/2006/relationships/oleObject" Target="../embeddings/oleObject44.bin"/><Relationship Id="rId4" Type="http://schemas.openxmlformats.org/officeDocument/2006/relationships/oleObject" Target="../embeddings/oleObject38.bin"/><Relationship Id="rId9" Type="http://schemas.openxmlformats.org/officeDocument/2006/relationships/oleObject" Target="../embeddings/oleObject43.bin"/><Relationship Id="rId14" Type="http://schemas.openxmlformats.org/officeDocument/2006/relationships/oleObject" Target="../embeddings/oleObject4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7388" y="1776414"/>
            <a:ext cx="7772400" cy="1829761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Неравенства</a:t>
            </a:r>
            <a:endParaRPr lang="ru-RU" dirty="0"/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213" y="3644900"/>
            <a:ext cx="7772400" cy="1200150"/>
          </a:xfrm>
        </p:spPr>
        <p:txBody>
          <a:bodyPr/>
          <a:lstStyle/>
          <a:p>
            <a:pPr marR="0"/>
            <a:r>
              <a:rPr lang="ru-RU" smtClean="0"/>
              <a:t>Обобщающий урок</a:t>
            </a:r>
          </a:p>
          <a:p>
            <a:pPr marR="0"/>
            <a:r>
              <a:rPr lang="ru-RU" smtClean="0"/>
              <a:t>Подготовка к ЕГЭ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684213" y="5416550"/>
            <a:ext cx="496728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600"/>
              <a:t>Корчагина Ирина Афанасьевна, </a:t>
            </a:r>
          </a:p>
          <a:p>
            <a:r>
              <a:rPr lang="ru-RU" sz="1400"/>
              <a:t>учитель математики МБОУ «СОШ №37 имени Новикова Гаврила Гавриловича» г. Кемерово</a:t>
            </a:r>
            <a:endParaRPr lang="ru-RU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000" dirty="0" smtClean="0"/>
              <a:t>Решение:</a:t>
            </a:r>
            <a:endParaRPr lang="ru-RU" sz="2000" dirty="0"/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2124075" y="333375"/>
          <a:ext cx="5111750" cy="863600"/>
        </p:xfrm>
        <a:graphic>
          <a:graphicData uri="http://schemas.openxmlformats.org/presentationml/2006/ole">
            <p:oleObj spid="_x0000_s9218" name="Формула" r:id="rId3" imgW="1562040" imgH="279360" progId="Equation.3">
              <p:embed/>
            </p:oleObj>
          </a:graphicData>
        </a:graphic>
      </p:graphicFrame>
      <p:graphicFrame>
        <p:nvGraphicFramePr>
          <p:cNvPr id="9220" name="Содержимое 5"/>
          <p:cNvGraphicFramePr>
            <a:graphicFrameLocks noChangeAspect="1"/>
          </p:cNvGraphicFramePr>
          <p:nvPr>
            <p:ph idx="1"/>
          </p:nvPr>
        </p:nvGraphicFramePr>
        <p:xfrm>
          <a:off x="755650" y="1341438"/>
          <a:ext cx="6096000" cy="792162"/>
        </p:xfrm>
        <a:graphic>
          <a:graphicData uri="http://schemas.openxmlformats.org/presentationml/2006/ole">
            <p:oleObj spid="_x0000_s9220" name="Формула" r:id="rId4" imgW="1739880" imgH="266400" progId="Equation.3">
              <p:embed/>
            </p:oleObj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827088" y="2420938"/>
          <a:ext cx="4321175" cy="576262"/>
        </p:xfrm>
        <a:graphic>
          <a:graphicData uri="http://schemas.openxmlformats.org/presentationml/2006/ole">
            <p:oleObj spid="_x0000_s9221" name="Формула" r:id="rId5" imgW="1434960" imgH="228600" progId="Equation.3">
              <p:embed/>
            </p:oleObj>
          </a:graphicData>
        </a:graphic>
      </p:graphicFrame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971550" y="3213100"/>
          <a:ext cx="3313113" cy="503238"/>
        </p:xfrm>
        <a:graphic>
          <a:graphicData uri="http://schemas.openxmlformats.org/presentationml/2006/ole">
            <p:oleObj spid="_x0000_s9222" name="Формула" r:id="rId6" imgW="1079280" imgH="215640" progId="Equation.3">
              <p:embed/>
            </p:oleObj>
          </a:graphicData>
        </a:graphic>
      </p:graphicFrame>
      <p:cxnSp>
        <p:nvCxnSpPr>
          <p:cNvPr id="11" name="Прямая со стрелкой 10"/>
          <p:cNvCxnSpPr/>
          <p:nvPr/>
        </p:nvCxnSpPr>
        <p:spPr>
          <a:xfrm>
            <a:off x="1042988" y="4221163"/>
            <a:ext cx="4824412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224" name="Object 8"/>
          <p:cNvGraphicFramePr>
            <a:graphicFrameLocks noChangeAspect="1"/>
          </p:cNvGraphicFramePr>
          <p:nvPr/>
        </p:nvGraphicFramePr>
        <p:xfrm>
          <a:off x="2268538" y="4005263"/>
          <a:ext cx="127000" cy="177800"/>
        </p:xfrm>
        <a:graphic>
          <a:graphicData uri="http://schemas.openxmlformats.org/presentationml/2006/ole">
            <p:oleObj spid="_x0000_s9224" name="Формула" r:id="rId7" imgW="126720" imgH="177480" progId="Equation.3">
              <p:embed/>
            </p:oleObj>
          </a:graphicData>
        </a:graphic>
      </p:graphicFrame>
      <p:graphicFrame>
        <p:nvGraphicFramePr>
          <p:cNvPr id="9225" name="Object 9"/>
          <p:cNvGraphicFramePr>
            <a:graphicFrameLocks noChangeAspect="1"/>
          </p:cNvGraphicFramePr>
          <p:nvPr/>
        </p:nvGraphicFramePr>
        <p:xfrm>
          <a:off x="3563938" y="4005263"/>
          <a:ext cx="100012" cy="165100"/>
        </p:xfrm>
        <a:graphic>
          <a:graphicData uri="http://schemas.openxmlformats.org/presentationml/2006/ole">
            <p:oleObj spid="_x0000_s9225" name="Формула" r:id="rId8" imgW="88560" imgH="164880" progId="Equation.3">
              <p:embed/>
            </p:oleObj>
          </a:graphicData>
        </a:graphic>
      </p:graphicFrame>
      <p:graphicFrame>
        <p:nvGraphicFramePr>
          <p:cNvPr id="9226" name="Object 10"/>
          <p:cNvGraphicFramePr>
            <a:graphicFrameLocks noChangeAspect="1"/>
          </p:cNvGraphicFramePr>
          <p:nvPr/>
        </p:nvGraphicFramePr>
        <p:xfrm>
          <a:off x="4643438" y="4005263"/>
          <a:ext cx="127000" cy="165100"/>
        </p:xfrm>
        <a:graphic>
          <a:graphicData uri="http://schemas.openxmlformats.org/presentationml/2006/ole">
            <p:oleObj spid="_x0000_s9226" name="Формула" r:id="rId9" imgW="126720" imgH="164880" progId="Equation.3">
              <p:embed/>
            </p:oleObj>
          </a:graphicData>
        </a:graphic>
      </p:graphicFrame>
      <p:graphicFrame>
        <p:nvGraphicFramePr>
          <p:cNvPr id="9227" name="Object 11"/>
          <p:cNvGraphicFramePr>
            <a:graphicFrameLocks noChangeAspect="1"/>
          </p:cNvGraphicFramePr>
          <p:nvPr/>
        </p:nvGraphicFramePr>
        <p:xfrm>
          <a:off x="2268538" y="4149725"/>
          <a:ext cx="114300" cy="114300"/>
        </p:xfrm>
        <a:graphic>
          <a:graphicData uri="http://schemas.openxmlformats.org/presentationml/2006/ole">
            <p:oleObj spid="_x0000_s9227" name="Формула" r:id="rId10" imgW="114120" imgH="114120" progId="Equation.3">
              <p:embed/>
            </p:oleObj>
          </a:graphicData>
        </a:graphic>
      </p:graphicFrame>
      <p:graphicFrame>
        <p:nvGraphicFramePr>
          <p:cNvPr id="9228" name="Object 12"/>
          <p:cNvGraphicFramePr>
            <a:graphicFrameLocks noChangeAspect="1"/>
          </p:cNvGraphicFramePr>
          <p:nvPr/>
        </p:nvGraphicFramePr>
        <p:xfrm>
          <a:off x="3563938" y="4149725"/>
          <a:ext cx="114300" cy="114300"/>
        </p:xfrm>
        <a:graphic>
          <a:graphicData uri="http://schemas.openxmlformats.org/presentationml/2006/ole">
            <p:oleObj spid="_x0000_s9228" name="Формула" r:id="rId11" imgW="114120" imgH="114120" progId="Equation.3">
              <p:embed/>
            </p:oleObj>
          </a:graphicData>
        </a:graphic>
      </p:graphicFrame>
      <p:graphicFrame>
        <p:nvGraphicFramePr>
          <p:cNvPr id="9229" name="Object 13"/>
          <p:cNvGraphicFramePr>
            <a:graphicFrameLocks noChangeAspect="1"/>
          </p:cNvGraphicFramePr>
          <p:nvPr/>
        </p:nvGraphicFramePr>
        <p:xfrm>
          <a:off x="4643438" y="4149725"/>
          <a:ext cx="114300" cy="114300"/>
        </p:xfrm>
        <a:graphic>
          <a:graphicData uri="http://schemas.openxmlformats.org/presentationml/2006/ole">
            <p:oleObj spid="_x0000_s9229" name="Формула" r:id="rId12" imgW="114120" imgH="114120" progId="Equation.3">
              <p:embed/>
            </p:oleObj>
          </a:graphicData>
        </a:graphic>
      </p:graphicFrame>
      <p:graphicFrame>
        <p:nvGraphicFramePr>
          <p:cNvPr id="9230" name="Object 14"/>
          <p:cNvGraphicFramePr>
            <a:graphicFrameLocks noChangeAspect="1"/>
          </p:cNvGraphicFramePr>
          <p:nvPr/>
        </p:nvGraphicFramePr>
        <p:xfrm>
          <a:off x="5148263" y="3933825"/>
          <a:ext cx="215900" cy="211138"/>
        </p:xfrm>
        <a:graphic>
          <a:graphicData uri="http://schemas.openxmlformats.org/presentationml/2006/ole">
            <p:oleObj spid="_x0000_s9230" name="Формула" r:id="rId13" imgW="139680" imgH="139680" progId="Equation.3">
              <p:embed/>
            </p:oleObj>
          </a:graphicData>
        </a:graphic>
      </p:graphicFrame>
      <p:graphicFrame>
        <p:nvGraphicFramePr>
          <p:cNvPr id="9231" name="Object 15"/>
          <p:cNvGraphicFramePr>
            <a:graphicFrameLocks noChangeAspect="1"/>
          </p:cNvGraphicFramePr>
          <p:nvPr/>
        </p:nvGraphicFramePr>
        <p:xfrm>
          <a:off x="2916238" y="3860800"/>
          <a:ext cx="287337" cy="284163"/>
        </p:xfrm>
        <a:graphic>
          <a:graphicData uri="http://schemas.openxmlformats.org/presentationml/2006/ole">
            <p:oleObj spid="_x0000_s9231" name="Формула" r:id="rId14" imgW="139680" imgH="139680" progId="Equation.3">
              <p:embed/>
            </p:oleObj>
          </a:graphicData>
        </a:graphic>
      </p:graphicFrame>
      <p:graphicFrame>
        <p:nvGraphicFramePr>
          <p:cNvPr id="21" name="Object 16"/>
          <p:cNvGraphicFramePr>
            <a:graphicFrameLocks noChangeAspect="1"/>
          </p:cNvGraphicFramePr>
          <p:nvPr/>
        </p:nvGraphicFramePr>
        <p:xfrm>
          <a:off x="1403350" y="5013325"/>
          <a:ext cx="5400675" cy="647700"/>
        </p:xfrm>
        <a:graphic>
          <a:graphicData uri="http://schemas.openxmlformats.org/presentationml/2006/ole">
            <p:oleObj spid="_x0000_s9232" name="Формула" r:id="rId15" imgW="157464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/>
              <a:t>Решение:</a:t>
            </a:r>
            <a:endParaRPr lang="ru-RU" sz="2800" dirty="0"/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2484438" y="333375"/>
          <a:ext cx="4895850" cy="936625"/>
        </p:xfrm>
        <a:graphic>
          <a:graphicData uri="http://schemas.openxmlformats.org/presentationml/2006/ole">
            <p:oleObj spid="_x0000_s23554" name="Формула" r:id="rId3" imgW="1168200" imgH="266400" progId="Equation.3">
              <p:embed/>
            </p:oleObj>
          </a:graphicData>
        </a:graphic>
      </p:graphicFrame>
      <p:graphicFrame>
        <p:nvGraphicFramePr>
          <p:cNvPr id="5" name="Содержимое 4"/>
          <p:cNvGraphicFramePr>
            <a:graphicFrameLocks noChangeAspect="1"/>
          </p:cNvGraphicFramePr>
          <p:nvPr>
            <p:ph idx="1"/>
          </p:nvPr>
        </p:nvGraphicFramePr>
        <p:xfrm>
          <a:off x="611188" y="1412875"/>
          <a:ext cx="6264275" cy="863600"/>
        </p:xfrm>
        <a:graphic>
          <a:graphicData uri="http://schemas.openxmlformats.org/presentationml/2006/ole">
            <p:oleObj spid="_x0000_s23555" name="Формула" r:id="rId4" imgW="1434960" imgH="291960" progId="Equation.3">
              <p:embed/>
            </p:oleObj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1116013" y="2565400"/>
          <a:ext cx="5040312" cy="863600"/>
        </p:xfrm>
        <a:graphic>
          <a:graphicData uri="http://schemas.openxmlformats.org/presentationml/2006/ole">
            <p:oleObj spid="_x0000_s23556" name="Формула" r:id="rId5" imgW="1168200" imgH="228600" progId="Equation.3">
              <p:embed/>
            </p:oleObj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755650" y="3573463"/>
          <a:ext cx="3095625" cy="719137"/>
        </p:xfrm>
        <a:graphic>
          <a:graphicData uri="http://schemas.openxmlformats.org/presentationml/2006/ole">
            <p:oleObj spid="_x0000_s23557" name="Формула" r:id="rId6" imgW="888840" imgH="228600" progId="Equation.3">
              <p:embed/>
            </p:oleObj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4572000" y="3716338"/>
          <a:ext cx="504825" cy="433387"/>
        </p:xfrm>
        <a:graphic>
          <a:graphicData uri="http://schemas.openxmlformats.org/presentationml/2006/ole">
            <p:oleObj spid="_x0000_s23558" name="Формула" r:id="rId7" imgW="126720" imgH="139680" progId="Equation.3">
              <p:embed/>
            </p:oleObj>
          </a:graphicData>
        </a:graphic>
      </p:graphicFrame>
      <p:graphicFrame>
        <p:nvGraphicFramePr>
          <p:cNvPr id="9" name="Object 7"/>
          <p:cNvGraphicFramePr>
            <a:graphicFrameLocks noChangeAspect="1"/>
          </p:cNvGraphicFramePr>
          <p:nvPr/>
        </p:nvGraphicFramePr>
        <p:xfrm>
          <a:off x="5651500" y="3573463"/>
          <a:ext cx="2160588" cy="647700"/>
        </p:xfrm>
        <a:graphic>
          <a:graphicData uri="http://schemas.openxmlformats.org/presentationml/2006/ole">
            <p:oleObj spid="_x0000_s23559" name="Формула" r:id="rId8" imgW="698400" imgH="203040" progId="Equation.3">
              <p:embed/>
            </p:oleObj>
          </a:graphicData>
        </a:graphic>
      </p:graphicFrame>
      <p:graphicFrame>
        <p:nvGraphicFramePr>
          <p:cNvPr id="10" name="Object 8"/>
          <p:cNvGraphicFramePr>
            <a:graphicFrameLocks noChangeAspect="1"/>
          </p:cNvGraphicFramePr>
          <p:nvPr/>
        </p:nvGraphicFramePr>
        <p:xfrm>
          <a:off x="900113" y="4508500"/>
          <a:ext cx="2951162" cy="504825"/>
        </p:xfrm>
        <a:graphic>
          <a:graphicData uri="http://schemas.openxmlformats.org/presentationml/2006/ole">
            <p:oleObj spid="_x0000_s23560" name="Формула" r:id="rId9" imgW="1231560" imgH="215640" progId="Equation.3">
              <p:embed/>
            </p:oleObj>
          </a:graphicData>
        </a:graphic>
      </p:graphicFrame>
      <p:graphicFrame>
        <p:nvGraphicFramePr>
          <p:cNvPr id="11" name="Object 9"/>
          <p:cNvGraphicFramePr>
            <a:graphicFrameLocks noChangeAspect="1"/>
          </p:cNvGraphicFramePr>
          <p:nvPr/>
        </p:nvGraphicFramePr>
        <p:xfrm>
          <a:off x="5940425" y="4508500"/>
          <a:ext cx="1655763" cy="504825"/>
        </p:xfrm>
        <a:graphic>
          <a:graphicData uri="http://schemas.openxmlformats.org/presentationml/2006/ole">
            <p:oleObj spid="_x0000_s23561" name="Формула" r:id="rId10" imgW="634680" imgH="215640" progId="Equation.3">
              <p:embed/>
            </p:oleObj>
          </a:graphicData>
        </a:graphic>
      </p:graphicFrame>
      <p:graphicFrame>
        <p:nvGraphicFramePr>
          <p:cNvPr id="12" name="Object 10"/>
          <p:cNvGraphicFramePr>
            <a:graphicFrameLocks noChangeAspect="1"/>
          </p:cNvGraphicFramePr>
          <p:nvPr/>
        </p:nvGraphicFramePr>
        <p:xfrm>
          <a:off x="3276600" y="5732463"/>
          <a:ext cx="3167063" cy="576262"/>
        </p:xfrm>
        <a:graphic>
          <a:graphicData uri="http://schemas.openxmlformats.org/presentationml/2006/ole">
            <p:oleObj spid="_x0000_s23562" name="Формула" r:id="rId11" imgW="107928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000" dirty="0" smtClean="0"/>
              <a:t>Решить:   </a:t>
            </a:r>
            <a:endParaRPr lang="ru-RU" sz="2000" dirty="0"/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1835150" y="476250"/>
          <a:ext cx="4824413" cy="792163"/>
        </p:xfrm>
        <a:graphic>
          <a:graphicData uri="http://schemas.openxmlformats.org/presentationml/2006/ole">
            <p:oleObj spid="_x0000_s24578" name="Формула" r:id="rId3" imgW="1282680" imgH="266400" progId="Equation.3">
              <p:embed/>
            </p:oleObj>
          </a:graphicData>
        </a:graphic>
      </p:graphicFrame>
      <p:graphicFrame>
        <p:nvGraphicFramePr>
          <p:cNvPr id="5" name="Содержимое 4"/>
          <p:cNvGraphicFramePr>
            <a:graphicFrameLocks noChangeAspect="1"/>
          </p:cNvGraphicFramePr>
          <p:nvPr>
            <p:ph idx="1"/>
          </p:nvPr>
        </p:nvGraphicFramePr>
        <p:xfrm>
          <a:off x="827088" y="1700213"/>
          <a:ext cx="6096000" cy="936625"/>
        </p:xfrm>
        <a:graphic>
          <a:graphicData uri="http://schemas.openxmlformats.org/presentationml/2006/ole">
            <p:oleObj spid="_x0000_s24579" name="Формула" r:id="rId4" imgW="1523880" imgH="304560" progId="Equation.3">
              <p:embed/>
            </p:oleObj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1763713" y="3068638"/>
          <a:ext cx="4392612" cy="792162"/>
        </p:xfrm>
        <a:graphic>
          <a:graphicData uri="http://schemas.openxmlformats.org/presentationml/2006/ole">
            <p:oleObj spid="_x0000_s24580" name="Формула" r:id="rId5" imgW="1002960" imgH="203040" progId="Equation.3">
              <p:embed/>
            </p:oleObj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1619250" y="4437063"/>
          <a:ext cx="5256213" cy="576262"/>
        </p:xfrm>
        <a:graphic>
          <a:graphicData uri="http://schemas.openxmlformats.org/presentationml/2006/ole">
            <p:oleObj spid="_x0000_s24581" name="Формула" r:id="rId6" imgW="175248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/>
              <a:t>Решить:</a:t>
            </a:r>
            <a:endParaRPr lang="ru-RU" sz="2800" dirty="0"/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2411413" y="476250"/>
          <a:ext cx="4895850" cy="792163"/>
        </p:xfrm>
        <a:graphic>
          <a:graphicData uri="http://schemas.openxmlformats.org/presentationml/2006/ole">
            <p:oleObj spid="_x0000_s25602" name="Формула" r:id="rId3" imgW="1307880" imgH="266400" progId="Equation.3">
              <p:embed/>
            </p:oleObj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2411413" y="1773238"/>
          <a:ext cx="4464050" cy="792162"/>
        </p:xfrm>
        <a:graphic>
          <a:graphicData uri="http://schemas.openxmlformats.org/presentationml/2006/ole">
            <p:oleObj spid="_x0000_s25604" name="Формула" r:id="rId4" imgW="1549080" imgH="304560" progId="Equation.3">
              <p:embed/>
            </p:oleObj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2771775" y="2852738"/>
          <a:ext cx="4248150" cy="792162"/>
        </p:xfrm>
        <a:graphic>
          <a:graphicData uri="http://schemas.openxmlformats.org/presentationml/2006/ole">
            <p:oleObj spid="_x0000_s25605" name="Формула" r:id="rId5" imgW="1117440" imgH="279360" progId="Equation.3">
              <p:embed/>
            </p:oleObj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3203575" y="4221163"/>
          <a:ext cx="2305050" cy="720725"/>
        </p:xfrm>
        <a:graphic>
          <a:graphicData uri="http://schemas.openxmlformats.org/presentationml/2006/ole">
            <p:oleObj spid="_x0000_s25606" name="Формула" r:id="rId6" imgW="469800" imgH="190440" progId="Equation.3">
              <p:embed/>
            </p:oleObj>
          </a:graphicData>
        </a:graphic>
      </p:graphicFrame>
      <p:graphicFrame>
        <p:nvGraphicFramePr>
          <p:cNvPr id="9" name="Object 7"/>
          <p:cNvGraphicFramePr>
            <a:graphicFrameLocks noChangeAspect="1"/>
          </p:cNvGraphicFramePr>
          <p:nvPr/>
        </p:nvGraphicFramePr>
        <p:xfrm>
          <a:off x="3132138" y="5516563"/>
          <a:ext cx="2735262" cy="504825"/>
        </p:xfrm>
        <a:graphic>
          <a:graphicData uri="http://schemas.openxmlformats.org/presentationml/2006/ole">
            <p:oleObj spid="_x0000_s25607" name="Формула" r:id="rId7" imgW="90144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800" smtClean="0"/>
              <a:t>                        Осуществить равносильный переход.</a:t>
            </a:r>
            <a:endParaRPr lang="ru-RU" sz="1800" dirty="0"/>
          </a:p>
        </p:txBody>
      </p:sp>
      <p:graphicFrame>
        <p:nvGraphicFramePr>
          <p:cNvPr id="27650" name="Содержимое 3"/>
          <p:cNvGraphicFramePr>
            <a:graphicFrameLocks noChangeAspect="1"/>
          </p:cNvGraphicFramePr>
          <p:nvPr>
            <p:ph idx="1"/>
          </p:nvPr>
        </p:nvGraphicFramePr>
        <p:xfrm>
          <a:off x="827088" y="1052513"/>
          <a:ext cx="2933700" cy="1439862"/>
        </p:xfrm>
        <a:graphic>
          <a:graphicData uri="http://schemas.openxmlformats.org/presentationml/2006/ole">
            <p:oleObj spid="_x0000_s27650" name="Формула" r:id="rId3" imgW="1371600" imgH="672840" progId="Equation.3">
              <p:embed/>
            </p:oleObj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468313" y="2708275"/>
          <a:ext cx="5035550" cy="627063"/>
        </p:xfrm>
        <a:graphic>
          <a:graphicData uri="http://schemas.openxmlformats.org/presentationml/2006/ole">
            <p:oleObj spid="_x0000_s27651" name="Формула" r:id="rId4" imgW="1981080" imgH="266400" progId="Equation.3">
              <p:embed/>
            </p:oleObj>
          </a:graphicData>
        </a:graphic>
      </p:graphicFrame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5076825" y="1125538"/>
          <a:ext cx="2374900" cy="1295400"/>
        </p:xfrm>
        <a:graphic>
          <a:graphicData uri="http://schemas.openxmlformats.org/presentationml/2006/ole">
            <p:oleObj spid="_x0000_s27652" name="Формула" r:id="rId5" imgW="749160" imgH="583920" progId="Equation.3">
              <p:embed/>
            </p:oleObj>
          </a:graphicData>
        </a:graphic>
      </p:graphicFrame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5651500" y="3429000"/>
          <a:ext cx="3241675" cy="1079500"/>
        </p:xfrm>
        <a:graphic>
          <a:graphicData uri="http://schemas.openxmlformats.org/presentationml/2006/ole">
            <p:oleObj spid="_x0000_s27653" name="Формула" r:id="rId6" imgW="977760" imgH="507960" progId="Equation.3">
              <p:embed/>
            </p:oleObj>
          </a:graphicData>
        </a:graphic>
      </p:graphicFrame>
      <p:graphicFrame>
        <p:nvGraphicFramePr>
          <p:cNvPr id="27654" name="Object 6"/>
          <p:cNvGraphicFramePr>
            <a:graphicFrameLocks noChangeAspect="1"/>
          </p:cNvGraphicFramePr>
          <p:nvPr/>
        </p:nvGraphicFramePr>
        <p:xfrm>
          <a:off x="4859338" y="4868863"/>
          <a:ext cx="4033837" cy="1512887"/>
        </p:xfrm>
        <a:graphic>
          <a:graphicData uri="http://schemas.openxmlformats.org/presentationml/2006/ole">
            <p:oleObj spid="_x0000_s27654" name="Формула" r:id="rId7" imgW="1587240" imgH="609480" progId="Equation.3">
              <p:embed/>
            </p:oleObj>
          </a:graphicData>
        </a:graphic>
      </p:graphicFrame>
      <p:graphicFrame>
        <p:nvGraphicFramePr>
          <p:cNvPr id="27655" name="Object 7"/>
          <p:cNvGraphicFramePr>
            <a:graphicFrameLocks noChangeAspect="1"/>
          </p:cNvGraphicFramePr>
          <p:nvPr/>
        </p:nvGraphicFramePr>
        <p:xfrm>
          <a:off x="827088" y="4221163"/>
          <a:ext cx="4032250" cy="720725"/>
        </p:xfrm>
        <a:graphic>
          <a:graphicData uri="http://schemas.openxmlformats.org/presentationml/2006/ole">
            <p:oleObj spid="_x0000_s27655" name="Формула" r:id="rId8" imgW="1384200" imgH="266400" progId="Equation.3">
              <p:embed/>
            </p:oleObj>
          </a:graphicData>
        </a:graphic>
      </p:graphicFrame>
      <p:graphicFrame>
        <p:nvGraphicFramePr>
          <p:cNvPr id="27656" name="Object 8"/>
          <p:cNvGraphicFramePr>
            <a:graphicFrameLocks noChangeAspect="1"/>
          </p:cNvGraphicFramePr>
          <p:nvPr/>
        </p:nvGraphicFramePr>
        <p:xfrm>
          <a:off x="250825" y="1628775"/>
          <a:ext cx="360363" cy="576263"/>
        </p:xfrm>
        <a:graphic>
          <a:graphicData uri="http://schemas.openxmlformats.org/presentationml/2006/ole">
            <p:oleObj spid="_x0000_s27656" name="Формула" r:id="rId9" imgW="152280" imgH="203040" progId="Equation.3">
              <p:embed/>
            </p:oleObj>
          </a:graphicData>
        </a:graphic>
      </p:graphicFrame>
      <p:graphicFrame>
        <p:nvGraphicFramePr>
          <p:cNvPr id="27657" name="Object 9"/>
          <p:cNvGraphicFramePr>
            <a:graphicFrameLocks noChangeAspect="1"/>
          </p:cNvGraphicFramePr>
          <p:nvPr/>
        </p:nvGraphicFramePr>
        <p:xfrm>
          <a:off x="0" y="2708275"/>
          <a:ext cx="250825" cy="504825"/>
        </p:xfrm>
        <a:graphic>
          <a:graphicData uri="http://schemas.openxmlformats.org/presentationml/2006/ole">
            <p:oleObj spid="_x0000_s27657" name="Формула" r:id="rId10" imgW="177480" imgH="203040" progId="Equation.3">
              <p:embed/>
            </p:oleObj>
          </a:graphicData>
        </a:graphic>
      </p:graphicFrame>
      <p:graphicFrame>
        <p:nvGraphicFramePr>
          <p:cNvPr id="27658" name="Object 10"/>
          <p:cNvGraphicFramePr>
            <a:graphicFrameLocks noChangeAspect="1"/>
          </p:cNvGraphicFramePr>
          <p:nvPr/>
        </p:nvGraphicFramePr>
        <p:xfrm>
          <a:off x="4643438" y="1341438"/>
          <a:ext cx="360362" cy="503237"/>
        </p:xfrm>
        <a:graphic>
          <a:graphicData uri="http://schemas.openxmlformats.org/presentationml/2006/ole">
            <p:oleObj spid="_x0000_s27658" name="Формула" r:id="rId11" imgW="164880" imgH="203040" progId="Equation.3">
              <p:embed/>
            </p:oleObj>
          </a:graphicData>
        </a:graphic>
      </p:graphicFrame>
      <p:graphicFrame>
        <p:nvGraphicFramePr>
          <p:cNvPr id="27659" name="Object 11"/>
          <p:cNvGraphicFramePr>
            <a:graphicFrameLocks noChangeAspect="1"/>
          </p:cNvGraphicFramePr>
          <p:nvPr/>
        </p:nvGraphicFramePr>
        <p:xfrm>
          <a:off x="5076825" y="3500438"/>
          <a:ext cx="287338" cy="504825"/>
        </p:xfrm>
        <a:graphic>
          <a:graphicData uri="http://schemas.openxmlformats.org/presentationml/2006/ole">
            <p:oleObj spid="_x0000_s27659" name="Формула" r:id="rId12" imgW="177480" imgH="203040" progId="Equation.3">
              <p:embed/>
            </p:oleObj>
          </a:graphicData>
        </a:graphic>
      </p:graphicFrame>
      <p:graphicFrame>
        <p:nvGraphicFramePr>
          <p:cNvPr id="27660" name="Object 12"/>
          <p:cNvGraphicFramePr>
            <a:graphicFrameLocks noChangeAspect="1"/>
          </p:cNvGraphicFramePr>
          <p:nvPr/>
        </p:nvGraphicFramePr>
        <p:xfrm>
          <a:off x="4211638" y="5229225"/>
          <a:ext cx="417512" cy="577850"/>
        </p:xfrm>
        <a:graphic>
          <a:graphicData uri="http://schemas.openxmlformats.org/presentationml/2006/ole">
            <p:oleObj spid="_x0000_s27660" name="Формула" r:id="rId13" imgW="164880" imgH="203040" progId="Equation.3">
              <p:embed/>
            </p:oleObj>
          </a:graphicData>
        </a:graphic>
      </p:graphicFrame>
      <p:graphicFrame>
        <p:nvGraphicFramePr>
          <p:cNvPr id="27661" name="Object 13"/>
          <p:cNvGraphicFramePr>
            <a:graphicFrameLocks noChangeAspect="1"/>
          </p:cNvGraphicFramePr>
          <p:nvPr/>
        </p:nvGraphicFramePr>
        <p:xfrm>
          <a:off x="250825" y="4365625"/>
          <a:ext cx="360363" cy="431800"/>
        </p:xfrm>
        <a:graphic>
          <a:graphicData uri="http://schemas.openxmlformats.org/presentationml/2006/ole">
            <p:oleObj spid="_x0000_s27661" name="Формула" r:id="rId14" imgW="17748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0" name="Содержимое 1"/>
          <p:cNvSpPr>
            <a:spLocks noGrp="1"/>
          </p:cNvSpPr>
          <p:nvPr>
            <p:ph idx="1"/>
          </p:nvPr>
        </p:nvSpPr>
        <p:spPr>
          <a:xfrm>
            <a:off x="395288" y="2060575"/>
            <a:ext cx="8229600" cy="4105275"/>
          </a:xfrm>
        </p:spPr>
        <p:txBody>
          <a:bodyPr/>
          <a:lstStyle/>
          <a:p>
            <a:r>
              <a:rPr lang="ru-RU" smtClean="0"/>
              <a:t>      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 smtClean="0"/>
              <a:t>Решение:</a:t>
            </a:r>
            <a:endParaRPr lang="ru-RU" sz="2400" dirty="0"/>
          </a:p>
        </p:txBody>
      </p:sp>
      <p:graphicFrame>
        <p:nvGraphicFramePr>
          <p:cNvPr id="28674" name="Содержимое 3"/>
          <p:cNvGraphicFramePr>
            <a:graphicFrameLocks noChangeAspect="1"/>
          </p:cNvGraphicFramePr>
          <p:nvPr/>
        </p:nvGraphicFramePr>
        <p:xfrm>
          <a:off x="2916238" y="333375"/>
          <a:ext cx="3527425" cy="1439863"/>
        </p:xfrm>
        <a:graphic>
          <a:graphicData uri="http://schemas.openxmlformats.org/presentationml/2006/ole">
            <p:oleObj spid="_x0000_s28674" name="Формула" r:id="rId3" imgW="1371600" imgH="672840" progId="Equation.3">
              <p:embed/>
            </p:oleObj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2627313" y="2276475"/>
          <a:ext cx="1223962" cy="431800"/>
        </p:xfrm>
        <a:graphic>
          <a:graphicData uri="http://schemas.openxmlformats.org/presentationml/2006/ole">
            <p:oleObj spid="_x0000_s28675" name="Формула" r:id="rId4" imgW="355320" imgH="177480" progId="Equation.3">
              <p:embed/>
            </p:oleObj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2627313" y="2708275"/>
          <a:ext cx="1944687" cy="936625"/>
        </p:xfrm>
        <a:graphic>
          <a:graphicData uri="http://schemas.openxmlformats.org/presentationml/2006/ole">
            <p:oleObj spid="_x0000_s28676" name="Формула" r:id="rId5" imgW="583920" imgH="393480" progId="Equation.3">
              <p:embed/>
            </p:oleObj>
          </a:graphicData>
        </a:graphic>
      </p:graphicFrame>
      <p:sp>
        <p:nvSpPr>
          <p:cNvPr id="7" name="Левая фигурная скобка 6"/>
          <p:cNvSpPr/>
          <p:nvPr/>
        </p:nvSpPr>
        <p:spPr>
          <a:xfrm>
            <a:off x="2411413" y="2420938"/>
            <a:ext cx="144462" cy="122396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28677" name="Object 5"/>
          <p:cNvGraphicFramePr>
            <a:graphicFrameLocks noChangeAspect="1"/>
          </p:cNvGraphicFramePr>
          <p:nvPr/>
        </p:nvGraphicFramePr>
        <p:xfrm>
          <a:off x="5724525" y="2349500"/>
          <a:ext cx="1223963" cy="431800"/>
        </p:xfrm>
        <a:graphic>
          <a:graphicData uri="http://schemas.openxmlformats.org/presentationml/2006/ole">
            <p:oleObj spid="_x0000_s28677" name="Формула" r:id="rId6" imgW="355320" imgH="177480" progId="Equation.3">
              <p:embed/>
            </p:oleObj>
          </a:graphicData>
        </a:graphic>
      </p:graphicFrame>
      <p:graphicFrame>
        <p:nvGraphicFramePr>
          <p:cNvPr id="9" name="Object 6"/>
          <p:cNvGraphicFramePr>
            <a:graphicFrameLocks noChangeAspect="1"/>
          </p:cNvGraphicFramePr>
          <p:nvPr/>
        </p:nvGraphicFramePr>
        <p:xfrm>
          <a:off x="5724525" y="2852738"/>
          <a:ext cx="2160588" cy="504825"/>
        </p:xfrm>
        <a:graphic>
          <a:graphicData uri="http://schemas.openxmlformats.org/presentationml/2006/ole">
            <p:oleObj spid="_x0000_s28678" name="Формула" r:id="rId7" imgW="1015920" imgH="215640" progId="Equation.3">
              <p:embed/>
            </p:oleObj>
          </a:graphicData>
        </a:graphic>
      </p:graphicFrame>
      <p:graphicFrame>
        <p:nvGraphicFramePr>
          <p:cNvPr id="10" name="Object 7"/>
          <p:cNvGraphicFramePr>
            <a:graphicFrameLocks noChangeAspect="1"/>
          </p:cNvGraphicFramePr>
          <p:nvPr/>
        </p:nvGraphicFramePr>
        <p:xfrm>
          <a:off x="5795963" y="3357563"/>
          <a:ext cx="1296987" cy="503237"/>
        </p:xfrm>
        <a:graphic>
          <a:graphicData uri="http://schemas.openxmlformats.org/presentationml/2006/ole">
            <p:oleObj spid="_x0000_s28679" name="Формула" r:id="rId8" imgW="571320" imgH="177480" progId="Equation.3">
              <p:embed/>
            </p:oleObj>
          </a:graphicData>
        </a:graphic>
      </p:graphicFrame>
      <p:sp>
        <p:nvSpPr>
          <p:cNvPr id="11" name="Левая фигурная скобка 10"/>
          <p:cNvSpPr/>
          <p:nvPr/>
        </p:nvSpPr>
        <p:spPr>
          <a:xfrm>
            <a:off x="5508625" y="2492375"/>
            <a:ext cx="142875" cy="136842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000" dirty="0" smtClean="0"/>
              <a:t>Решение:</a:t>
            </a:r>
            <a:endParaRPr lang="ru-RU" sz="2000" dirty="0"/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2192338" y="404813"/>
          <a:ext cx="6199187" cy="863600"/>
        </p:xfrm>
        <a:graphic>
          <a:graphicData uri="http://schemas.openxmlformats.org/presentationml/2006/ole">
            <p:oleObj spid="_x0000_s29698" name="Формула" r:id="rId3" imgW="1981080" imgH="266400" progId="Equation.3">
              <p:embed/>
            </p:oleObj>
          </a:graphicData>
        </a:graphic>
      </p:graphicFrame>
      <p:graphicFrame>
        <p:nvGraphicFramePr>
          <p:cNvPr id="5" name="Содержимое 4"/>
          <p:cNvGraphicFramePr>
            <a:graphicFrameLocks noChangeAspect="1"/>
          </p:cNvGraphicFramePr>
          <p:nvPr>
            <p:ph idx="1"/>
          </p:nvPr>
        </p:nvGraphicFramePr>
        <p:xfrm>
          <a:off x="2268538" y="1700213"/>
          <a:ext cx="3311525" cy="792162"/>
        </p:xfrm>
        <a:graphic>
          <a:graphicData uri="http://schemas.openxmlformats.org/presentationml/2006/ole">
            <p:oleObj spid="_x0000_s29699" name="Формула" r:id="rId4" imgW="838080" imgH="241200" progId="Equation.3">
              <p:embed/>
            </p:oleObj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2268538" y="2565400"/>
          <a:ext cx="2663825" cy="719138"/>
        </p:xfrm>
        <a:graphic>
          <a:graphicData uri="http://schemas.openxmlformats.org/presentationml/2006/ole">
            <p:oleObj spid="_x0000_s29700" name="Формула" r:id="rId5" imgW="533160" imgH="203040" progId="Equation.3">
              <p:embed/>
            </p:oleObj>
          </a:graphicData>
        </a:graphic>
      </p:graphicFrame>
      <p:sp>
        <p:nvSpPr>
          <p:cNvPr id="7" name="Левая фигурная скобка 6"/>
          <p:cNvSpPr/>
          <p:nvPr/>
        </p:nvSpPr>
        <p:spPr>
          <a:xfrm>
            <a:off x="2051050" y="1916113"/>
            <a:ext cx="73025" cy="115252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/>
              <a:t>Решение:</a:t>
            </a:r>
            <a:endParaRPr lang="ru-RU" sz="2800" dirty="0"/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3563938" y="260350"/>
          <a:ext cx="2952750" cy="1584325"/>
        </p:xfrm>
        <a:graphic>
          <a:graphicData uri="http://schemas.openxmlformats.org/presentationml/2006/ole">
            <p:oleObj spid="_x0000_s30722" name="Формула" r:id="rId3" imgW="749160" imgH="583920" progId="Equation.3">
              <p:embed/>
            </p:oleObj>
          </a:graphicData>
        </a:graphic>
      </p:graphicFrame>
      <p:graphicFrame>
        <p:nvGraphicFramePr>
          <p:cNvPr id="5" name="Содержимое 4"/>
          <p:cNvGraphicFramePr>
            <a:graphicFrameLocks noChangeAspect="1"/>
          </p:cNvGraphicFramePr>
          <p:nvPr>
            <p:ph idx="1"/>
          </p:nvPr>
        </p:nvGraphicFramePr>
        <p:xfrm>
          <a:off x="2339975" y="2205038"/>
          <a:ext cx="2663825" cy="503237"/>
        </p:xfrm>
        <a:graphic>
          <a:graphicData uri="http://schemas.openxmlformats.org/presentationml/2006/ole">
            <p:oleObj spid="_x0000_s30723" name="Формула" r:id="rId4" imgW="558720" imgH="177480" progId="Equation.3">
              <p:embed/>
            </p:oleObj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2411413" y="2781300"/>
          <a:ext cx="2305050" cy="1008063"/>
        </p:xfrm>
        <a:graphic>
          <a:graphicData uri="http://schemas.openxmlformats.org/presentationml/2006/ole">
            <p:oleObj spid="_x0000_s30724" name="Формула" r:id="rId5" imgW="660240" imgH="393480" progId="Equation.3">
              <p:embed/>
            </p:oleObj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2484438" y="3860800"/>
          <a:ext cx="2592387" cy="1008063"/>
        </p:xfrm>
        <a:graphic>
          <a:graphicData uri="http://schemas.openxmlformats.org/presentationml/2006/ole">
            <p:oleObj spid="_x0000_s30725" name="Формула" r:id="rId6" imgW="901440" imgH="393480" progId="Equation.3">
              <p:embed/>
            </p:oleObj>
          </a:graphicData>
        </a:graphic>
      </p:graphicFrame>
      <p:sp>
        <p:nvSpPr>
          <p:cNvPr id="8" name="Левая фигурная скобка 7"/>
          <p:cNvSpPr/>
          <p:nvPr/>
        </p:nvSpPr>
        <p:spPr>
          <a:xfrm>
            <a:off x="2017713" y="2205038"/>
            <a:ext cx="46037" cy="259238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/>
              <a:t>Решение:</a:t>
            </a:r>
            <a:endParaRPr lang="ru-RU" sz="2800" dirty="0"/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3635375" y="404813"/>
          <a:ext cx="4176713" cy="1295400"/>
        </p:xfrm>
        <a:graphic>
          <a:graphicData uri="http://schemas.openxmlformats.org/presentationml/2006/ole">
            <p:oleObj spid="_x0000_s31746" name="Формула" r:id="rId3" imgW="977760" imgH="507960" progId="Equation.3">
              <p:embed/>
            </p:oleObj>
          </a:graphicData>
        </a:graphic>
      </p:graphicFrame>
      <p:graphicFrame>
        <p:nvGraphicFramePr>
          <p:cNvPr id="5" name="Содержимое 4"/>
          <p:cNvGraphicFramePr>
            <a:graphicFrameLocks noChangeAspect="1"/>
          </p:cNvGraphicFramePr>
          <p:nvPr>
            <p:ph idx="1"/>
          </p:nvPr>
        </p:nvGraphicFramePr>
        <p:xfrm>
          <a:off x="1979613" y="1916113"/>
          <a:ext cx="4176712" cy="1008062"/>
        </p:xfrm>
        <a:graphic>
          <a:graphicData uri="http://schemas.openxmlformats.org/presentationml/2006/ole">
            <p:oleObj spid="_x0000_s31747" name="Формула" r:id="rId4" imgW="838080" imgH="253800" progId="Equation.3">
              <p:embed/>
            </p:oleObj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1979613" y="2924175"/>
          <a:ext cx="3960812" cy="792163"/>
        </p:xfrm>
        <a:graphic>
          <a:graphicData uri="http://schemas.openxmlformats.org/presentationml/2006/ole">
            <p:oleObj spid="_x0000_s31748" name="Формула" r:id="rId5" imgW="901440" imgH="253800" progId="Equation.3">
              <p:embed/>
            </p:oleObj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2195513" y="3789363"/>
          <a:ext cx="1554162" cy="576262"/>
        </p:xfrm>
        <a:graphic>
          <a:graphicData uri="http://schemas.openxmlformats.org/presentationml/2006/ole">
            <p:oleObj spid="_x0000_s31749" name="Формула" r:id="rId6" imgW="330120" imgH="177480" progId="Equation.3">
              <p:embed/>
            </p:oleObj>
          </a:graphicData>
        </a:graphic>
      </p:graphicFrame>
      <p:sp>
        <p:nvSpPr>
          <p:cNvPr id="8" name="Левая фигурная скобка 7"/>
          <p:cNvSpPr/>
          <p:nvPr/>
        </p:nvSpPr>
        <p:spPr>
          <a:xfrm>
            <a:off x="1835150" y="2205038"/>
            <a:ext cx="84138" cy="216058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/>
              <a:t>Решение:</a:t>
            </a:r>
            <a:endParaRPr lang="ru-RU" sz="2800" dirty="0"/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3563938" y="333375"/>
          <a:ext cx="4608512" cy="1512888"/>
        </p:xfrm>
        <a:graphic>
          <a:graphicData uri="http://schemas.openxmlformats.org/presentationml/2006/ole">
            <p:oleObj spid="_x0000_s32770" name="Формула" r:id="rId3" imgW="1587240" imgH="609480" progId="Equation.3">
              <p:embed/>
            </p:oleObj>
          </a:graphicData>
        </a:graphic>
      </p:graphicFrame>
      <p:graphicFrame>
        <p:nvGraphicFramePr>
          <p:cNvPr id="5" name="Содержимое 4"/>
          <p:cNvGraphicFramePr>
            <a:graphicFrameLocks noChangeAspect="1"/>
          </p:cNvGraphicFramePr>
          <p:nvPr>
            <p:ph idx="1"/>
          </p:nvPr>
        </p:nvGraphicFramePr>
        <p:xfrm>
          <a:off x="1476375" y="2276475"/>
          <a:ext cx="6096000" cy="650875"/>
        </p:xfrm>
        <a:graphic>
          <a:graphicData uri="http://schemas.openxmlformats.org/presentationml/2006/ole">
            <p:oleObj spid="_x0000_s32771" name="Формула" r:id="rId4" imgW="1562040" imgH="203040" progId="Equation.3">
              <p:embed/>
            </p:oleObj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1908175" y="2924175"/>
          <a:ext cx="2438400" cy="1081088"/>
        </p:xfrm>
        <a:graphic>
          <a:graphicData uri="http://schemas.openxmlformats.org/presentationml/2006/ole">
            <p:oleObj spid="_x0000_s32772" name="Формула" r:id="rId5" imgW="711000" imgH="393480" progId="Equation.3">
              <p:embed/>
            </p:oleObj>
          </a:graphicData>
        </a:graphic>
      </p:graphicFrame>
      <p:sp>
        <p:nvSpPr>
          <p:cNvPr id="7" name="Левая фигурная скобка 6"/>
          <p:cNvSpPr/>
          <p:nvPr/>
        </p:nvSpPr>
        <p:spPr>
          <a:xfrm>
            <a:off x="1225550" y="2349500"/>
            <a:ext cx="46038" cy="163353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     Найти   ООФ    и    ОЗФ</a:t>
            </a:r>
            <a:endParaRPr lang="ru-RU" dirty="0"/>
          </a:p>
        </p:txBody>
      </p:sp>
      <p:graphicFrame>
        <p:nvGraphicFramePr>
          <p:cNvPr id="1026" name="Содержимое 3"/>
          <p:cNvGraphicFramePr>
            <a:graphicFrameLocks noChangeAspect="1"/>
          </p:cNvGraphicFramePr>
          <p:nvPr>
            <p:ph idx="1"/>
          </p:nvPr>
        </p:nvGraphicFramePr>
        <p:xfrm>
          <a:off x="684213" y="1412875"/>
          <a:ext cx="3940175" cy="1439863"/>
        </p:xfrm>
        <a:graphic>
          <a:graphicData uri="http://schemas.openxmlformats.org/presentationml/2006/ole">
            <p:oleObj spid="_x0000_s1026" name="Формула" r:id="rId3" imgW="660240" imgH="24120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5364163" y="1557338"/>
          <a:ext cx="3095625" cy="1223962"/>
        </p:xfrm>
        <a:graphic>
          <a:graphicData uri="http://schemas.openxmlformats.org/presentationml/2006/ole">
            <p:oleObj spid="_x0000_s1028" name="Формула" r:id="rId4" imgW="660240" imgH="241200" progId="Equation.3">
              <p:embed/>
            </p:oleObj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1763713" y="2997200"/>
          <a:ext cx="1871662" cy="719138"/>
        </p:xfrm>
        <a:graphic>
          <a:graphicData uri="http://schemas.openxmlformats.org/presentationml/2006/ole">
            <p:oleObj spid="_x0000_s1029" name="Формула" r:id="rId5" imgW="419040" imgH="177480" progId="Equation.3">
              <p:embed/>
            </p:oleObj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6443663" y="2997200"/>
          <a:ext cx="1512887" cy="647700"/>
        </p:xfrm>
        <a:graphic>
          <a:graphicData uri="http://schemas.openxmlformats.org/presentationml/2006/ole">
            <p:oleObj spid="_x0000_s1030" name="Формула" r:id="rId6" imgW="368280" imgH="177480" progId="Equation.3">
              <p:embed/>
            </p:oleObj>
          </a:graphicData>
        </a:graphic>
      </p:graphicFrame>
      <p:graphicFrame>
        <p:nvGraphicFramePr>
          <p:cNvPr id="9" name="Object 7"/>
          <p:cNvGraphicFramePr>
            <a:graphicFrameLocks noChangeAspect="1"/>
          </p:cNvGraphicFramePr>
          <p:nvPr/>
        </p:nvGraphicFramePr>
        <p:xfrm>
          <a:off x="1692275" y="4149725"/>
          <a:ext cx="1943100" cy="719138"/>
        </p:xfrm>
        <a:graphic>
          <a:graphicData uri="http://schemas.openxmlformats.org/presentationml/2006/ole">
            <p:oleObj spid="_x0000_s1031" name="Формула" r:id="rId7" imgW="355320" imgH="203040" progId="Equation.3">
              <p:embed/>
            </p:oleObj>
          </a:graphicData>
        </a:graphic>
      </p:graphicFrame>
      <p:graphicFrame>
        <p:nvGraphicFramePr>
          <p:cNvPr id="10" name="Object 8"/>
          <p:cNvGraphicFramePr>
            <a:graphicFrameLocks noChangeAspect="1"/>
          </p:cNvGraphicFramePr>
          <p:nvPr/>
        </p:nvGraphicFramePr>
        <p:xfrm>
          <a:off x="6300788" y="4076700"/>
          <a:ext cx="1800225" cy="720725"/>
        </p:xfrm>
        <a:graphic>
          <a:graphicData uri="http://schemas.openxmlformats.org/presentationml/2006/ole">
            <p:oleObj spid="_x0000_s1032" name="Формула" r:id="rId8" imgW="38088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800" b="0" dirty="0" smtClean="0"/>
              <a:t>Решение:</a:t>
            </a:r>
            <a:endParaRPr lang="ru-RU" sz="2800" b="0" dirty="0"/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3132138" y="476250"/>
          <a:ext cx="4608512" cy="936625"/>
        </p:xfrm>
        <a:graphic>
          <a:graphicData uri="http://schemas.openxmlformats.org/presentationml/2006/ole">
            <p:oleObj spid="_x0000_s33794" name="Формула" r:id="rId3" imgW="1384200" imgH="266400" progId="Equation.3">
              <p:embed/>
            </p:oleObj>
          </a:graphicData>
        </a:graphic>
      </p:graphicFrame>
      <p:graphicFrame>
        <p:nvGraphicFramePr>
          <p:cNvPr id="5" name="Содержимое 4"/>
          <p:cNvGraphicFramePr>
            <a:graphicFrameLocks noChangeAspect="1"/>
          </p:cNvGraphicFramePr>
          <p:nvPr>
            <p:ph idx="1"/>
          </p:nvPr>
        </p:nvGraphicFramePr>
        <p:xfrm>
          <a:off x="1116013" y="1773238"/>
          <a:ext cx="1943100" cy="503237"/>
        </p:xfrm>
        <a:graphic>
          <a:graphicData uri="http://schemas.openxmlformats.org/presentationml/2006/ole">
            <p:oleObj spid="_x0000_s33795" name="Формула" r:id="rId4" imgW="457200" imgH="203040" progId="Equation.3">
              <p:embed/>
            </p:oleObj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971550" y="2420938"/>
          <a:ext cx="2663825" cy="515937"/>
        </p:xfrm>
        <a:graphic>
          <a:graphicData uri="http://schemas.openxmlformats.org/presentationml/2006/ole">
            <p:oleObj spid="_x0000_s33796" name="Формула" r:id="rId5" imgW="812520" imgH="228600" progId="Equation.3">
              <p:embed/>
            </p:oleObj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1116013" y="3141663"/>
          <a:ext cx="1800225" cy="574675"/>
        </p:xfrm>
        <a:graphic>
          <a:graphicData uri="http://schemas.openxmlformats.org/presentationml/2006/ole">
            <p:oleObj spid="_x0000_s33797" name="Формула" r:id="rId6" imgW="457200" imgH="203040" progId="Equation.3">
              <p:embed/>
            </p:oleObj>
          </a:graphicData>
        </a:graphic>
      </p:graphicFrame>
      <p:sp>
        <p:nvSpPr>
          <p:cNvPr id="8" name="Левая фигурная скобка 7"/>
          <p:cNvSpPr/>
          <p:nvPr/>
        </p:nvSpPr>
        <p:spPr>
          <a:xfrm>
            <a:off x="827088" y="1700213"/>
            <a:ext cx="84137" cy="192246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33798" name="Object 6"/>
          <p:cNvGraphicFramePr>
            <a:graphicFrameLocks noChangeAspect="1"/>
          </p:cNvGraphicFramePr>
          <p:nvPr/>
        </p:nvGraphicFramePr>
        <p:xfrm>
          <a:off x="5724525" y="1773238"/>
          <a:ext cx="2322513" cy="566737"/>
        </p:xfrm>
        <a:graphic>
          <a:graphicData uri="http://schemas.openxmlformats.org/presentationml/2006/ole">
            <p:oleObj spid="_x0000_s33798" name="Формула" r:id="rId7" imgW="545760" imgH="177480" progId="Equation.3">
              <p:embed/>
            </p:oleObj>
          </a:graphicData>
        </a:graphic>
      </p:graphicFrame>
      <p:graphicFrame>
        <p:nvGraphicFramePr>
          <p:cNvPr id="33799" name="Object 7"/>
          <p:cNvGraphicFramePr>
            <a:graphicFrameLocks noChangeAspect="1"/>
          </p:cNvGraphicFramePr>
          <p:nvPr/>
        </p:nvGraphicFramePr>
        <p:xfrm>
          <a:off x="5724525" y="2420938"/>
          <a:ext cx="2738438" cy="517525"/>
        </p:xfrm>
        <a:graphic>
          <a:graphicData uri="http://schemas.openxmlformats.org/presentationml/2006/ole">
            <p:oleObj spid="_x0000_s33799" name="Формула" r:id="rId8" imgW="901440" imgH="228600" progId="Equation.3">
              <p:embed/>
            </p:oleObj>
          </a:graphicData>
        </a:graphic>
      </p:graphicFrame>
      <p:graphicFrame>
        <p:nvGraphicFramePr>
          <p:cNvPr id="33800" name="Object 8"/>
          <p:cNvGraphicFramePr>
            <a:graphicFrameLocks noChangeAspect="1"/>
          </p:cNvGraphicFramePr>
          <p:nvPr/>
        </p:nvGraphicFramePr>
        <p:xfrm>
          <a:off x="5867400" y="3068638"/>
          <a:ext cx="1800225" cy="576262"/>
        </p:xfrm>
        <a:graphic>
          <a:graphicData uri="http://schemas.openxmlformats.org/presentationml/2006/ole">
            <p:oleObj spid="_x0000_s33800" name="Формула" r:id="rId9" imgW="457200" imgH="203040" progId="Equation.3">
              <p:embed/>
            </p:oleObj>
          </a:graphicData>
        </a:graphic>
      </p:graphicFrame>
      <p:sp>
        <p:nvSpPr>
          <p:cNvPr id="12" name="Левая фигурная скобка 11"/>
          <p:cNvSpPr/>
          <p:nvPr/>
        </p:nvSpPr>
        <p:spPr>
          <a:xfrm>
            <a:off x="5508625" y="1844675"/>
            <a:ext cx="155575" cy="17780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13" name="Object 9"/>
          <p:cNvGraphicFramePr>
            <a:graphicFrameLocks noChangeAspect="1"/>
          </p:cNvGraphicFramePr>
          <p:nvPr/>
        </p:nvGraphicFramePr>
        <p:xfrm>
          <a:off x="3995738" y="1989138"/>
          <a:ext cx="936625" cy="360362"/>
        </p:xfrm>
        <a:graphic>
          <a:graphicData uri="http://schemas.openxmlformats.org/presentationml/2006/ole">
            <p:oleObj spid="_x0000_s33801" name="Формула" r:id="rId10" imgW="266400" imgH="139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   Найти    ООФ  и  ОЗФ</a:t>
            </a:r>
            <a:endParaRPr lang="ru-RU" dirty="0"/>
          </a:p>
        </p:txBody>
      </p:sp>
      <p:graphicFrame>
        <p:nvGraphicFramePr>
          <p:cNvPr id="2050" name="Содержимое 3"/>
          <p:cNvGraphicFramePr>
            <a:graphicFrameLocks noChangeAspect="1"/>
          </p:cNvGraphicFramePr>
          <p:nvPr>
            <p:ph idx="1"/>
          </p:nvPr>
        </p:nvGraphicFramePr>
        <p:xfrm>
          <a:off x="395288" y="1341438"/>
          <a:ext cx="3744912" cy="1079500"/>
        </p:xfrm>
        <a:graphic>
          <a:graphicData uri="http://schemas.openxmlformats.org/presentationml/2006/ole">
            <p:oleObj spid="_x0000_s2050" name="Формула" r:id="rId3" imgW="799920" imgH="228600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716463" y="1341438"/>
          <a:ext cx="3600450" cy="1008062"/>
        </p:xfrm>
        <a:graphic>
          <a:graphicData uri="http://schemas.openxmlformats.org/presentationml/2006/ole">
            <p:oleObj spid="_x0000_s2051" name="Формула" r:id="rId4" imgW="876240" imgH="241200" progId="Equation.3">
              <p:embed/>
            </p:oleObj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3348038" y="2565400"/>
          <a:ext cx="1944687" cy="863600"/>
        </p:xfrm>
        <a:graphic>
          <a:graphicData uri="http://schemas.openxmlformats.org/presentationml/2006/ole">
            <p:oleObj spid="_x0000_s2052" name="Формула" r:id="rId5" imgW="368280" imgH="177480" progId="Equation.3">
              <p:embed/>
            </p:oleObj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1403350" y="4005263"/>
          <a:ext cx="2089150" cy="863600"/>
        </p:xfrm>
        <a:graphic>
          <a:graphicData uri="http://schemas.openxmlformats.org/presentationml/2006/ole">
            <p:oleObj spid="_x0000_s2053" name="Формула" r:id="rId6" imgW="444240" imgH="203040" progId="Equation.3">
              <p:embed/>
            </p:oleObj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5508625" y="4005263"/>
          <a:ext cx="2159000" cy="936625"/>
        </p:xfrm>
        <a:graphic>
          <a:graphicData uri="http://schemas.openxmlformats.org/presentationml/2006/ole">
            <p:oleObj spid="_x0000_s2054" name="Формула" r:id="rId7" imgW="35532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        Найти  ООФ  И  ОЗФ</a:t>
            </a:r>
            <a:endParaRPr lang="ru-RU" dirty="0"/>
          </a:p>
        </p:txBody>
      </p:sp>
      <p:graphicFrame>
        <p:nvGraphicFramePr>
          <p:cNvPr id="3074" name="Содержимое 3"/>
          <p:cNvGraphicFramePr>
            <a:graphicFrameLocks noChangeAspect="1"/>
          </p:cNvGraphicFramePr>
          <p:nvPr>
            <p:ph idx="1"/>
          </p:nvPr>
        </p:nvGraphicFramePr>
        <p:xfrm>
          <a:off x="250825" y="1268413"/>
          <a:ext cx="4176713" cy="1081087"/>
        </p:xfrm>
        <a:graphic>
          <a:graphicData uri="http://schemas.openxmlformats.org/presentationml/2006/ole">
            <p:oleObj spid="_x0000_s3074" name="Формула" r:id="rId3" imgW="927000" imgH="228600" progId="Equation.3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932363" y="1125538"/>
          <a:ext cx="3455987" cy="1150937"/>
        </p:xfrm>
        <a:graphic>
          <a:graphicData uri="http://schemas.openxmlformats.org/presentationml/2006/ole">
            <p:oleObj spid="_x0000_s3075" name="Формула" r:id="rId4" imgW="1015920" imgH="330120" progId="Equation.3">
              <p:embed/>
            </p:oleObj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3348038" y="2565400"/>
          <a:ext cx="2303462" cy="935038"/>
        </p:xfrm>
        <a:graphic>
          <a:graphicData uri="http://schemas.openxmlformats.org/presentationml/2006/ole">
            <p:oleObj spid="_x0000_s3076" name="Формула" r:id="rId5" imgW="253800" imgH="203040" progId="Equation.3">
              <p:embed/>
            </p:oleObj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1116013" y="4005263"/>
          <a:ext cx="2016125" cy="863600"/>
        </p:xfrm>
        <a:graphic>
          <a:graphicData uri="http://schemas.openxmlformats.org/presentationml/2006/ole">
            <p:oleObj spid="_x0000_s3077" name="Формула" r:id="rId6" imgW="380880" imgH="203040" progId="Equation.3">
              <p:embed/>
            </p:oleObj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5580063" y="4076700"/>
          <a:ext cx="1871662" cy="865188"/>
        </p:xfrm>
        <a:graphic>
          <a:graphicData uri="http://schemas.openxmlformats.org/presentationml/2006/ole">
            <p:oleObj spid="_x0000_s3078" name="Формула" r:id="rId7" imgW="35532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      Найти  ООФ  и  ОЗФ</a:t>
            </a:r>
            <a:endParaRPr lang="ru-RU" dirty="0"/>
          </a:p>
        </p:txBody>
      </p:sp>
      <p:graphicFrame>
        <p:nvGraphicFramePr>
          <p:cNvPr id="4098" name="Содержимое 3"/>
          <p:cNvGraphicFramePr>
            <a:graphicFrameLocks noChangeAspect="1"/>
          </p:cNvGraphicFramePr>
          <p:nvPr>
            <p:ph idx="1"/>
          </p:nvPr>
        </p:nvGraphicFramePr>
        <p:xfrm>
          <a:off x="323850" y="1196975"/>
          <a:ext cx="3756025" cy="1439863"/>
        </p:xfrm>
        <a:graphic>
          <a:graphicData uri="http://schemas.openxmlformats.org/presentationml/2006/ole">
            <p:oleObj spid="_x0000_s4098" name="Формула" r:id="rId3" imgW="761760" imgH="291960" progId="Equation.3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4643438" y="1341438"/>
          <a:ext cx="3241675" cy="1150937"/>
        </p:xfrm>
        <a:graphic>
          <a:graphicData uri="http://schemas.openxmlformats.org/presentationml/2006/ole">
            <p:oleObj spid="_x0000_s4099" name="Формула" r:id="rId4" imgW="850680" imgH="291960" progId="Equation.3">
              <p:embed/>
            </p:oleObj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3563938" y="2924175"/>
          <a:ext cx="1655762" cy="865188"/>
        </p:xfrm>
        <a:graphic>
          <a:graphicData uri="http://schemas.openxmlformats.org/presentationml/2006/ole">
            <p:oleObj spid="_x0000_s4100" name="Формула" r:id="rId5" imgW="482400" imgH="393480" progId="Equation.3">
              <p:embed/>
            </p:oleObj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1619250" y="4437063"/>
          <a:ext cx="1873250" cy="792162"/>
        </p:xfrm>
        <a:graphic>
          <a:graphicData uri="http://schemas.openxmlformats.org/presentationml/2006/ole">
            <p:oleObj spid="_x0000_s4101" name="Формула" r:id="rId6" imgW="266400" imgH="203040" progId="Equation.3">
              <p:embed/>
            </p:oleObj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5508625" y="4508500"/>
          <a:ext cx="2016125" cy="792163"/>
        </p:xfrm>
        <a:graphic>
          <a:graphicData uri="http://schemas.openxmlformats.org/presentationml/2006/ole">
            <p:oleObj spid="_x0000_s4102" name="Формула" r:id="rId7" imgW="26640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        Найти  ООФ  и  ОЗФ</a:t>
            </a:r>
            <a:endParaRPr lang="ru-RU" dirty="0"/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5292725" y="1052513"/>
          <a:ext cx="3311525" cy="1152525"/>
        </p:xfrm>
        <a:graphic>
          <a:graphicData uri="http://schemas.openxmlformats.org/presentationml/2006/ole">
            <p:oleObj spid="_x0000_s5123" name="Формула" r:id="rId3" imgW="660240" imgH="228600" progId="Equation.3">
              <p:embed/>
            </p:oleObj>
          </a:graphicData>
        </a:graphic>
      </p:graphicFrame>
      <p:graphicFrame>
        <p:nvGraphicFramePr>
          <p:cNvPr id="5124" name="Содержимое 6"/>
          <p:cNvGraphicFramePr>
            <a:graphicFrameLocks noChangeAspect="1"/>
          </p:cNvGraphicFramePr>
          <p:nvPr>
            <p:ph idx="1"/>
          </p:nvPr>
        </p:nvGraphicFramePr>
        <p:xfrm>
          <a:off x="468313" y="1341438"/>
          <a:ext cx="3959225" cy="1008062"/>
        </p:xfrm>
        <a:graphic>
          <a:graphicData uri="http://schemas.openxmlformats.org/presentationml/2006/ole">
            <p:oleObj spid="_x0000_s5124" name="Формула" r:id="rId4" imgW="583920" imgH="164880" progId="Equation.3">
              <p:embed/>
            </p:oleObj>
          </a:graphicData>
        </a:graphic>
      </p:graphicFrame>
      <p:graphicFrame>
        <p:nvGraphicFramePr>
          <p:cNvPr id="8" name="Object 5"/>
          <p:cNvGraphicFramePr>
            <a:graphicFrameLocks noChangeAspect="1"/>
          </p:cNvGraphicFramePr>
          <p:nvPr/>
        </p:nvGraphicFramePr>
        <p:xfrm>
          <a:off x="3563938" y="2636838"/>
          <a:ext cx="2016125" cy="720725"/>
        </p:xfrm>
        <a:graphic>
          <a:graphicData uri="http://schemas.openxmlformats.org/presentationml/2006/ole">
            <p:oleObj spid="_x0000_s5125" name="Формула" r:id="rId5" imgW="368280" imgH="177480" progId="Equation.3">
              <p:embed/>
            </p:oleObj>
          </a:graphicData>
        </a:graphic>
      </p:graphicFrame>
      <p:graphicFrame>
        <p:nvGraphicFramePr>
          <p:cNvPr id="9" name="Object 6"/>
          <p:cNvGraphicFramePr>
            <a:graphicFrameLocks noChangeAspect="1"/>
          </p:cNvGraphicFramePr>
          <p:nvPr/>
        </p:nvGraphicFramePr>
        <p:xfrm>
          <a:off x="1258888" y="4005263"/>
          <a:ext cx="2160587" cy="792162"/>
        </p:xfrm>
        <a:graphic>
          <a:graphicData uri="http://schemas.openxmlformats.org/presentationml/2006/ole">
            <p:oleObj spid="_x0000_s5126" name="Формула" r:id="rId6" imgW="596880" imgH="215640" progId="Equation.3">
              <p:embed/>
            </p:oleObj>
          </a:graphicData>
        </a:graphic>
      </p:graphicFrame>
      <p:graphicFrame>
        <p:nvGraphicFramePr>
          <p:cNvPr id="10" name="Object 7"/>
          <p:cNvGraphicFramePr>
            <a:graphicFrameLocks noChangeAspect="1"/>
          </p:cNvGraphicFramePr>
          <p:nvPr/>
        </p:nvGraphicFramePr>
        <p:xfrm>
          <a:off x="6011863" y="4005263"/>
          <a:ext cx="2016125" cy="792162"/>
        </p:xfrm>
        <a:graphic>
          <a:graphicData uri="http://schemas.openxmlformats.org/presentationml/2006/ole">
            <p:oleObj spid="_x0000_s5127" name="Формула" r:id="rId7" imgW="50796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       Найти  ООФ  и  ОЗФ</a:t>
            </a:r>
            <a:endParaRPr lang="ru-RU" dirty="0"/>
          </a:p>
        </p:txBody>
      </p:sp>
      <p:graphicFrame>
        <p:nvGraphicFramePr>
          <p:cNvPr id="6146" name="Содержимое 3"/>
          <p:cNvGraphicFramePr>
            <a:graphicFrameLocks noChangeAspect="1"/>
          </p:cNvGraphicFramePr>
          <p:nvPr>
            <p:ph idx="1"/>
          </p:nvPr>
        </p:nvGraphicFramePr>
        <p:xfrm>
          <a:off x="395288" y="1341438"/>
          <a:ext cx="3384550" cy="1008062"/>
        </p:xfrm>
        <a:graphic>
          <a:graphicData uri="http://schemas.openxmlformats.org/presentationml/2006/ole">
            <p:oleObj spid="_x0000_s6146" name="Формула" r:id="rId3" imgW="469800" imgH="177480" progId="Equation.3">
              <p:embed/>
            </p:oleObj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5219700" y="1052513"/>
          <a:ext cx="2808288" cy="1296987"/>
        </p:xfrm>
        <a:graphic>
          <a:graphicData uri="http://schemas.openxmlformats.org/presentationml/2006/ole">
            <p:oleObj spid="_x0000_s6147" name="Формула" r:id="rId4" imgW="545760" imgH="228600" progId="Equation.3">
              <p:embed/>
            </p:oleObj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2771775" y="2492375"/>
          <a:ext cx="3384550" cy="1223963"/>
        </p:xfrm>
        <a:graphic>
          <a:graphicData uri="http://schemas.openxmlformats.org/presentationml/2006/ole">
            <p:oleObj spid="_x0000_s6148" name="Формула" r:id="rId5" imgW="1091880" imgH="393480" progId="Equation.3">
              <p:embed/>
            </p:oleObj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1042988" y="4365625"/>
          <a:ext cx="2233612" cy="1008063"/>
        </p:xfrm>
        <a:graphic>
          <a:graphicData uri="http://schemas.openxmlformats.org/presentationml/2006/ole">
            <p:oleObj spid="_x0000_s6149" name="Формула" r:id="rId6" imgW="380880" imgH="203040" progId="Equation.3">
              <p:embed/>
            </p:oleObj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5724525" y="4437063"/>
          <a:ext cx="2303463" cy="1008062"/>
        </p:xfrm>
        <a:graphic>
          <a:graphicData uri="http://schemas.openxmlformats.org/presentationml/2006/ole">
            <p:oleObj spid="_x0000_s6150" name="Формула" r:id="rId7" imgW="355320" imgH="2030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/>
              <a:t>  Что общего во всех неравенствах?</a:t>
            </a:r>
            <a:endParaRPr lang="ru-RU" sz="2800" dirty="0"/>
          </a:p>
        </p:txBody>
      </p:sp>
      <p:graphicFrame>
        <p:nvGraphicFramePr>
          <p:cNvPr id="7170" name="Содержимое 3"/>
          <p:cNvGraphicFramePr>
            <a:graphicFrameLocks noChangeAspect="1"/>
          </p:cNvGraphicFramePr>
          <p:nvPr>
            <p:ph idx="1"/>
          </p:nvPr>
        </p:nvGraphicFramePr>
        <p:xfrm>
          <a:off x="1116013" y="1052513"/>
          <a:ext cx="5111750" cy="863600"/>
        </p:xfrm>
        <a:graphic>
          <a:graphicData uri="http://schemas.openxmlformats.org/presentationml/2006/ole">
            <p:oleObj spid="_x0000_s7170" name="Формула" r:id="rId3" imgW="1358640" imgH="253800" progId="Equation.3">
              <p:embed/>
            </p:oleObj>
          </a:graphicData>
        </a:graphic>
      </p:graphicFrame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755650" y="2133600"/>
          <a:ext cx="5111750" cy="863600"/>
        </p:xfrm>
        <a:graphic>
          <a:graphicData uri="http://schemas.openxmlformats.org/presentationml/2006/ole">
            <p:oleObj spid="_x0000_s7171" name="Формула" r:id="rId4" imgW="1562040" imgH="279360" progId="Equation.3">
              <p:embed/>
            </p:oleObj>
          </a:graphicData>
        </a:graphic>
      </p:graphicFrame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900113" y="3068638"/>
          <a:ext cx="4895850" cy="936625"/>
        </p:xfrm>
        <a:graphic>
          <a:graphicData uri="http://schemas.openxmlformats.org/presentationml/2006/ole">
            <p:oleObj spid="_x0000_s7172" name="Формула" r:id="rId5" imgW="1168200" imgH="266400" progId="Equation.3">
              <p:embed/>
            </p:oleObj>
          </a:graphicData>
        </a:graphic>
      </p:graphicFrame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971550" y="4076700"/>
          <a:ext cx="4824413" cy="792163"/>
        </p:xfrm>
        <a:graphic>
          <a:graphicData uri="http://schemas.openxmlformats.org/presentationml/2006/ole">
            <p:oleObj spid="_x0000_s7173" name="Формула" r:id="rId6" imgW="1282680" imgH="266400" progId="Equation.3">
              <p:embed/>
            </p:oleObj>
          </a:graphicData>
        </a:graphic>
      </p:graphicFrame>
      <p:graphicFrame>
        <p:nvGraphicFramePr>
          <p:cNvPr id="7174" name="Object 6"/>
          <p:cNvGraphicFramePr>
            <a:graphicFrameLocks noChangeAspect="1"/>
          </p:cNvGraphicFramePr>
          <p:nvPr/>
        </p:nvGraphicFramePr>
        <p:xfrm>
          <a:off x="971550" y="5084763"/>
          <a:ext cx="4895850" cy="792162"/>
        </p:xfrm>
        <a:graphic>
          <a:graphicData uri="http://schemas.openxmlformats.org/presentationml/2006/ole">
            <p:oleObj spid="_x0000_s7174" name="Формула" r:id="rId7" imgW="1307880" imgH="266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 smtClean="0"/>
              <a:t>Решение:</a:t>
            </a:r>
            <a:endParaRPr lang="ru-RU" sz="2400" dirty="0"/>
          </a:p>
        </p:txBody>
      </p:sp>
      <p:graphicFrame>
        <p:nvGraphicFramePr>
          <p:cNvPr id="8194" name="Содержимое 3"/>
          <p:cNvGraphicFramePr>
            <a:graphicFrameLocks noChangeAspect="1"/>
          </p:cNvGraphicFramePr>
          <p:nvPr/>
        </p:nvGraphicFramePr>
        <p:xfrm>
          <a:off x="2916238" y="404813"/>
          <a:ext cx="5111750" cy="863600"/>
        </p:xfrm>
        <a:graphic>
          <a:graphicData uri="http://schemas.openxmlformats.org/presentationml/2006/ole">
            <p:oleObj spid="_x0000_s8194" name="Формула" r:id="rId3" imgW="1358640" imgH="253800" progId="Equation.3">
              <p:embed/>
            </p:oleObj>
          </a:graphicData>
        </a:graphic>
      </p:graphicFrame>
      <p:graphicFrame>
        <p:nvGraphicFramePr>
          <p:cNvPr id="5" name="Содержимое 4"/>
          <p:cNvGraphicFramePr>
            <a:graphicFrameLocks noChangeAspect="1"/>
          </p:cNvGraphicFramePr>
          <p:nvPr>
            <p:ph idx="1"/>
          </p:nvPr>
        </p:nvGraphicFramePr>
        <p:xfrm>
          <a:off x="1763713" y="1412875"/>
          <a:ext cx="1728787" cy="576263"/>
        </p:xfrm>
        <a:graphic>
          <a:graphicData uri="http://schemas.openxmlformats.org/presentationml/2006/ole">
            <p:oleObj spid="_x0000_s8195" name="Формула" r:id="rId4" imgW="444240" imgH="241200" progId="Equation.3">
              <p:embed/>
            </p:oleObj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611188" y="1484313"/>
          <a:ext cx="792162" cy="431800"/>
        </p:xfrm>
        <a:graphic>
          <a:graphicData uri="http://schemas.openxmlformats.org/presentationml/2006/ole">
            <p:oleObj spid="_x0000_s8196" name="Формула" r:id="rId5" imgW="266400" imgH="177480" progId="Equation.3">
              <p:embed/>
            </p:oleObj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3851275" y="1557338"/>
          <a:ext cx="1728788" cy="358775"/>
        </p:xfrm>
        <a:graphic>
          <a:graphicData uri="http://schemas.openxmlformats.org/presentationml/2006/ole">
            <p:oleObj spid="_x0000_s8197" name="Формула" r:id="rId6" imgW="825480" imgH="203040" progId="Equation.3">
              <p:embed/>
            </p:oleObj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5724525" y="1557338"/>
          <a:ext cx="1727200" cy="358775"/>
        </p:xfrm>
        <a:graphic>
          <a:graphicData uri="http://schemas.openxmlformats.org/presentationml/2006/ole">
            <p:oleObj spid="_x0000_s8198" name="Формула" r:id="rId7" imgW="838080" imgH="203040" progId="Equation.3">
              <p:embed/>
            </p:oleObj>
          </a:graphicData>
        </a:graphic>
      </p:graphicFrame>
      <p:graphicFrame>
        <p:nvGraphicFramePr>
          <p:cNvPr id="9" name="Object 7"/>
          <p:cNvGraphicFramePr>
            <a:graphicFrameLocks noChangeAspect="1"/>
          </p:cNvGraphicFramePr>
          <p:nvPr/>
        </p:nvGraphicFramePr>
        <p:xfrm>
          <a:off x="2411413" y="2060575"/>
          <a:ext cx="3240087" cy="647700"/>
        </p:xfrm>
        <a:graphic>
          <a:graphicData uri="http://schemas.openxmlformats.org/presentationml/2006/ole">
            <p:oleObj spid="_x0000_s8199" name="Формула" r:id="rId8" imgW="723600" imgH="228600" progId="Equation.3">
              <p:embed/>
            </p:oleObj>
          </a:graphicData>
        </a:graphic>
      </p:graphicFrame>
      <p:graphicFrame>
        <p:nvGraphicFramePr>
          <p:cNvPr id="10" name="Object 8"/>
          <p:cNvGraphicFramePr>
            <a:graphicFrameLocks noChangeAspect="1"/>
          </p:cNvGraphicFramePr>
          <p:nvPr/>
        </p:nvGraphicFramePr>
        <p:xfrm>
          <a:off x="1331913" y="3068638"/>
          <a:ext cx="2160587" cy="647700"/>
        </p:xfrm>
        <a:graphic>
          <a:graphicData uri="http://schemas.openxmlformats.org/presentationml/2006/ole">
            <p:oleObj spid="_x0000_s8200" name="Формула" r:id="rId9" imgW="596880" imgH="241200" progId="Equation.3">
              <p:embed/>
            </p:oleObj>
          </a:graphicData>
        </a:graphic>
      </p:graphicFrame>
      <p:graphicFrame>
        <p:nvGraphicFramePr>
          <p:cNvPr id="11" name="Object 9"/>
          <p:cNvGraphicFramePr>
            <a:graphicFrameLocks noChangeAspect="1"/>
          </p:cNvGraphicFramePr>
          <p:nvPr/>
        </p:nvGraphicFramePr>
        <p:xfrm>
          <a:off x="5867400" y="3141663"/>
          <a:ext cx="1728788" cy="647700"/>
        </p:xfrm>
        <a:graphic>
          <a:graphicData uri="http://schemas.openxmlformats.org/presentationml/2006/ole">
            <p:oleObj spid="_x0000_s8201" name="Формула" r:id="rId10" imgW="520560" imgH="203040" progId="Equation.3">
              <p:embed/>
            </p:oleObj>
          </a:graphicData>
        </a:graphic>
      </p:graphicFrame>
      <p:graphicFrame>
        <p:nvGraphicFramePr>
          <p:cNvPr id="12" name="Object 10"/>
          <p:cNvGraphicFramePr>
            <a:graphicFrameLocks noChangeAspect="1"/>
          </p:cNvGraphicFramePr>
          <p:nvPr/>
        </p:nvGraphicFramePr>
        <p:xfrm>
          <a:off x="1547813" y="4005263"/>
          <a:ext cx="1368425" cy="576262"/>
        </p:xfrm>
        <a:graphic>
          <a:graphicData uri="http://schemas.openxmlformats.org/presentationml/2006/ole">
            <p:oleObj spid="_x0000_s8202" name="Формула" r:id="rId11" imgW="330120" imgH="177480" progId="Equation.3">
              <p:embed/>
            </p:oleObj>
          </a:graphicData>
        </a:graphic>
      </p:graphicFrame>
      <p:graphicFrame>
        <p:nvGraphicFramePr>
          <p:cNvPr id="13" name="Object 11"/>
          <p:cNvGraphicFramePr>
            <a:graphicFrameLocks noChangeAspect="1"/>
          </p:cNvGraphicFramePr>
          <p:nvPr/>
        </p:nvGraphicFramePr>
        <p:xfrm>
          <a:off x="5651500" y="4005263"/>
          <a:ext cx="1728788" cy="719137"/>
        </p:xfrm>
        <a:graphic>
          <a:graphicData uri="http://schemas.openxmlformats.org/presentationml/2006/ole">
            <p:oleObj spid="_x0000_s8203" name="Формула" r:id="rId12" imgW="304560" imgH="393480" progId="Equation.3">
              <p:embed/>
            </p:oleObj>
          </a:graphicData>
        </a:graphic>
      </p:graphicFrame>
      <p:graphicFrame>
        <p:nvGraphicFramePr>
          <p:cNvPr id="14" name="Object 12"/>
          <p:cNvGraphicFramePr>
            <a:graphicFrameLocks noChangeAspect="1"/>
          </p:cNvGraphicFramePr>
          <p:nvPr/>
        </p:nvGraphicFramePr>
        <p:xfrm>
          <a:off x="4356100" y="3284538"/>
          <a:ext cx="431800" cy="360362"/>
        </p:xfrm>
        <a:graphic>
          <a:graphicData uri="http://schemas.openxmlformats.org/presentationml/2006/ole">
            <p:oleObj spid="_x0000_s8204" name="Формула" r:id="rId13" imgW="126720" imgH="139680" progId="Equation.3">
              <p:embed/>
            </p:oleObj>
          </a:graphicData>
        </a:graphic>
      </p:graphicFrame>
      <p:graphicFrame>
        <p:nvGraphicFramePr>
          <p:cNvPr id="15" name="Object 13"/>
          <p:cNvGraphicFramePr>
            <a:graphicFrameLocks noChangeAspect="1"/>
          </p:cNvGraphicFramePr>
          <p:nvPr/>
        </p:nvGraphicFramePr>
        <p:xfrm>
          <a:off x="2411413" y="5157788"/>
          <a:ext cx="3673475" cy="719137"/>
        </p:xfrm>
        <a:graphic>
          <a:graphicData uri="http://schemas.openxmlformats.org/presentationml/2006/ole">
            <p:oleObj spid="_x0000_s8205" name="Формула" r:id="rId14" imgW="168876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353</TotalTime>
  <Words>19</Words>
  <Application>Microsoft Office PowerPoint</Application>
  <PresentationFormat>Экран (4:3)</PresentationFormat>
  <Paragraphs>5</Paragraphs>
  <Slides>20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8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35" baseType="lpstr">
      <vt:lpstr>Lucida Sans Unicode</vt:lpstr>
      <vt:lpstr>Arial</vt:lpstr>
      <vt:lpstr>Wingdings 3</vt:lpstr>
      <vt:lpstr>Verdana</vt:lpstr>
      <vt:lpstr>Wingdings 2</vt:lpstr>
      <vt:lpstr>Calibri</vt:lpstr>
      <vt:lpstr>Открытая</vt:lpstr>
      <vt:lpstr>Открытая</vt:lpstr>
      <vt:lpstr>Открытая</vt:lpstr>
      <vt:lpstr>Открытая</vt:lpstr>
      <vt:lpstr>Открытая</vt:lpstr>
      <vt:lpstr>Открытая</vt:lpstr>
      <vt:lpstr>Открытая</vt:lpstr>
      <vt:lpstr>Открытая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Неравенства.</dc:title>
  <dc:creator>Пользователь</dc:creator>
  <cp:lastModifiedBy>Ирина</cp:lastModifiedBy>
  <cp:revision>39</cp:revision>
  <dcterms:created xsi:type="dcterms:W3CDTF">2011-04-14T06:48:49Z</dcterms:created>
  <dcterms:modified xsi:type="dcterms:W3CDTF">2014-09-10T15:27:44Z</dcterms:modified>
</cp:coreProperties>
</file>