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2" r:id="rId3"/>
    <p:sldId id="273" r:id="rId4"/>
    <p:sldId id="283" r:id="rId5"/>
    <p:sldId id="285" r:id="rId6"/>
    <p:sldId id="286" r:id="rId7"/>
    <p:sldId id="287" r:id="rId8"/>
    <p:sldId id="271" r:id="rId9"/>
    <p:sldId id="288" r:id="rId10"/>
    <p:sldId id="289" r:id="rId11"/>
    <p:sldId id="284" r:id="rId12"/>
    <p:sldId id="291" r:id="rId13"/>
    <p:sldId id="29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80344-6DBE-4CF2-A344-AFCCF0CAC849}" type="datetimeFigureOut">
              <a:rPr lang="ru-RU" smtClean="0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9CDA6-B1CF-486B-9180-E88E11CAF3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D2004E-9B76-442A-8612-F7384BC60D76}" type="datetimeFigureOut">
              <a:rPr lang="ru-RU" smtClean="0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06C7C-7BAC-465C-895B-8BBDC0581C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4D2AEA-7C81-4D2F-ADB7-963522568645}" type="datetimeFigureOut">
              <a:rPr lang="ru-RU" smtClean="0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D616D-A55D-4601-922C-7EDA4A1BE7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2DEBD-AA63-4DD4-A07C-C178E1CF5532}" type="datetimeFigureOut">
              <a:rPr lang="ru-RU" smtClean="0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98183-0621-4EC3-8D75-3D6FEEAD13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A5A525-D62A-421B-93F5-D959C0B1FE14}" type="datetimeFigureOut">
              <a:rPr lang="ru-RU" smtClean="0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8437B-8DEC-434C-B147-968D970DB9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FFC5C4-924B-448F-978C-78888CE2F463}" type="datetimeFigureOut">
              <a:rPr lang="ru-RU" smtClean="0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C3BBB-9BA8-441D-BAAF-A20E32E5E6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33EBC-382F-4A8D-8116-AC9265A75473}" type="datetimeFigureOut">
              <a:rPr lang="ru-RU" smtClean="0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EFDF7-A531-4E8F-9EBB-F7F09D7B93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0AEA24-8F47-4373-A37F-050FF9A39E91}" type="datetimeFigureOut">
              <a:rPr lang="ru-RU" smtClean="0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DF75A-92B0-4A94-90E3-507F0D4755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B9923F-9FA6-4BE3-9B85-46431C268DAC}" type="datetimeFigureOut">
              <a:rPr lang="ru-RU" smtClean="0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95C64-3815-49C8-BB45-CA465EE36E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A7DAE-A959-4032-AF05-8BFE4ED9D054}" type="datetimeFigureOut">
              <a:rPr lang="ru-RU" smtClean="0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41BEF-534B-49D9-AE73-CDA07408B3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64BE98-B69C-4C87-90E1-632A0310F2EC}" type="datetimeFigureOut">
              <a:rPr lang="ru-RU" smtClean="0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7F7C9-AD3D-4350-8D57-4D5270C561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2AB263-EBC9-42B5-A147-9BFEC14139ED}" type="datetimeFigureOut">
              <a:rPr lang="ru-RU" smtClean="0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09AE7F-4040-4D47-BA34-F047290313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0;&#1059;&#1050;&#1059;&#1056;&#1059;&#1047;&#1040;%205&#1042;\&#1084;&#1091;&#1079;&#1099;&#1082;&#1072;%201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5725144" y="3645024"/>
            <a:ext cx="6400800" cy="1752600"/>
          </a:xfrm>
        </p:spPr>
        <p:txBody>
          <a:bodyPr/>
          <a:lstStyle/>
          <a:p>
            <a:pPr marR="0" eaLnBrk="1" hangingPunct="1"/>
            <a:r>
              <a:rPr lang="ru-RU" dirty="0" smtClean="0"/>
              <a:t>Презентация 5В</a:t>
            </a:r>
          </a:p>
        </p:txBody>
      </p:sp>
      <p:pic>
        <p:nvPicPr>
          <p:cNvPr id="15367" name="Picture 7" descr="F:\для през кукуруза 5в\8412596-traditional-aztec-snake-with-two-heads-illustration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6632" y="-1611560"/>
            <a:ext cx="11430000" cy="877252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612576" y="1268761"/>
            <a:ext cx="10369152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КУКУРУЗА, </a:t>
            </a:r>
            <a:b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или СВЯЩЕННАЯ ТРАВА»</a:t>
            </a:r>
            <a:endParaRPr kumimoji="0" lang="ru-RU" sz="6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музыка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256584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Прошло время…</a:t>
            </a:r>
            <a:endParaRPr lang="ru-RU" dirty="0"/>
          </a:p>
        </p:txBody>
      </p:sp>
      <p:pic>
        <p:nvPicPr>
          <p:cNvPr id="46083" name="Picture 3" descr="F:\для през кукуруза 5в\imgpreview5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12776"/>
            <a:ext cx="2736304" cy="3960440"/>
          </a:xfrm>
          <a:prstGeom prst="rect">
            <a:avLst/>
          </a:prstGeom>
          <a:noFill/>
        </p:spPr>
      </p:pic>
      <p:pic>
        <p:nvPicPr>
          <p:cNvPr id="7" name="Picture 2" descr="F:\для през кукуруза 5в\imgpreview56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4968552" cy="3888432"/>
          </a:xfrm>
          <a:prstGeom prst="rect">
            <a:avLst/>
          </a:prstGeom>
          <a:noFill/>
        </p:spPr>
      </p:pic>
      <p:pic>
        <p:nvPicPr>
          <p:cNvPr id="46085" name="Picture 5" descr="F:\для през кукуруза 5в\imgpreview5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55776" y="5301208"/>
            <a:ext cx="3456384" cy="1556792"/>
          </a:xfrm>
          <a:prstGeom prst="rect">
            <a:avLst/>
          </a:prstGeom>
          <a:noFill/>
        </p:spPr>
      </p:pic>
      <p:pic>
        <p:nvPicPr>
          <p:cNvPr id="46086" name="Picture 6" descr="F:\для през кукуруза 5в\imgpreview4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17749" y="4783460"/>
            <a:ext cx="1556791" cy="2592289"/>
          </a:xfrm>
          <a:prstGeom prst="rect">
            <a:avLst/>
          </a:prstGeom>
          <a:noFill/>
        </p:spPr>
      </p:pic>
      <p:pic>
        <p:nvPicPr>
          <p:cNvPr id="46087" name="Picture 7" descr="F:\для през кукуруза 5в\imgpreview4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 flipV="1">
            <a:off x="6799176" y="4513176"/>
            <a:ext cx="1556793" cy="3132856"/>
          </a:xfrm>
          <a:prstGeom prst="rect">
            <a:avLst/>
          </a:prstGeom>
          <a:noFill/>
        </p:spPr>
      </p:pic>
      <p:pic>
        <p:nvPicPr>
          <p:cNvPr id="46088" name="Picture 8" descr="F:\для през кукуруза 5в\imgpreview37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412776"/>
            <a:ext cx="827583" cy="3888432"/>
          </a:xfrm>
          <a:prstGeom prst="rect">
            <a:avLst/>
          </a:prstGeom>
          <a:noFill/>
        </p:spPr>
      </p:pic>
      <p:pic>
        <p:nvPicPr>
          <p:cNvPr id="13" name="Picture 6" descr="F:\для през кукуруза 5в\imgpreview4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 flipH="1">
            <a:off x="247465" y="-247462"/>
            <a:ext cx="1412776" cy="1907702"/>
          </a:xfrm>
          <a:prstGeom prst="rect">
            <a:avLst/>
          </a:prstGeom>
          <a:noFill/>
        </p:spPr>
      </p:pic>
      <p:pic>
        <p:nvPicPr>
          <p:cNvPr id="14" name="Picture 7" descr="F:\для през кукуруза 5в\imgpreview4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 flipH="1" flipV="1">
            <a:off x="7267736" y="-463488"/>
            <a:ext cx="1412776" cy="2339752"/>
          </a:xfrm>
          <a:prstGeom prst="rect">
            <a:avLst/>
          </a:prstGeom>
          <a:noFill/>
        </p:spPr>
      </p:pic>
      <p:pic>
        <p:nvPicPr>
          <p:cNvPr id="15" name="Picture 8" descr="F:\для през кукуруза 5в\imgpreview37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423920" y="1412776"/>
            <a:ext cx="72008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3" name="Picture 3" descr="F:\для през кукуруза 5в\imgpreview6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2" cy="1619672"/>
          </a:xfrm>
          <a:prstGeom prst="rect">
            <a:avLst/>
          </a:prstGeom>
          <a:noFill/>
        </p:spPr>
      </p:pic>
      <p:pic>
        <p:nvPicPr>
          <p:cNvPr id="6" name="Picture 3" descr="F:\для през кукуруза 5в\imgpreview6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0"/>
            <a:ext cx="1619672" cy="1619672"/>
          </a:xfrm>
          <a:prstGeom prst="rect">
            <a:avLst/>
          </a:prstGeom>
          <a:noFill/>
        </p:spPr>
      </p:pic>
      <p:pic>
        <p:nvPicPr>
          <p:cNvPr id="7" name="Picture 3" descr="F:\для през кукуруза 5в\imgpreview6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328"/>
            <a:ext cx="1619672" cy="1619672"/>
          </a:xfrm>
          <a:prstGeom prst="rect">
            <a:avLst/>
          </a:prstGeom>
          <a:noFill/>
        </p:spPr>
      </p:pic>
      <p:pic>
        <p:nvPicPr>
          <p:cNvPr id="8" name="Picture 3" descr="F:\для през кукуруза 5в\imgpreview6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238328"/>
            <a:ext cx="1619672" cy="1619672"/>
          </a:xfrm>
          <a:prstGeom prst="rect">
            <a:avLst/>
          </a:prstGeom>
          <a:noFill/>
        </p:spPr>
      </p:pic>
      <p:pic>
        <p:nvPicPr>
          <p:cNvPr id="40964" name="Picture 4" descr="F:\для през кукуруза 5в\imgpreview1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0"/>
            <a:ext cx="4216499" cy="3157811"/>
          </a:xfrm>
          <a:prstGeom prst="rect">
            <a:avLst/>
          </a:prstGeom>
          <a:noFill/>
        </p:spPr>
      </p:pic>
      <p:pic>
        <p:nvPicPr>
          <p:cNvPr id="11" name="Picture 2" descr="F:\для през кукуруза 5в\imgpreview59.jpe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772816"/>
            <a:ext cx="4716016" cy="3384376"/>
          </a:xfrm>
          <a:prstGeom prst="rect">
            <a:avLst/>
          </a:prstGeom>
          <a:noFill/>
        </p:spPr>
      </p:pic>
      <p:pic>
        <p:nvPicPr>
          <p:cNvPr id="12" name="Picture 2" descr="F:\для през кукуруза 5в\imgpreview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172909" y="3515725"/>
            <a:ext cx="3773845" cy="2736304"/>
          </a:xfrm>
          <a:prstGeom prst="rect">
            <a:avLst/>
          </a:prstGeom>
          <a:noFill/>
        </p:spPr>
      </p:pic>
      <p:pic>
        <p:nvPicPr>
          <p:cNvPr id="40966" name="Picture 6" descr="F:\для през кукуруза 5в\imgpreview18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-1" y="2276872"/>
            <a:ext cx="169168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1" name="Picture 3" descr="F:\для през кукуруза 5в\imgpreview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060848"/>
            <a:ext cx="2592288" cy="1728192"/>
          </a:xfrm>
          <a:prstGeom prst="rect">
            <a:avLst/>
          </a:prstGeom>
          <a:noFill/>
        </p:spPr>
      </p:pic>
      <p:pic>
        <p:nvPicPr>
          <p:cNvPr id="48132" name="Picture 4" descr="F:\для през кукуруза 5в\imgpreview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4664"/>
            <a:ext cx="2200275" cy="1944216"/>
          </a:xfrm>
          <a:prstGeom prst="rect">
            <a:avLst/>
          </a:prstGeom>
          <a:noFill/>
        </p:spPr>
      </p:pic>
      <p:pic>
        <p:nvPicPr>
          <p:cNvPr id="48133" name="Picture 5" descr="F:\для през кукуруза 5в\imgpreview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5" y="4581128"/>
            <a:ext cx="3322157" cy="1944216"/>
          </a:xfrm>
          <a:prstGeom prst="rect">
            <a:avLst/>
          </a:prstGeom>
          <a:noFill/>
        </p:spPr>
      </p:pic>
      <p:pic>
        <p:nvPicPr>
          <p:cNvPr id="48134" name="Picture 6" descr="F:\для през кукуруза 5в\imgpreview1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04664"/>
            <a:ext cx="2200275" cy="1944216"/>
          </a:xfrm>
          <a:prstGeom prst="rect">
            <a:avLst/>
          </a:prstGeom>
          <a:noFill/>
        </p:spPr>
      </p:pic>
      <p:pic>
        <p:nvPicPr>
          <p:cNvPr id="48135" name="Picture 7" descr="F:\для през кукуруза 5в\imgpreview1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2996952"/>
            <a:ext cx="2718048" cy="1653158"/>
          </a:xfrm>
          <a:prstGeom prst="rect">
            <a:avLst/>
          </a:prstGeom>
          <a:noFill/>
        </p:spPr>
      </p:pic>
      <p:pic>
        <p:nvPicPr>
          <p:cNvPr id="48136" name="Picture 8" descr="F:\для през кукуруза 5в\imgpreview28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75" y="5172075"/>
            <a:ext cx="2143125" cy="1685925"/>
          </a:xfrm>
          <a:prstGeom prst="rect">
            <a:avLst/>
          </a:prstGeom>
          <a:noFill/>
        </p:spPr>
      </p:pic>
      <p:pic>
        <p:nvPicPr>
          <p:cNvPr id="48137" name="Picture 9" descr="F:\для през кукуруза 5в\imgpreview30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3789040"/>
            <a:ext cx="2333625" cy="1944216"/>
          </a:xfrm>
          <a:prstGeom prst="rect">
            <a:avLst/>
          </a:prstGeom>
          <a:noFill/>
        </p:spPr>
      </p:pic>
      <p:pic>
        <p:nvPicPr>
          <p:cNvPr id="48138" name="Picture 10" descr="F:\для през кукуруза 5в\imgpreview31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1124744"/>
            <a:ext cx="1905000" cy="1760984"/>
          </a:xfrm>
          <a:prstGeom prst="rect">
            <a:avLst/>
          </a:prstGeom>
          <a:noFill/>
        </p:spPr>
      </p:pic>
      <p:pic>
        <p:nvPicPr>
          <p:cNvPr id="48139" name="Picture 11" descr="F:\для през кукуруза 5в\imgpreview34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509120"/>
            <a:ext cx="1685925" cy="2152650"/>
          </a:xfrm>
          <a:prstGeom prst="rect">
            <a:avLst/>
          </a:prstGeom>
          <a:noFill/>
        </p:spPr>
      </p:pic>
      <p:pic>
        <p:nvPicPr>
          <p:cNvPr id="48140" name="Picture 12" descr="F:\для през кукуруза 5в\imgpreview27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2060848"/>
            <a:ext cx="1543050" cy="2952328"/>
          </a:xfrm>
          <a:prstGeom prst="rect">
            <a:avLst/>
          </a:prstGeom>
          <a:noFill/>
        </p:spPr>
      </p:pic>
      <p:pic>
        <p:nvPicPr>
          <p:cNvPr id="48141" name="Picture 13" descr="F:\для през кукуруза 5в\imgpreview11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1"/>
            <a:ext cx="2195736" cy="4149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7" name="Picture 3" descr="F:\для през кукуруза 5в\imgpreview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1445428"/>
            <a:ext cx="6048672" cy="3927788"/>
          </a:xfrm>
          <a:prstGeom prst="rect">
            <a:avLst/>
          </a:prstGeom>
          <a:noFill/>
        </p:spPr>
      </p:pic>
      <p:pic>
        <p:nvPicPr>
          <p:cNvPr id="8" name="Picture 4" descr="F:\для през кукуруза 5в\imgpreview2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47664" cy="1484783"/>
          </a:xfrm>
          <a:prstGeom prst="rect">
            <a:avLst/>
          </a:prstGeom>
          <a:noFill/>
        </p:spPr>
      </p:pic>
      <p:pic>
        <p:nvPicPr>
          <p:cNvPr id="10" name="Picture 4" descr="F:\для през кукуруза 5в\imgpreview2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217"/>
            <a:ext cx="1547664" cy="1484783"/>
          </a:xfrm>
          <a:prstGeom prst="rect">
            <a:avLst/>
          </a:prstGeom>
          <a:noFill/>
        </p:spPr>
      </p:pic>
      <p:pic>
        <p:nvPicPr>
          <p:cNvPr id="47109" name="Picture 5" descr="F:\для през кукуруза 5в\imgpreview1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865610" y="2983262"/>
            <a:ext cx="1556795" cy="6192688"/>
          </a:xfrm>
          <a:prstGeom prst="rect">
            <a:avLst/>
          </a:prstGeom>
          <a:noFill/>
        </p:spPr>
      </p:pic>
      <p:pic>
        <p:nvPicPr>
          <p:cNvPr id="12" name="Picture 4" descr="F:\для през кукуруза 5в\imgpreview2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373217"/>
            <a:ext cx="1547664" cy="1484783"/>
          </a:xfrm>
          <a:prstGeom prst="rect">
            <a:avLst/>
          </a:prstGeom>
          <a:noFill/>
        </p:spPr>
      </p:pic>
      <p:pic>
        <p:nvPicPr>
          <p:cNvPr id="13" name="Picture 5" descr="F:\для през кукуруза 5в\imgpreview1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865611" y="-2389956"/>
            <a:ext cx="1556795" cy="6336706"/>
          </a:xfrm>
          <a:prstGeom prst="rect">
            <a:avLst/>
          </a:prstGeom>
          <a:noFill/>
        </p:spPr>
      </p:pic>
      <p:pic>
        <p:nvPicPr>
          <p:cNvPr id="14" name="Picture 4" descr="F:\для през кукуруза 5в\imgpreview2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"/>
            <a:ext cx="1547664" cy="1484783"/>
          </a:xfrm>
          <a:prstGeom prst="rect">
            <a:avLst/>
          </a:prstGeom>
          <a:noFill/>
        </p:spPr>
      </p:pic>
      <p:pic>
        <p:nvPicPr>
          <p:cNvPr id="15" name="Picture 5" descr="F:\для през кукуруза 5в\imgpreview1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7205" y="1484784"/>
            <a:ext cx="1556795" cy="3888432"/>
          </a:xfrm>
          <a:prstGeom prst="rect">
            <a:avLst/>
          </a:prstGeom>
          <a:noFill/>
        </p:spPr>
      </p:pic>
      <p:pic>
        <p:nvPicPr>
          <p:cNvPr id="16" name="Picture 5" descr="F:\для през кукуруза 5в\imgpreview1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1556795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200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latin typeface="Sylfaen" pitchFamily="18" charset="0"/>
              </a:rPr>
              <a:t>ЛЕГЕНДА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Sylfaen" pitchFamily="18" charset="0"/>
              </a:rPr>
              <a:t>О КУКУРУЗЕ</a:t>
            </a:r>
            <a:br>
              <a:rPr lang="ru-RU" b="1" i="1" dirty="0" smtClean="0">
                <a:solidFill>
                  <a:srgbClr val="FF0000"/>
                </a:solidFill>
                <a:latin typeface="Sylfaen" pitchFamily="18" charset="0"/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6388" name="Picture 4" descr="F:\для през кукуруза 5в\imgpreview6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04975" cy="2133600"/>
          </a:xfrm>
          <a:prstGeom prst="rect">
            <a:avLst/>
          </a:prstGeom>
          <a:noFill/>
        </p:spPr>
      </p:pic>
      <p:pic>
        <p:nvPicPr>
          <p:cNvPr id="16389" name="Picture 5" descr="F:\для през кукуруза 5в\imgpreview6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476208" y="0"/>
            <a:ext cx="1667792" cy="2133600"/>
          </a:xfrm>
          <a:prstGeom prst="rect">
            <a:avLst/>
          </a:prstGeom>
          <a:noFill/>
        </p:spPr>
      </p:pic>
      <p:pic>
        <p:nvPicPr>
          <p:cNvPr id="16390" name="Picture 6" descr="F:\для през кукуруза 5в\imgpreview6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1704975" cy="2133600"/>
          </a:xfrm>
          <a:prstGeom prst="rect">
            <a:avLst/>
          </a:prstGeom>
          <a:noFill/>
        </p:spPr>
      </p:pic>
      <p:pic>
        <p:nvPicPr>
          <p:cNvPr id="16391" name="Picture 7" descr="F:\для през кукуруза 5в\imgpreview6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36607" y="4724400"/>
            <a:ext cx="1607393" cy="2133600"/>
          </a:xfrm>
          <a:prstGeom prst="rect">
            <a:avLst/>
          </a:prstGeom>
          <a:noFill/>
        </p:spPr>
      </p:pic>
      <p:pic>
        <p:nvPicPr>
          <p:cNvPr id="16392" name="Picture 8" descr="F:\для през кукуруза 5в\316_08_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3" y="1340768"/>
            <a:ext cx="6047952" cy="4598070"/>
          </a:xfrm>
          <a:prstGeom prst="rect">
            <a:avLst/>
          </a:prstGeom>
          <a:noFill/>
        </p:spPr>
      </p:pic>
      <p:pic>
        <p:nvPicPr>
          <p:cNvPr id="16393" name="Picture 9" descr="F:\для през кукуруза 5в\imgpreview4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2132856"/>
            <a:ext cx="1547664" cy="2592288"/>
          </a:xfrm>
          <a:prstGeom prst="rect">
            <a:avLst/>
          </a:prstGeom>
          <a:noFill/>
        </p:spPr>
      </p:pic>
      <p:pic>
        <p:nvPicPr>
          <p:cNvPr id="16394" name="Picture 10" descr="F:\для през кукуруза 5в\imgpreview4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2132856"/>
            <a:ext cx="161967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Древний мир</a:t>
            </a:r>
            <a:endParaRPr lang="ru-RU" dirty="0"/>
          </a:p>
        </p:txBody>
      </p:sp>
      <p:pic>
        <p:nvPicPr>
          <p:cNvPr id="17412" name="Picture 4" descr="F:\для през кукуруза 5в\imgpreview1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832648" cy="4796158"/>
          </a:xfrm>
          <a:prstGeom prst="rect">
            <a:avLst/>
          </a:prstGeom>
          <a:noFill/>
        </p:spPr>
      </p:pic>
      <p:pic>
        <p:nvPicPr>
          <p:cNvPr id="17413" name="Picture 5" descr="F:\для през кукуруза 5в\imgpreview6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91680" cy="1905000"/>
          </a:xfrm>
          <a:prstGeom prst="rect">
            <a:avLst/>
          </a:prstGeom>
          <a:noFill/>
        </p:spPr>
      </p:pic>
      <p:pic>
        <p:nvPicPr>
          <p:cNvPr id="17414" name="Picture 6" descr="F:\для през кукуруза 5в\imgpreview6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24328" y="0"/>
            <a:ext cx="1619672" cy="1905000"/>
          </a:xfrm>
          <a:prstGeom prst="rect">
            <a:avLst/>
          </a:prstGeom>
          <a:noFill/>
        </p:spPr>
      </p:pic>
      <p:pic>
        <p:nvPicPr>
          <p:cNvPr id="17415" name="Picture 7" descr="F:\для през кукуруза 5в\imgpreview6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1691680" cy="1905000"/>
          </a:xfrm>
          <a:prstGeom prst="rect">
            <a:avLst/>
          </a:prstGeom>
          <a:noFill/>
        </p:spPr>
      </p:pic>
      <p:pic>
        <p:nvPicPr>
          <p:cNvPr id="17416" name="Picture 8" descr="F:\для през кукуруза 5в\imgpreview6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52320" y="4953000"/>
            <a:ext cx="1691680" cy="1905000"/>
          </a:xfrm>
          <a:prstGeom prst="rect">
            <a:avLst/>
          </a:prstGeom>
          <a:noFill/>
        </p:spPr>
      </p:pic>
      <p:pic>
        <p:nvPicPr>
          <p:cNvPr id="17418" name="Picture 10" descr="F:\для през кукуруза 5в\imgpreview4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832"/>
            <a:ext cx="1691680" cy="2952328"/>
          </a:xfrm>
          <a:prstGeom prst="rect">
            <a:avLst/>
          </a:prstGeom>
          <a:noFill/>
        </p:spPr>
      </p:pic>
      <p:pic>
        <p:nvPicPr>
          <p:cNvPr id="17419" name="Picture 11" descr="F:\для през кукуруза 5в\imgpreview4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52320" y="1916832"/>
            <a:ext cx="169168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0405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Муравей  </a:t>
            </a:r>
            <a:br>
              <a:rPr lang="ru-RU" dirty="0" smtClean="0"/>
            </a:br>
            <a:r>
              <a:rPr lang="ru-RU" dirty="0" smtClean="0"/>
              <a:t>и его угощение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1986" name="Picture 2" descr="F:\для през кукуруза 5в\imgpreview5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19300" cy="1800225"/>
          </a:xfrm>
          <a:prstGeom prst="rect">
            <a:avLst/>
          </a:prstGeom>
          <a:noFill/>
        </p:spPr>
      </p:pic>
      <p:pic>
        <p:nvPicPr>
          <p:cNvPr id="41987" name="Picture 3" descr="F:\для през кукуруза 5в\imgpreview5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57775"/>
            <a:ext cx="2019300" cy="1800225"/>
          </a:xfrm>
          <a:prstGeom prst="rect">
            <a:avLst/>
          </a:prstGeom>
          <a:noFill/>
        </p:spPr>
      </p:pic>
      <p:pic>
        <p:nvPicPr>
          <p:cNvPr id="41988" name="Picture 4" descr="F:\для през кукуруза 5в\imgpreview5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57306" y="0"/>
            <a:ext cx="2086694" cy="1800225"/>
          </a:xfrm>
          <a:prstGeom prst="rect">
            <a:avLst/>
          </a:prstGeom>
          <a:noFill/>
        </p:spPr>
      </p:pic>
      <p:pic>
        <p:nvPicPr>
          <p:cNvPr id="41989" name="Picture 5" descr="F:\для през кукуруза 5в\imgpreview5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92280" y="5057775"/>
            <a:ext cx="2051720" cy="1800225"/>
          </a:xfrm>
          <a:prstGeom prst="rect">
            <a:avLst/>
          </a:prstGeom>
          <a:noFill/>
        </p:spPr>
      </p:pic>
      <p:pic>
        <p:nvPicPr>
          <p:cNvPr id="41991" name="Picture 7" descr="F:\для през кукуруза 5в\imgpreview4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772816"/>
            <a:ext cx="2123728" cy="3312368"/>
          </a:xfrm>
          <a:prstGeom prst="rect">
            <a:avLst/>
          </a:prstGeom>
          <a:noFill/>
        </p:spPr>
      </p:pic>
      <p:pic>
        <p:nvPicPr>
          <p:cNvPr id="41992" name="Picture 8" descr="F:\для през кукуруза 5в\imgpreview4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772816"/>
            <a:ext cx="1979712" cy="3312368"/>
          </a:xfrm>
          <a:prstGeom prst="rect">
            <a:avLst/>
          </a:prstGeom>
          <a:noFill/>
        </p:spPr>
      </p:pic>
      <p:pic>
        <p:nvPicPr>
          <p:cNvPr id="10241" name="Picture 1" descr="C:\Users\Евгений\Desktop\м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484784"/>
            <a:ext cx="367854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400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Первобытный</a:t>
            </a:r>
            <a:r>
              <a:rPr lang="ru-RU" dirty="0" smtClean="0"/>
              <a:t> </a:t>
            </a:r>
            <a:r>
              <a:rPr lang="ru-RU" dirty="0" smtClean="0"/>
              <a:t>человек</a:t>
            </a:r>
            <a:endParaRPr lang="ru-RU" dirty="0"/>
          </a:p>
        </p:txBody>
      </p:sp>
      <p:pic>
        <p:nvPicPr>
          <p:cNvPr id="43010" name="Picture 2" descr="F:\для през кукуруза 5в\imgpreview5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100" y="0"/>
            <a:ext cx="1866900" cy="1943100"/>
          </a:xfrm>
          <a:prstGeom prst="rect">
            <a:avLst/>
          </a:prstGeom>
          <a:noFill/>
        </p:spPr>
      </p:pic>
      <p:pic>
        <p:nvPicPr>
          <p:cNvPr id="43011" name="Picture 3" descr="F:\для през кукуруза 5в\imgpreview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100" y="4914900"/>
            <a:ext cx="1866900" cy="1943100"/>
          </a:xfrm>
          <a:prstGeom prst="rect">
            <a:avLst/>
          </a:prstGeom>
          <a:noFill/>
        </p:spPr>
      </p:pic>
      <p:pic>
        <p:nvPicPr>
          <p:cNvPr id="43012" name="Picture 4" descr="F:\для през кукуруза 5в\imgpreview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914900"/>
            <a:ext cx="1946870" cy="1943100"/>
          </a:xfrm>
          <a:prstGeom prst="rect">
            <a:avLst/>
          </a:prstGeom>
          <a:noFill/>
        </p:spPr>
      </p:pic>
      <p:pic>
        <p:nvPicPr>
          <p:cNvPr id="43013" name="Picture 5" descr="F:\для през кукуруза 5в\imgpreview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1946870" cy="1943100"/>
          </a:xfrm>
          <a:prstGeom prst="rect">
            <a:avLst/>
          </a:prstGeom>
          <a:noFill/>
        </p:spPr>
      </p:pic>
      <p:pic>
        <p:nvPicPr>
          <p:cNvPr id="43015" name="Picture 7" descr="F:\для през кукуруза 5в\imgpreview4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1907704" cy="3024336"/>
          </a:xfrm>
          <a:prstGeom prst="rect">
            <a:avLst/>
          </a:prstGeom>
          <a:noFill/>
        </p:spPr>
      </p:pic>
      <p:pic>
        <p:nvPicPr>
          <p:cNvPr id="43016" name="Picture 8" descr="F:\для през кукуруза 5в\imgpreview4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08304" y="1916832"/>
            <a:ext cx="1835696" cy="3024336"/>
          </a:xfrm>
          <a:prstGeom prst="rect">
            <a:avLst/>
          </a:prstGeom>
          <a:noFill/>
        </p:spPr>
      </p:pic>
      <p:pic>
        <p:nvPicPr>
          <p:cNvPr id="9217" name="Picture 1" descr="C:\Users\Евгений\Desktop\пч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196752"/>
            <a:ext cx="4392488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5760640" cy="90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Кукуруза – дар бога Человечеству</a:t>
            </a:r>
            <a:endParaRPr lang="ru-RU" dirty="0"/>
          </a:p>
        </p:txBody>
      </p:sp>
      <p:pic>
        <p:nvPicPr>
          <p:cNvPr id="44034" name="Picture 2" descr="F:\для през кукуруза 5в\imgpreview5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52736"/>
            <a:ext cx="5447655" cy="5805264"/>
          </a:xfrm>
          <a:prstGeom prst="rect">
            <a:avLst/>
          </a:prstGeom>
          <a:noFill/>
        </p:spPr>
      </p:pic>
      <p:pic>
        <p:nvPicPr>
          <p:cNvPr id="44035" name="Picture 3" descr="F:\для през кукуруза 5в\imgpreview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691680" cy="1800225"/>
          </a:xfrm>
          <a:prstGeom prst="rect">
            <a:avLst/>
          </a:prstGeom>
          <a:noFill/>
        </p:spPr>
      </p:pic>
      <p:pic>
        <p:nvPicPr>
          <p:cNvPr id="44037" name="Picture 5" descr="F:\для през кукуруза 5в\imgpreview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057775"/>
            <a:ext cx="1691679" cy="1800225"/>
          </a:xfrm>
          <a:prstGeom prst="rect">
            <a:avLst/>
          </a:prstGeom>
          <a:noFill/>
        </p:spPr>
      </p:pic>
      <p:pic>
        <p:nvPicPr>
          <p:cNvPr id="44038" name="Picture 6" descr="F:\для през кукуруза 5в\imgpreview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52320" y="0"/>
            <a:ext cx="1691680" cy="1800225"/>
          </a:xfrm>
          <a:prstGeom prst="rect">
            <a:avLst/>
          </a:prstGeom>
          <a:noFill/>
        </p:spPr>
      </p:pic>
      <p:pic>
        <p:nvPicPr>
          <p:cNvPr id="44039" name="Picture 7" descr="F:\для през кукуруза 5в\imgpreview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52320" y="5057775"/>
            <a:ext cx="1691680" cy="1800225"/>
          </a:xfrm>
          <a:prstGeom prst="rect">
            <a:avLst/>
          </a:prstGeom>
          <a:noFill/>
        </p:spPr>
      </p:pic>
      <p:pic>
        <p:nvPicPr>
          <p:cNvPr id="44040" name="Picture 8" descr="F:\для през кукуруза 5в\imgpreview3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6"/>
            <a:ext cx="1704975" cy="3312368"/>
          </a:xfrm>
          <a:prstGeom prst="rect">
            <a:avLst/>
          </a:prstGeom>
          <a:noFill/>
        </p:spPr>
      </p:pic>
      <p:pic>
        <p:nvPicPr>
          <p:cNvPr id="44041" name="Picture 9" descr="F:\для през кукуруза 5в\imgpreview3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52319" y="1772816"/>
            <a:ext cx="1691677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5256584" cy="1052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Культ поклонения кукурузе</a:t>
            </a:r>
            <a:endParaRPr lang="ru-RU" dirty="0"/>
          </a:p>
        </p:txBody>
      </p:sp>
      <p:pic>
        <p:nvPicPr>
          <p:cNvPr id="45058" name="Picture 2" descr="F:\для през кукуруза 5в\imgpreview4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450" y="0"/>
            <a:ext cx="2114550" cy="1714500"/>
          </a:xfrm>
          <a:prstGeom prst="rect">
            <a:avLst/>
          </a:prstGeom>
          <a:noFill/>
        </p:spPr>
      </p:pic>
      <p:pic>
        <p:nvPicPr>
          <p:cNvPr id="45059" name="Picture 3" descr="F:\для през кукуруза 5в\imgpreview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450" y="5143500"/>
            <a:ext cx="2114550" cy="1714500"/>
          </a:xfrm>
          <a:prstGeom prst="rect">
            <a:avLst/>
          </a:prstGeom>
          <a:noFill/>
        </p:spPr>
      </p:pic>
      <p:pic>
        <p:nvPicPr>
          <p:cNvPr id="45060" name="Picture 4" descr="F:\для през кукуруза 5в\imgpreview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2051720" cy="1714500"/>
          </a:xfrm>
          <a:prstGeom prst="rect">
            <a:avLst/>
          </a:prstGeom>
          <a:noFill/>
        </p:spPr>
      </p:pic>
      <p:pic>
        <p:nvPicPr>
          <p:cNvPr id="45061" name="Picture 5" descr="F:\для през кукуруза 5в\imgpreview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5143500"/>
            <a:ext cx="1967061" cy="1714500"/>
          </a:xfrm>
          <a:prstGeom prst="rect">
            <a:avLst/>
          </a:prstGeom>
          <a:noFill/>
        </p:spPr>
      </p:pic>
      <p:pic>
        <p:nvPicPr>
          <p:cNvPr id="45062" name="Picture 6" descr="F:\для през кукуруза 5в\rozhdenie_uilcilopocht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052736"/>
            <a:ext cx="5400600" cy="4968552"/>
          </a:xfrm>
          <a:prstGeom prst="rect">
            <a:avLst/>
          </a:prstGeom>
          <a:noFill/>
        </p:spPr>
      </p:pic>
      <p:pic>
        <p:nvPicPr>
          <p:cNvPr id="45063" name="Picture 7" descr="F:\для през кукуруза 5в\imgpreview6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7" y="1700808"/>
            <a:ext cx="1907704" cy="3456384"/>
          </a:xfrm>
          <a:prstGeom prst="rect">
            <a:avLst/>
          </a:prstGeom>
          <a:noFill/>
        </p:spPr>
      </p:pic>
      <p:pic>
        <p:nvPicPr>
          <p:cNvPr id="45064" name="Picture 8" descr="F:\для през кукуруза 5в\imgpreview6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1844824"/>
            <a:ext cx="183569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472608" cy="8501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Кукуруза - </a:t>
            </a:r>
            <a:br>
              <a:rPr lang="ru-RU" dirty="0" smtClean="0"/>
            </a:br>
            <a:r>
              <a:rPr lang="ru-RU" dirty="0" smtClean="0"/>
              <a:t> продукт питания</a:t>
            </a:r>
            <a:endParaRPr lang="ru-RU" dirty="0"/>
          </a:p>
        </p:txBody>
      </p:sp>
      <p:pic>
        <p:nvPicPr>
          <p:cNvPr id="18440" name="Picture 8" descr="F:\для през кукуруза 5в\imgpreview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3575" cy="1876425"/>
          </a:xfrm>
          <a:prstGeom prst="rect">
            <a:avLst/>
          </a:prstGeom>
          <a:noFill/>
        </p:spPr>
      </p:pic>
      <p:pic>
        <p:nvPicPr>
          <p:cNvPr id="18441" name="Picture 9" descr="F:\для през кукуруза 5в\imgpreview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0425" y="0"/>
            <a:ext cx="1933575" cy="1876425"/>
          </a:xfrm>
          <a:prstGeom prst="rect">
            <a:avLst/>
          </a:prstGeom>
          <a:noFill/>
        </p:spPr>
      </p:pic>
      <p:pic>
        <p:nvPicPr>
          <p:cNvPr id="18442" name="Picture 10" descr="F:\для през кукуруза 5в\imgpreview6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81575"/>
            <a:ext cx="1933575" cy="1876425"/>
          </a:xfrm>
          <a:prstGeom prst="rect">
            <a:avLst/>
          </a:prstGeom>
          <a:noFill/>
        </p:spPr>
      </p:pic>
      <p:pic>
        <p:nvPicPr>
          <p:cNvPr id="18443" name="Picture 11" descr="F:\для през кукуруза 5в\imgpreview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0425" y="4981575"/>
            <a:ext cx="1933575" cy="1876425"/>
          </a:xfrm>
          <a:prstGeom prst="rect">
            <a:avLst/>
          </a:prstGeom>
          <a:noFill/>
        </p:spPr>
      </p:pic>
      <p:pic>
        <p:nvPicPr>
          <p:cNvPr id="18444" name="Picture 12" descr="F:\для през кукуруза 5в\imgpreview5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1472952" cy="1472952"/>
          </a:xfrm>
          <a:prstGeom prst="rect">
            <a:avLst/>
          </a:prstGeom>
          <a:noFill/>
        </p:spPr>
      </p:pic>
      <p:pic>
        <p:nvPicPr>
          <p:cNvPr id="18445" name="Picture 13" descr="F:\для през кукуруза 5в\imgpreview5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3056" y="2564904"/>
            <a:ext cx="1400944" cy="1400944"/>
          </a:xfrm>
          <a:prstGeom prst="rect">
            <a:avLst/>
          </a:prstGeom>
          <a:noFill/>
        </p:spPr>
      </p:pic>
      <p:pic>
        <p:nvPicPr>
          <p:cNvPr id="15" name="Picture 7" descr="F:\для през кукуруза 5в\imgpreview6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268760"/>
            <a:ext cx="6336705" cy="4745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90465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Открытие Америки</a:t>
            </a:r>
            <a:endParaRPr lang="ru-RU" dirty="0"/>
          </a:p>
        </p:txBody>
      </p:sp>
      <p:pic>
        <p:nvPicPr>
          <p:cNvPr id="4" name="Picture 14" descr="F:\для през кукуруза 5в\imgpreview4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500" cy="1543050"/>
          </a:xfrm>
          <a:prstGeom prst="rect">
            <a:avLst/>
          </a:prstGeom>
          <a:noFill/>
        </p:spPr>
      </p:pic>
      <p:pic>
        <p:nvPicPr>
          <p:cNvPr id="5" name="Picture 14" descr="F:\для през кукуруза 5в\imgpreview4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14950"/>
            <a:ext cx="1714500" cy="1543050"/>
          </a:xfrm>
          <a:prstGeom prst="rect">
            <a:avLst/>
          </a:prstGeom>
          <a:noFill/>
        </p:spPr>
      </p:pic>
      <p:pic>
        <p:nvPicPr>
          <p:cNvPr id="6" name="Picture 14" descr="F:\для през кукуруза 5в\imgpreview4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46132" y="0"/>
            <a:ext cx="1597868" cy="1543050"/>
          </a:xfrm>
          <a:prstGeom prst="rect">
            <a:avLst/>
          </a:prstGeom>
          <a:noFill/>
        </p:spPr>
      </p:pic>
      <p:pic>
        <p:nvPicPr>
          <p:cNvPr id="7" name="Picture 14" descr="F:\для през кукуруза 5в\imgpreview4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24328" y="5314950"/>
            <a:ext cx="1619672" cy="1543050"/>
          </a:xfrm>
          <a:prstGeom prst="rect">
            <a:avLst/>
          </a:prstGeom>
          <a:noFill/>
        </p:spPr>
      </p:pic>
      <p:pic>
        <p:nvPicPr>
          <p:cNvPr id="49154" name="Picture 2" descr="F:\для през кукуруза 5в\imgpreview4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1619672" cy="1628775"/>
          </a:xfrm>
          <a:prstGeom prst="rect">
            <a:avLst/>
          </a:prstGeom>
          <a:noFill/>
        </p:spPr>
      </p:pic>
      <p:pic>
        <p:nvPicPr>
          <p:cNvPr id="49155" name="Picture 3" descr="F:\для през кукуруза 5в\imgpreview4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24328" y="2636913"/>
            <a:ext cx="1619672" cy="1584176"/>
          </a:xfrm>
          <a:prstGeom prst="rect">
            <a:avLst/>
          </a:prstGeom>
          <a:noFill/>
        </p:spPr>
      </p:pic>
      <p:sp>
        <p:nvSpPr>
          <p:cNvPr id="5122" name="AutoShape 2" descr="http://www.kuljturastran.ru/wp-content/uploads/kol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Евгений\Desktop\kol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366194"/>
            <a:ext cx="5976664" cy="5087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28</Words>
  <Application>Microsoft Office PowerPoint</Application>
  <PresentationFormat>Экран (4:3)</PresentationFormat>
  <Paragraphs>11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ЛЕГЕНДА О КУКУРУЗЕ </vt:lpstr>
      <vt:lpstr>Древний мир</vt:lpstr>
      <vt:lpstr>Муравей   и его угощение </vt:lpstr>
      <vt:lpstr>Первобытный человек</vt:lpstr>
      <vt:lpstr>Кукуруза – дар бога Человечеству</vt:lpstr>
      <vt:lpstr>Культ поклонения кукурузе</vt:lpstr>
      <vt:lpstr>Кукуруза -   продукт питания</vt:lpstr>
      <vt:lpstr>Открытие Америки</vt:lpstr>
      <vt:lpstr>Прошло время…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 к проекту «Вся правда о курении»</dc:title>
  <dc:creator>Sergey</dc:creator>
  <cp:lastModifiedBy>Евгений</cp:lastModifiedBy>
  <cp:revision>53</cp:revision>
  <dcterms:created xsi:type="dcterms:W3CDTF">2010-01-27T17:58:56Z</dcterms:created>
  <dcterms:modified xsi:type="dcterms:W3CDTF">2013-10-29T19:39:48Z</dcterms:modified>
</cp:coreProperties>
</file>