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74" r:id="rId4"/>
    <p:sldId id="275" r:id="rId5"/>
    <p:sldId id="278" r:id="rId6"/>
    <p:sldId id="280" r:id="rId7"/>
    <p:sldId id="290" r:id="rId8"/>
    <p:sldId id="283" r:id="rId9"/>
    <p:sldId id="28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00FF00"/>
    <a:srgbClr val="9A0000"/>
    <a:srgbClr val="FFFF00"/>
    <a:srgbClr val="00682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923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4160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331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255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917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31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25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286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371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620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0048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C4AFD-F1A1-4268-8B9B-D6C8EAE3E09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D927-8873-4484-9DB6-865F0F7A29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4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135" y="191800"/>
            <a:ext cx="8413727" cy="170157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14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Луковые посиделки</a:t>
            </a:r>
            <a:endParaRPr lang="ru-RU" sz="72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988" y="1916833"/>
            <a:ext cx="9144000" cy="1588"/>
          </a:xfrm>
          <a:prstGeom prst="line">
            <a:avLst/>
          </a:prstGeom>
          <a:ln w="76200" cmpd="sng"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43710"/>
            <a:ext cx="9144000" cy="1588"/>
          </a:xfrm>
          <a:prstGeom prst="line">
            <a:avLst/>
          </a:prstGeom>
          <a:ln w="76200" cmpd="sng"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3214718" y="3429000"/>
            <a:ext cx="6858000" cy="1588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501512" y="3428206"/>
            <a:ext cx="6858000" cy="1588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3"/>
            <a:ext cx="561662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530242" y="5733256"/>
            <a:ext cx="8083515" cy="9104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14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 cap="flat" cmpd="sng" algn="ctr">
            <a:solidFill>
              <a:schemeClr val="accent6">
                <a:shade val="95000"/>
                <a:satMod val="10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Выполнила: </a:t>
            </a:r>
          </a:p>
          <a:p>
            <a:r>
              <a:rPr lang="ru-RU" sz="3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 начальных классов Татьянина С.А.</a:t>
            </a:r>
            <a:endParaRPr lang="ru-RU" sz="32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283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589240"/>
            <a:ext cx="38227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524000"/>
            <a:ext cx="880903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3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s1.ppt4web.ru/images/16566/97139/640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31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979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484" y="141277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</a:t>
            </a:r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«Осенний листопад»</a:t>
            </a:r>
            <a:endParaRPr lang="ru-RU" sz="8000" b="1" cap="all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59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742" y="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Сценка</a:t>
            </a:r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72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«Как помидор стал красным»</a:t>
            </a:r>
            <a:endParaRPr lang="ru-RU" sz="7200" b="1" cap="all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C:\Users\233\Desktop\Fil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5760640" cy="381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125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83671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</a:p>
          <a:p>
            <a:pPr lvl="0" algn="ctr"/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«Хлопок-</a:t>
            </a:r>
            <a:r>
              <a:rPr lang="ru-RU" sz="8000" b="1" cap="all" dirty="0" err="1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мочок</a:t>
            </a:r>
            <a:r>
              <a:rPr lang="ru-RU" sz="8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7200" b="1" cap="all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575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7915"/>
            <a:ext cx="6522095" cy="241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87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7173" y="260648"/>
            <a:ext cx="79832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Пословицы о труде</a:t>
            </a:r>
            <a:endParaRPr lang="ru-RU" sz="72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841" y="2492896"/>
            <a:ext cx="878311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</a:p>
          <a:p>
            <a:pPr lvl="0" algn="ctr">
              <a:defRPr/>
            </a:pPr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«Доскажи словечко»</a:t>
            </a:r>
            <a:endParaRPr lang="ru-RU" sz="7200" kern="0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83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Яркие-краски-Осени (450x355, 227Kb)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36"/>
          <a:stretch>
            <a:fillRect/>
          </a:stretch>
        </p:blipFill>
        <p:spPr bwMode="auto">
          <a:xfrm>
            <a:off x="31194" y="-1588"/>
            <a:ext cx="9144000" cy="68595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32178" y="2843660"/>
            <a:ext cx="71593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До новых встреч!</a:t>
            </a:r>
            <a:endParaRPr lang="ru-RU" sz="7200" kern="0" dirty="0">
              <a:solidFill>
                <a:sysClr val="windowText" lastClr="000000"/>
              </a:solidFill>
            </a:endParaRPr>
          </a:p>
        </p:txBody>
      </p:sp>
      <p:pic>
        <p:nvPicPr>
          <p:cNvPr id="21508" name="Picture 4" descr="http://im1-tub-ru.yandex.net/i?id=6a83d113157ee63c2de2e0447eb90091-4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03" y="-15081"/>
            <a:ext cx="2140661" cy="20322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11760" y="44837"/>
            <a:ext cx="534312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7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Спасобо</a:t>
            </a:r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</a:p>
          <a:p>
            <a:pPr lvl="0" algn="ctr">
              <a:defRPr/>
            </a:pPr>
            <a:r>
              <a:rPr lang="ru-RU" sz="7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 внимание</a:t>
            </a:r>
            <a:endParaRPr lang="ru-RU" sz="7200" kern="0" dirty="0">
              <a:solidFill>
                <a:sysClr val="windowText" lastClr="000000"/>
              </a:solidFill>
            </a:endParaRPr>
          </a:p>
        </p:txBody>
      </p:sp>
      <p:pic>
        <p:nvPicPr>
          <p:cNvPr id="21510" name="Picture 6" descr="http://im0-tub-ru.yandex.net/i?id=bff981a6d2c51a8c4b70d423a2899ae8-127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3056"/>
            <a:ext cx="3816424" cy="27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14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41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Луковые посиделки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Луковые посиделки</dc:title>
  <dc:creator>233</dc:creator>
  <cp:lastModifiedBy>233</cp:lastModifiedBy>
  <cp:revision>24</cp:revision>
  <dcterms:created xsi:type="dcterms:W3CDTF">2014-10-20T19:04:34Z</dcterms:created>
  <dcterms:modified xsi:type="dcterms:W3CDTF">2015-01-25T15:32:57Z</dcterms:modified>
</cp:coreProperties>
</file>