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41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315" r:id="rId3"/>
    <p:sldId id="290" r:id="rId4"/>
    <p:sldId id="288" r:id="rId5"/>
    <p:sldId id="296" r:id="rId6"/>
    <p:sldId id="293" r:id="rId7"/>
    <p:sldId id="292" r:id="rId8"/>
    <p:sldId id="298" r:id="rId9"/>
    <p:sldId id="300" r:id="rId10"/>
    <p:sldId id="301" r:id="rId11"/>
    <p:sldId id="307" r:id="rId12"/>
    <p:sldId id="303" r:id="rId13"/>
    <p:sldId id="310" r:id="rId14"/>
    <p:sldId id="312" r:id="rId15"/>
    <p:sldId id="314" r:id="rId16"/>
    <p:sldId id="311" r:id="rId17"/>
    <p:sldId id="317" r:id="rId18"/>
    <p:sldId id="318" r:id="rId19"/>
    <p:sldId id="297" r:id="rId20"/>
    <p:sldId id="319" r:id="rId21"/>
    <p:sldId id="257" r:id="rId22"/>
    <p:sldId id="320" r:id="rId23"/>
    <p:sldId id="321" r:id="rId24"/>
    <p:sldId id="324" r:id="rId25"/>
    <p:sldId id="322" r:id="rId26"/>
    <p:sldId id="323" r:id="rId27"/>
    <p:sldId id="325" r:id="rId28"/>
    <p:sldId id="326" r:id="rId29"/>
    <p:sldId id="327" r:id="rId30"/>
    <p:sldId id="32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769" autoAdjust="0"/>
  </p:normalViewPr>
  <p:slideViewPr>
    <p:cSldViewPr>
      <p:cViewPr varScale="1">
        <p:scale>
          <a:sx n="51" d="100"/>
          <a:sy n="51" d="100"/>
        </p:scale>
        <p:origin x="-8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7C858-459A-45DE-845B-2413D4A87F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983F44-06AB-4A66-8E9F-7FB754D78F5F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        </a:t>
          </a:r>
          <a:r>
            <a:rPr lang="ru-RU" sz="2800" b="1" i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План выступлений:</a:t>
          </a:r>
          <a:endParaRPr lang="ru-RU" sz="2800" b="1" i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EC81D34D-0B54-437B-8165-D2D798F2F5D0}" type="parTrans" cxnId="{9D89E7FA-EEF2-4495-96B2-F1FBB34115F2}">
      <dgm:prSet/>
      <dgm:spPr/>
      <dgm:t>
        <a:bodyPr/>
        <a:lstStyle/>
        <a:p>
          <a:endParaRPr lang="ru-RU"/>
        </a:p>
      </dgm:t>
    </dgm:pt>
    <dgm:pt modelId="{087B30F5-5D14-40D7-99A6-A392167FAC98}" type="sibTrans" cxnId="{9D89E7FA-EEF2-4495-96B2-F1FBB34115F2}">
      <dgm:prSet/>
      <dgm:spPr/>
      <dgm:t>
        <a:bodyPr/>
        <a:lstStyle/>
        <a:p>
          <a:endParaRPr lang="ru-RU"/>
        </a:p>
      </dgm:t>
    </dgm:pt>
    <dgm:pt modelId="{325F1975-B22B-4EDD-AED6-F037E9AA324C}" type="pres">
      <dgm:prSet presAssocID="{8087C858-459A-45DE-845B-2413D4A87F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AFDA8-751B-4BA5-AE7F-4CDBE67DD570}" type="pres">
      <dgm:prSet presAssocID="{4B983F44-06AB-4A66-8E9F-7FB754D78F5F}" presName="parentText" presStyleLbl="node1" presStyleIdx="0" presStyleCnt="1" custScaleY="329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9E7FA-EEF2-4495-96B2-F1FBB34115F2}" srcId="{8087C858-459A-45DE-845B-2413D4A87FDD}" destId="{4B983F44-06AB-4A66-8E9F-7FB754D78F5F}" srcOrd="0" destOrd="0" parTransId="{EC81D34D-0B54-437B-8165-D2D798F2F5D0}" sibTransId="{087B30F5-5D14-40D7-99A6-A392167FAC98}"/>
    <dgm:cxn modelId="{F92ACFC9-8DF8-44F7-AA7F-F2477D5D6E22}" type="presOf" srcId="{8087C858-459A-45DE-845B-2413D4A87FDD}" destId="{325F1975-B22B-4EDD-AED6-F037E9AA324C}" srcOrd="0" destOrd="0" presId="urn:microsoft.com/office/officeart/2005/8/layout/vList2"/>
    <dgm:cxn modelId="{8EECCE57-6095-4BDB-83D5-9AF88A3E84E6}" type="presOf" srcId="{4B983F44-06AB-4A66-8E9F-7FB754D78F5F}" destId="{420AFDA8-751B-4BA5-AE7F-4CDBE67DD570}" srcOrd="0" destOrd="0" presId="urn:microsoft.com/office/officeart/2005/8/layout/vList2"/>
    <dgm:cxn modelId="{48B5657C-7805-4CC3-87E2-B804E7C0DBAE}" type="presParOf" srcId="{325F1975-B22B-4EDD-AED6-F037E9AA324C}" destId="{420AFDA8-751B-4BA5-AE7F-4CDBE67DD5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2891D1-1E27-4AE8-AE4B-ECC3B2DEF9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30832-54EB-475B-A1C5-B2C39667F131}">
      <dgm:prSet custT="1"/>
      <dgm:spPr>
        <a:solidFill>
          <a:srgbClr val="00B050"/>
        </a:solidFill>
      </dgm:spPr>
      <dgm:t>
        <a:bodyPr/>
        <a:lstStyle/>
        <a:p>
          <a:pPr rtl="0"/>
          <a:endParaRPr lang="ru-RU" sz="2000" b="1" dirty="0" smtClean="0"/>
        </a:p>
        <a:p>
          <a:pPr rtl="0"/>
          <a:endParaRPr lang="ru-RU" sz="2400" b="1" dirty="0" smtClean="0"/>
        </a:p>
        <a:p>
          <a:pPr rtl="0"/>
          <a:r>
            <a:rPr lang="ru-RU" sz="2400" b="1" i="1" dirty="0" smtClean="0"/>
            <a:t>Традиционный форменный костюм казака состоял из </a:t>
          </a:r>
          <a:r>
            <a:rPr lang="ru-RU" sz="2400" b="1" i="1" dirty="0" smtClean="0">
              <a:solidFill>
                <a:srgbClr val="FF0000"/>
              </a:solidFill>
            </a:rPr>
            <a:t>черкески, бешмета, шапки, бурки, башлыка.                     </a:t>
          </a:r>
          <a:r>
            <a:rPr lang="ru-RU" sz="2400" b="1" i="1" dirty="0" smtClean="0">
              <a:solidFill>
                <a:schemeClr val="bg1"/>
              </a:solidFill>
            </a:rPr>
            <a:t>На черкеску с двух сторон нашивали по девять </a:t>
          </a:r>
          <a:r>
            <a:rPr lang="ru-RU" sz="2400" b="1" i="1" dirty="0" smtClean="0">
              <a:solidFill>
                <a:srgbClr val="FF0000"/>
              </a:solidFill>
            </a:rPr>
            <a:t>газырей     </a:t>
          </a:r>
          <a:r>
            <a:rPr lang="ru-RU" sz="2400" b="1" i="1" dirty="0" smtClean="0">
              <a:solidFill>
                <a:schemeClr val="bg1"/>
              </a:solidFill>
            </a:rPr>
            <a:t>( гнезд для патронов)</a:t>
          </a:r>
        </a:p>
        <a:p>
          <a:pPr rtl="0"/>
          <a:r>
            <a:rPr lang="ru-RU" sz="2400" b="1" dirty="0" smtClean="0">
              <a:solidFill>
                <a:srgbClr val="FF0000"/>
              </a:solidFill>
            </a:rPr>
            <a:t>     </a:t>
          </a:r>
          <a:r>
            <a:rPr lang="ru-RU" sz="2000" b="1" dirty="0" smtClean="0">
              <a:solidFill>
                <a:srgbClr val="FF0000"/>
              </a:solidFill>
            </a:rPr>
            <a:t>                                                       </a:t>
          </a:r>
          <a:r>
            <a:rPr lang="ru-RU" sz="1700" b="1" dirty="0" smtClean="0">
              <a:solidFill>
                <a:srgbClr val="FF0000"/>
              </a:solidFill>
            </a:rPr>
            <a:t>                        </a:t>
          </a:r>
        </a:p>
        <a:p>
          <a:pPr rtl="0"/>
          <a:endParaRPr lang="ru-RU" sz="1700" b="1" dirty="0">
            <a:solidFill>
              <a:srgbClr val="FF0000"/>
            </a:solidFill>
          </a:endParaRPr>
        </a:p>
      </dgm:t>
    </dgm:pt>
    <dgm:pt modelId="{99C9787C-B872-441A-AE96-D994D231078A}" type="parTrans" cxnId="{946E4B07-B249-4FD9-B995-8EE6396BFA2C}">
      <dgm:prSet/>
      <dgm:spPr/>
      <dgm:t>
        <a:bodyPr/>
        <a:lstStyle/>
        <a:p>
          <a:endParaRPr lang="ru-RU"/>
        </a:p>
      </dgm:t>
    </dgm:pt>
    <dgm:pt modelId="{4C0AD0B6-B627-4A05-A737-FE753F05DDB7}" type="sibTrans" cxnId="{946E4B07-B249-4FD9-B995-8EE6396BFA2C}">
      <dgm:prSet/>
      <dgm:spPr/>
      <dgm:t>
        <a:bodyPr/>
        <a:lstStyle/>
        <a:p>
          <a:endParaRPr lang="ru-RU"/>
        </a:p>
      </dgm:t>
    </dgm:pt>
    <dgm:pt modelId="{B31C0809-BA50-4A12-8860-3895FAB1EA91}" type="pres">
      <dgm:prSet presAssocID="{162891D1-1E27-4AE8-AE4B-ECC3B2DEF9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669736-D4F9-453F-9119-4B9F9ACE3DBD}" type="pres">
      <dgm:prSet presAssocID="{BFE30832-54EB-475B-A1C5-B2C39667F131}" presName="root" presStyleCnt="0"/>
      <dgm:spPr/>
    </dgm:pt>
    <dgm:pt modelId="{CCB8C6A8-67FB-47C6-B09A-36AE53D451E6}" type="pres">
      <dgm:prSet presAssocID="{BFE30832-54EB-475B-A1C5-B2C39667F131}" presName="rootComposite" presStyleCnt="0"/>
      <dgm:spPr/>
    </dgm:pt>
    <dgm:pt modelId="{F5448884-CEB3-405A-A232-B7ACCA061E39}" type="pres">
      <dgm:prSet presAssocID="{BFE30832-54EB-475B-A1C5-B2C39667F131}" presName="rootText" presStyleLbl="node1" presStyleIdx="0" presStyleCnt="1" custScaleX="305216" custScaleY="123845" custLinFactNeighborX="0" custLinFactNeighborY="-74"/>
      <dgm:spPr/>
      <dgm:t>
        <a:bodyPr/>
        <a:lstStyle/>
        <a:p>
          <a:endParaRPr lang="ru-RU"/>
        </a:p>
      </dgm:t>
    </dgm:pt>
    <dgm:pt modelId="{CF5020A9-C0F8-45A9-A68C-68C80AC1877D}" type="pres">
      <dgm:prSet presAssocID="{BFE30832-54EB-475B-A1C5-B2C39667F131}" presName="rootConnector" presStyleLbl="node1" presStyleIdx="0" presStyleCnt="1"/>
      <dgm:spPr/>
      <dgm:t>
        <a:bodyPr/>
        <a:lstStyle/>
        <a:p>
          <a:endParaRPr lang="ru-RU"/>
        </a:p>
      </dgm:t>
    </dgm:pt>
    <dgm:pt modelId="{DD488592-6F7D-4998-B481-BA5080465FA0}" type="pres">
      <dgm:prSet presAssocID="{BFE30832-54EB-475B-A1C5-B2C39667F131}" presName="childShape" presStyleCnt="0"/>
      <dgm:spPr/>
    </dgm:pt>
  </dgm:ptLst>
  <dgm:cxnLst>
    <dgm:cxn modelId="{1C7390D8-9F37-4B0B-AE15-81A7CE03F3C3}" type="presOf" srcId="{BFE30832-54EB-475B-A1C5-B2C39667F131}" destId="{CF5020A9-C0F8-45A9-A68C-68C80AC1877D}" srcOrd="1" destOrd="0" presId="urn:microsoft.com/office/officeart/2005/8/layout/hierarchy3"/>
    <dgm:cxn modelId="{8F05DC18-E3E0-4F14-8C3D-11343B6CB370}" type="presOf" srcId="{162891D1-1E27-4AE8-AE4B-ECC3B2DEF97D}" destId="{B31C0809-BA50-4A12-8860-3895FAB1EA91}" srcOrd="0" destOrd="0" presId="urn:microsoft.com/office/officeart/2005/8/layout/hierarchy3"/>
    <dgm:cxn modelId="{DB8A9980-3852-4967-9DB7-D902B277B960}" type="presOf" srcId="{BFE30832-54EB-475B-A1C5-B2C39667F131}" destId="{F5448884-CEB3-405A-A232-B7ACCA061E39}" srcOrd="0" destOrd="0" presId="urn:microsoft.com/office/officeart/2005/8/layout/hierarchy3"/>
    <dgm:cxn modelId="{946E4B07-B249-4FD9-B995-8EE6396BFA2C}" srcId="{162891D1-1E27-4AE8-AE4B-ECC3B2DEF97D}" destId="{BFE30832-54EB-475B-A1C5-B2C39667F131}" srcOrd="0" destOrd="0" parTransId="{99C9787C-B872-441A-AE96-D994D231078A}" sibTransId="{4C0AD0B6-B627-4A05-A737-FE753F05DDB7}"/>
    <dgm:cxn modelId="{40E27A96-3FC6-4635-A5E7-42624DE251A6}" type="presParOf" srcId="{B31C0809-BA50-4A12-8860-3895FAB1EA91}" destId="{59669736-D4F9-453F-9119-4B9F9ACE3DBD}" srcOrd="0" destOrd="0" presId="urn:microsoft.com/office/officeart/2005/8/layout/hierarchy3"/>
    <dgm:cxn modelId="{DCB32A5B-72ED-4D20-A4F0-24ECF7B427A3}" type="presParOf" srcId="{59669736-D4F9-453F-9119-4B9F9ACE3DBD}" destId="{CCB8C6A8-67FB-47C6-B09A-36AE53D451E6}" srcOrd="0" destOrd="0" presId="urn:microsoft.com/office/officeart/2005/8/layout/hierarchy3"/>
    <dgm:cxn modelId="{0B9E4E88-9CFC-4545-8C8E-9C16DABFF993}" type="presParOf" srcId="{CCB8C6A8-67FB-47C6-B09A-36AE53D451E6}" destId="{F5448884-CEB3-405A-A232-B7ACCA061E39}" srcOrd="0" destOrd="0" presId="urn:microsoft.com/office/officeart/2005/8/layout/hierarchy3"/>
    <dgm:cxn modelId="{18CF3A41-74C9-408C-9E00-C34FEC766D9E}" type="presParOf" srcId="{CCB8C6A8-67FB-47C6-B09A-36AE53D451E6}" destId="{CF5020A9-C0F8-45A9-A68C-68C80AC1877D}" srcOrd="1" destOrd="0" presId="urn:microsoft.com/office/officeart/2005/8/layout/hierarchy3"/>
    <dgm:cxn modelId="{261EB5B4-BA75-428F-BBB3-F18EF774B919}" type="presParOf" srcId="{59669736-D4F9-453F-9119-4B9F9ACE3DBD}" destId="{DD488592-6F7D-4998-B481-BA5080465FA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D75AB4-800E-4185-8C5F-5A58675FAF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090B3B-4889-4613-A1C4-2A71DC4F4568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i="0" dirty="0" smtClean="0"/>
            <a:t>Основным цветом у терских казаков был </a:t>
          </a:r>
          <a:r>
            <a:rPr lang="ru-RU" b="1" i="0" u="sng" dirty="0" smtClean="0">
              <a:solidFill>
                <a:srgbClr val="FF0000"/>
              </a:solidFill>
            </a:rPr>
            <a:t>синий</a:t>
          </a:r>
          <a:endParaRPr lang="ru-RU" b="1" i="0" u="sng" dirty="0">
            <a:solidFill>
              <a:srgbClr val="FF0000"/>
            </a:solidFill>
          </a:endParaRPr>
        </a:p>
      </dgm:t>
    </dgm:pt>
    <dgm:pt modelId="{53D984F1-16E5-43BD-9B40-49D30037ADC6}" type="parTrans" cxnId="{7A02B714-E88F-4B43-B10A-BB04D1E19539}">
      <dgm:prSet/>
      <dgm:spPr/>
      <dgm:t>
        <a:bodyPr/>
        <a:lstStyle/>
        <a:p>
          <a:endParaRPr lang="ru-RU"/>
        </a:p>
      </dgm:t>
    </dgm:pt>
    <dgm:pt modelId="{363188BF-4AB0-44DA-80A8-8545FE1EA544}" type="sibTrans" cxnId="{7A02B714-E88F-4B43-B10A-BB04D1E19539}">
      <dgm:prSet/>
      <dgm:spPr/>
      <dgm:t>
        <a:bodyPr/>
        <a:lstStyle/>
        <a:p>
          <a:endParaRPr lang="ru-RU"/>
        </a:p>
      </dgm:t>
    </dgm:pt>
    <dgm:pt modelId="{60F6E159-B0C3-4048-85C3-A5684EACBDD0}" type="pres">
      <dgm:prSet presAssocID="{48D75AB4-800E-4185-8C5F-5A58675FAF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4EE3BA-2A6C-4B1E-94B5-B134D0943552}" type="pres">
      <dgm:prSet presAssocID="{EA090B3B-4889-4613-A1C4-2A71DC4F4568}" presName="parentText" presStyleLbl="node1" presStyleIdx="0" presStyleCnt="1" custScaleY="174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92C4D-F0B5-46DF-B0E8-4322F9CC6B88}" type="presOf" srcId="{48D75AB4-800E-4185-8C5F-5A58675FAFA0}" destId="{60F6E159-B0C3-4048-85C3-A5684EACBDD0}" srcOrd="0" destOrd="0" presId="urn:microsoft.com/office/officeart/2005/8/layout/vList2"/>
    <dgm:cxn modelId="{AF924872-0828-48B1-AA89-6007A1AA439C}" type="presOf" srcId="{EA090B3B-4889-4613-A1C4-2A71DC4F4568}" destId="{E34EE3BA-2A6C-4B1E-94B5-B134D0943552}" srcOrd="0" destOrd="0" presId="urn:microsoft.com/office/officeart/2005/8/layout/vList2"/>
    <dgm:cxn modelId="{7A02B714-E88F-4B43-B10A-BB04D1E19539}" srcId="{48D75AB4-800E-4185-8C5F-5A58675FAFA0}" destId="{EA090B3B-4889-4613-A1C4-2A71DC4F4568}" srcOrd="0" destOrd="0" parTransId="{53D984F1-16E5-43BD-9B40-49D30037ADC6}" sibTransId="{363188BF-4AB0-44DA-80A8-8545FE1EA544}"/>
    <dgm:cxn modelId="{E4ABA6B0-4CED-4B5D-9FC8-D8AE43F9F491}" type="presParOf" srcId="{60F6E159-B0C3-4048-85C3-A5684EACBDD0}" destId="{E34EE3BA-2A6C-4B1E-94B5-B134D09435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987589-7787-4A72-BB23-E0EAFD8C50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BDD68-CDCC-449B-A0FB-34BED87C234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i="0" dirty="0" smtClean="0">
              <a:solidFill>
                <a:srgbClr val="FFFF00"/>
              </a:solidFill>
            </a:rPr>
            <a:t>Вышивка мужского костюма</a:t>
          </a:r>
          <a:endParaRPr lang="ru-RU" b="1" i="0" dirty="0">
            <a:solidFill>
              <a:srgbClr val="FFFF00"/>
            </a:solidFill>
          </a:endParaRPr>
        </a:p>
      </dgm:t>
    </dgm:pt>
    <dgm:pt modelId="{0992AAED-22D6-442D-861D-9F63B8B67B56}" type="parTrans" cxnId="{6D3F7AB3-E8A4-401C-867E-C997CAD712E0}">
      <dgm:prSet/>
      <dgm:spPr/>
      <dgm:t>
        <a:bodyPr/>
        <a:lstStyle/>
        <a:p>
          <a:endParaRPr lang="ru-RU"/>
        </a:p>
      </dgm:t>
    </dgm:pt>
    <dgm:pt modelId="{2DFA79D2-2BF2-46E5-8901-9535747A3D2C}" type="sibTrans" cxnId="{6D3F7AB3-E8A4-401C-867E-C997CAD712E0}">
      <dgm:prSet/>
      <dgm:spPr/>
      <dgm:t>
        <a:bodyPr/>
        <a:lstStyle/>
        <a:p>
          <a:endParaRPr lang="ru-RU"/>
        </a:p>
      </dgm:t>
    </dgm:pt>
    <dgm:pt modelId="{0A0FAC21-3843-4DF5-B3A5-8B10E3149B7D}" type="pres">
      <dgm:prSet presAssocID="{5F987589-7787-4A72-BB23-E0EAFD8C50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672C2-3515-4F15-9B9D-6FB189513B8B}" type="pres">
      <dgm:prSet presAssocID="{BD3BDD68-CDCC-449B-A0FB-34BED87C234D}" presName="parentText" presStyleLbl="node1" presStyleIdx="0" presStyleCnt="1" custScaleY="112302" custLinFactNeighborX="520" custLinFactNeighborY="-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BEAC5A-A240-4863-93BC-CA8ECA7F3C25}" type="presOf" srcId="{BD3BDD68-CDCC-449B-A0FB-34BED87C234D}" destId="{BE4672C2-3515-4F15-9B9D-6FB189513B8B}" srcOrd="0" destOrd="0" presId="urn:microsoft.com/office/officeart/2005/8/layout/vList2"/>
    <dgm:cxn modelId="{0F973F09-982B-4820-9961-E2BFBD260199}" type="presOf" srcId="{5F987589-7787-4A72-BB23-E0EAFD8C5031}" destId="{0A0FAC21-3843-4DF5-B3A5-8B10E3149B7D}" srcOrd="0" destOrd="0" presId="urn:microsoft.com/office/officeart/2005/8/layout/vList2"/>
    <dgm:cxn modelId="{6D3F7AB3-E8A4-401C-867E-C997CAD712E0}" srcId="{5F987589-7787-4A72-BB23-E0EAFD8C5031}" destId="{BD3BDD68-CDCC-449B-A0FB-34BED87C234D}" srcOrd="0" destOrd="0" parTransId="{0992AAED-22D6-442D-861D-9F63B8B67B56}" sibTransId="{2DFA79D2-2BF2-46E5-8901-9535747A3D2C}"/>
    <dgm:cxn modelId="{F7A8A425-136C-43D7-AA31-13F5FCD92813}" type="presParOf" srcId="{0A0FAC21-3843-4DF5-B3A5-8B10E3149B7D}" destId="{BE4672C2-3515-4F15-9B9D-6FB189513B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A06FC6-CBA8-4B07-A617-1DBF821523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4B86A-0636-40D1-9789-0FD4A34944B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400" b="1" i="0" dirty="0" smtClean="0">
              <a:solidFill>
                <a:srgbClr val="FFFF00"/>
              </a:solidFill>
            </a:rPr>
            <a:t>Основой мужского костюма была </a:t>
          </a:r>
          <a:r>
            <a:rPr lang="ru-RU" sz="2400" b="1" i="0" u="sng" dirty="0" smtClean="0">
              <a:solidFill>
                <a:srgbClr val="FF0000"/>
              </a:solidFill>
            </a:rPr>
            <a:t>рубаха.</a:t>
          </a:r>
          <a:r>
            <a:rPr lang="ru-RU" sz="2400" b="1" i="0" dirty="0" smtClean="0">
              <a:solidFill>
                <a:srgbClr val="FFFF00"/>
              </a:solidFill>
            </a:rPr>
            <a:t> Были распространены </a:t>
          </a:r>
          <a:r>
            <a:rPr lang="ru-RU" sz="2400" b="1" i="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u-RU" sz="2400" b="1" i="0" dirty="0" smtClean="0">
              <a:solidFill>
                <a:srgbClr val="FF0000"/>
              </a:solidFill>
            </a:rPr>
            <a:t>три  типа мужских рубах </a:t>
          </a:r>
          <a:r>
            <a:rPr lang="ru-RU" sz="2400" b="1" i="0" dirty="0" smtClean="0">
              <a:solidFill>
                <a:srgbClr val="FFFF00"/>
              </a:solidFill>
            </a:rPr>
            <a:t>- </a:t>
          </a:r>
          <a:r>
            <a:rPr lang="ru-RU" sz="2400" b="1" i="0" u="none" dirty="0" smtClean="0">
              <a:solidFill>
                <a:srgbClr val="FFFF00"/>
              </a:solidFill>
            </a:rPr>
            <a:t>косоворотка, сорочка,  рубаха « с </a:t>
          </a:r>
          <a:r>
            <a:rPr lang="ru-RU" sz="2400" b="1" i="0" u="none" dirty="0" err="1" smtClean="0">
              <a:solidFill>
                <a:srgbClr val="FFFF00"/>
              </a:solidFill>
            </a:rPr>
            <a:t>талейкой</a:t>
          </a:r>
          <a:r>
            <a:rPr lang="ru-RU" sz="2400" b="1" i="0" u="none" dirty="0" smtClean="0">
              <a:solidFill>
                <a:srgbClr val="FFFF00"/>
              </a:solidFill>
            </a:rPr>
            <a:t>» (кокеткой). </a:t>
          </a:r>
          <a:endParaRPr lang="ru-RU" sz="2400" b="1" i="0" u="none" dirty="0">
            <a:solidFill>
              <a:srgbClr val="FFFF00"/>
            </a:solidFill>
          </a:endParaRPr>
        </a:p>
      </dgm:t>
    </dgm:pt>
    <dgm:pt modelId="{5656914F-03A2-45C9-842D-26C9F086712D}" type="parTrans" cxnId="{8A2EACF5-F9A5-41BF-9022-36D5A72F3C2D}">
      <dgm:prSet/>
      <dgm:spPr/>
      <dgm:t>
        <a:bodyPr/>
        <a:lstStyle/>
        <a:p>
          <a:endParaRPr lang="ru-RU"/>
        </a:p>
      </dgm:t>
    </dgm:pt>
    <dgm:pt modelId="{F5E2830F-84C8-42D6-9737-8E525EC19581}" type="sibTrans" cxnId="{8A2EACF5-F9A5-41BF-9022-36D5A72F3C2D}">
      <dgm:prSet/>
      <dgm:spPr/>
      <dgm:t>
        <a:bodyPr/>
        <a:lstStyle/>
        <a:p>
          <a:endParaRPr lang="ru-RU"/>
        </a:p>
      </dgm:t>
    </dgm:pt>
    <dgm:pt modelId="{17B6C30D-0764-4705-AF79-5794F9F90783}" type="pres">
      <dgm:prSet presAssocID="{89A06FC6-CBA8-4B07-A617-1DBF821523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6B2333-2065-4409-93B0-B2E9BE0A3561}" type="pres">
      <dgm:prSet presAssocID="{0374B86A-0636-40D1-9789-0FD4A34944B0}" presName="parentText" presStyleLbl="node1" presStyleIdx="0" presStyleCnt="1" custLinFactNeighborY="-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B961C-22B3-4B70-98BD-AF7739B71AF6}" type="presOf" srcId="{89A06FC6-CBA8-4B07-A617-1DBF821523DD}" destId="{17B6C30D-0764-4705-AF79-5794F9F90783}" srcOrd="0" destOrd="0" presId="urn:microsoft.com/office/officeart/2005/8/layout/vList2"/>
    <dgm:cxn modelId="{8A2EACF5-F9A5-41BF-9022-36D5A72F3C2D}" srcId="{89A06FC6-CBA8-4B07-A617-1DBF821523DD}" destId="{0374B86A-0636-40D1-9789-0FD4A34944B0}" srcOrd="0" destOrd="0" parTransId="{5656914F-03A2-45C9-842D-26C9F086712D}" sibTransId="{F5E2830F-84C8-42D6-9737-8E525EC19581}"/>
    <dgm:cxn modelId="{24BD44DB-A2A8-4CFB-BB16-4E9F38DB4B5C}" type="presOf" srcId="{0374B86A-0636-40D1-9789-0FD4A34944B0}" destId="{DA6B2333-2065-4409-93B0-B2E9BE0A3561}" srcOrd="0" destOrd="0" presId="urn:microsoft.com/office/officeart/2005/8/layout/vList2"/>
    <dgm:cxn modelId="{33053FF9-FB51-497C-A384-145EA73D173E}" type="presParOf" srcId="{17B6C30D-0764-4705-AF79-5794F9F90783}" destId="{DA6B2333-2065-4409-93B0-B2E9BE0A35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A39362-6B25-4CA5-B51C-FECADFB01B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C76258-EF6F-4F4B-B77B-6245E1A1F1F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endParaRPr lang="ru-RU" sz="2000" b="1" i="1" dirty="0" smtClean="0"/>
        </a:p>
        <a:p>
          <a:pPr rtl="0"/>
          <a:r>
            <a:rPr lang="ru-RU" sz="2000" b="1" i="1" dirty="0" smtClean="0">
              <a:solidFill>
                <a:srgbClr val="FFFF00"/>
              </a:solidFill>
            </a:rPr>
            <a:t>Ворот рубахи украшался наставкой из другой ткани, на которой делалась вышивка мелким крестом. </a:t>
          </a:r>
        </a:p>
        <a:p>
          <a:pPr rtl="0"/>
          <a:r>
            <a:rPr lang="ru-RU" sz="2000" b="1" i="1" dirty="0" smtClean="0">
              <a:solidFill>
                <a:srgbClr val="FFFF00"/>
              </a:solidFill>
            </a:rPr>
            <a:t>Вышивка выполнялась в </a:t>
          </a:r>
          <a:r>
            <a:rPr lang="ru-RU" sz="2000" b="1" i="1" u="sng" dirty="0" smtClean="0">
              <a:solidFill>
                <a:schemeClr val="bg1"/>
              </a:solidFill>
            </a:rPr>
            <a:t>красно-черно-синих </a:t>
          </a:r>
          <a:r>
            <a:rPr lang="ru-RU" sz="2000" b="1" i="1" dirty="0" smtClean="0">
              <a:solidFill>
                <a:srgbClr val="FFFF00"/>
              </a:solidFill>
            </a:rPr>
            <a:t>тонах и делалась очень плотно. </a:t>
          </a:r>
          <a:r>
            <a:rPr lang="ru-RU" sz="2000" b="1" dirty="0" smtClean="0">
              <a:solidFill>
                <a:srgbClr val="C00000"/>
              </a:solidFill>
            </a:rPr>
            <a:t/>
          </a:r>
          <a:br>
            <a:rPr lang="ru-RU" sz="2000" b="1" dirty="0" smtClean="0">
              <a:solidFill>
                <a:srgbClr val="C00000"/>
              </a:solidFill>
            </a:rPr>
          </a:br>
          <a:endParaRPr lang="ru-RU" sz="2000" b="1" dirty="0">
            <a:solidFill>
              <a:srgbClr val="C00000"/>
            </a:solidFill>
          </a:endParaRPr>
        </a:p>
      </dgm:t>
    </dgm:pt>
    <dgm:pt modelId="{7577849D-52B7-47A7-A098-4713C8A209E1}" type="parTrans" cxnId="{EAA1D7BF-0172-4849-B6D5-F6079DACD8ED}">
      <dgm:prSet/>
      <dgm:spPr/>
      <dgm:t>
        <a:bodyPr/>
        <a:lstStyle/>
        <a:p>
          <a:endParaRPr lang="ru-RU"/>
        </a:p>
      </dgm:t>
    </dgm:pt>
    <dgm:pt modelId="{3C5CD93A-EC6F-4659-A1E9-12C2AEDE76D0}" type="sibTrans" cxnId="{EAA1D7BF-0172-4849-B6D5-F6079DACD8ED}">
      <dgm:prSet/>
      <dgm:spPr/>
      <dgm:t>
        <a:bodyPr/>
        <a:lstStyle/>
        <a:p>
          <a:endParaRPr lang="ru-RU"/>
        </a:p>
      </dgm:t>
    </dgm:pt>
    <dgm:pt modelId="{04D8ABE5-7350-49EE-801E-B04976238327}" type="pres">
      <dgm:prSet presAssocID="{6CA39362-6B25-4CA5-B51C-FECADFB01B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0B756-7A85-4444-B3D6-D6D5A245218C}" type="pres">
      <dgm:prSet presAssocID="{F8C76258-EF6F-4F4B-B77B-6245E1A1F1F2}" presName="parentText" presStyleLbl="node1" presStyleIdx="0" presStyleCnt="1" custLinFactNeighborY="-1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DA0E7-4745-402A-A019-677ACAB0ABB3}" type="presOf" srcId="{F8C76258-EF6F-4F4B-B77B-6245E1A1F1F2}" destId="{3E60B756-7A85-4444-B3D6-D6D5A245218C}" srcOrd="0" destOrd="0" presId="urn:microsoft.com/office/officeart/2005/8/layout/vList2"/>
    <dgm:cxn modelId="{E6184AEA-B3E7-4EFB-B451-88D2DC1324FF}" type="presOf" srcId="{6CA39362-6B25-4CA5-B51C-FECADFB01B61}" destId="{04D8ABE5-7350-49EE-801E-B04976238327}" srcOrd="0" destOrd="0" presId="urn:microsoft.com/office/officeart/2005/8/layout/vList2"/>
    <dgm:cxn modelId="{EAA1D7BF-0172-4849-B6D5-F6079DACD8ED}" srcId="{6CA39362-6B25-4CA5-B51C-FECADFB01B61}" destId="{F8C76258-EF6F-4F4B-B77B-6245E1A1F1F2}" srcOrd="0" destOrd="0" parTransId="{7577849D-52B7-47A7-A098-4713C8A209E1}" sibTransId="{3C5CD93A-EC6F-4659-A1E9-12C2AEDE76D0}"/>
    <dgm:cxn modelId="{832E0EAD-D30D-4413-A8EA-23D8A547D19D}" type="presParOf" srcId="{04D8ABE5-7350-49EE-801E-B04976238327}" destId="{3E60B756-7A85-4444-B3D6-D6D5A24521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0E445B-BE18-4092-9B50-4F079F313F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D413A-BD24-4D61-AD6C-A4AB7B4AF4E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i="0" dirty="0" smtClean="0">
              <a:solidFill>
                <a:srgbClr val="FFFF00"/>
              </a:solidFill>
            </a:rPr>
            <a:t>Узоры на рубахах располагались по краям (по подолу, по краям рукавов, по вороту и на груди). Вышитые узоры не только украшали одежду, но и исполняли </a:t>
          </a:r>
          <a:r>
            <a:rPr lang="ru-RU" b="1" i="0" dirty="0" smtClean="0">
              <a:solidFill>
                <a:srgbClr val="FF0000"/>
              </a:solidFill>
            </a:rPr>
            <a:t>роль оберега.</a:t>
          </a:r>
          <a:endParaRPr lang="ru-RU" b="1" i="0" dirty="0">
            <a:solidFill>
              <a:srgbClr val="FF0000"/>
            </a:solidFill>
          </a:endParaRPr>
        </a:p>
      </dgm:t>
    </dgm:pt>
    <dgm:pt modelId="{E4D0829B-F517-43D2-98BD-A84C079ABAA9}" type="parTrans" cxnId="{DB9C8A36-FA10-4A88-9072-9A9B03BF905E}">
      <dgm:prSet/>
      <dgm:spPr/>
      <dgm:t>
        <a:bodyPr/>
        <a:lstStyle/>
        <a:p>
          <a:endParaRPr lang="ru-RU"/>
        </a:p>
      </dgm:t>
    </dgm:pt>
    <dgm:pt modelId="{CC1C5498-903C-4718-87A9-138E74DDE4E7}" type="sibTrans" cxnId="{DB9C8A36-FA10-4A88-9072-9A9B03BF905E}">
      <dgm:prSet/>
      <dgm:spPr/>
      <dgm:t>
        <a:bodyPr/>
        <a:lstStyle/>
        <a:p>
          <a:endParaRPr lang="ru-RU"/>
        </a:p>
      </dgm:t>
    </dgm:pt>
    <dgm:pt modelId="{861669E2-06B6-40ED-A659-A16188737C6A}" type="pres">
      <dgm:prSet presAssocID="{730E445B-BE18-4092-9B50-4F079F313F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CB5ED-FD80-4E36-91CF-8846FEC36DD8}" type="pres">
      <dgm:prSet presAssocID="{B6CD413A-BD24-4D61-AD6C-A4AB7B4AF4E5}" presName="parentText" presStyleLbl="node1" presStyleIdx="0" presStyleCnt="1" custScaleY="148337" custLinFactNeighborY="-34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D1C1B-1CEC-4ED2-BE32-213D6A8BD389}" type="presOf" srcId="{730E445B-BE18-4092-9B50-4F079F313FFB}" destId="{861669E2-06B6-40ED-A659-A16188737C6A}" srcOrd="0" destOrd="0" presId="urn:microsoft.com/office/officeart/2005/8/layout/vList2"/>
    <dgm:cxn modelId="{95EC321C-7A45-40A8-915C-E42B9A08EEDB}" type="presOf" srcId="{B6CD413A-BD24-4D61-AD6C-A4AB7B4AF4E5}" destId="{744CB5ED-FD80-4E36-91CF-8846FEC36DD8}" srcOrd="0" destOrd="0" presId="urn:microsoft.com/office/officeart/2005/8/layout/vList2"/>
    <dgm:cxn modelId="{DB9C8A36-FA10-4A88-9072-9A9B03BF905E}" srcId="{730E445B-BE18-4092-9B50-4F079F313FFB}" destId="{B6CD413A-BD24-4D61-AD6C-A4AB7B4AF4E5}" srcOrd="0" destOrd="0" parTransId="{E4D0829B-F517-43D2-98BD-A84C079ABAA9}" sibTransId="{CC1C5498-903C-4718-87A9-138E74DDE4E7}"/>
    <dgm:cxn modelId="{CC0155C5-FEF3-44E0-81B3-2164D351A8CB}" type="presParOf" srcId="{861669E2-06B6-40ED-A659-A16188737C6A}" destId="{744CB5ED-FD80-4E36-91CF-8846FEC36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4BC26B-DFD0-4DA5-9C77-B473037D8E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2254E-A2C0-44F7-9B07-DC2060B7379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rgbClr val="FFFF00"/>
              </a:solidFill>
            </a:rPr>
            <a:t>Узорный орнамент и его цвет указывали на пол и возраст человека степень достатка, а также определял  назначение одежды (праздничная, подвенечная, рабочая)</a:t>
          </a:r>
          <a:endParaRPr lang="ru-RU" b="1" dirty="0">
            <a:solidFill>
              <a:srgbClr val="FFFF00"/>
            </a:solidFill>
          </a:endParaRPr>
        </a:p>
      </dgm:t>
    </dgm:pt>
    <dgm:pt modelId="{E0CBCEED-8E3F-4715-A0E1-3EB3AE64D419}" type="parTrans" cxnId="{1B950EA6-052F-4C76-B69F-01C6372A9871}">
      <dgm:prSet/>
      <dgm:spPr/>
      <dgm:t>
        <a:bodyPr/>
        <a:lstStyle/>
        <a:p>
          <a:endParaRPr lang="ru-RU"/>
        </a:p>
      </dgm:t>
    </dgm:pt>
    <dgm:pt modelId="{0C7327E4-EB5F-4F4E-B3FC-13A91FC25BE1}" type="sibTrans" cxnId="{1B950EA6-052F-4C76-B69F-01C6372A9871}">
      <dgm:prSet/>
      <dgm:spPr/>
      <dgm:t>
        <a:bodyPr/>
        <a:lstStyle/>
        <a:p>
          <a:endParaRPr lang="ru-RU"/>
        </a:p>
      </dgm:t>
    </dgm:pt>
    <dgm:pt modelId="{00546AE9-DA5F-4C83-A06C-32F6A741484A}" type="pres">
      <dgm:prSet presAssocID="{D24BC26B-DFD0-4DA5-9C77-B473037D8E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1A398-DC1D-4262-8BFE-7EA1C87ACB78}" type="pres">
      <dgm:prSet presAssocID="{36D2254E-A2C0-44F7-9B07-DC2060B7379C}" presName="parentText" presStyleLbl="node1" presStyleIdx="0" presStyleCnt="1" custScaleY="123579" custLinFactNeighborY="561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50EA6-052F-4C76-B69F-01C6372A9871}" srcId="{D24BC26B-DFD0-4DA5-9C77-B473037D8E17}" destId="{36D2254E-A2C0-44F7-9B07-DC2060B7379C}" srcOrd="0" destOrd="0" parTransId="{E0CBCEED-8E3F-4715-A0E1-3EB3AE64D419}" sibTransId="{0C7327E4-EB5F-4F4E-B3FC-13A91FC25BE1}"/>
    <dgm:cxn modelId="{E0DC9EC0-7838-47C7-B6D8-C1266F79F73A}" type="presOf" srcId="{D24BC26B-DFD0-4DA5-9C77-B473037D8E17}" destId="{00546AE9-DA5F-4C83-A06C-32F6A741484A}" srcOrd="0" destOrd="0" presId="urn:microsoft.com/office/officeart/2005/8/layout/vList2"/>
    <dgm:cxn modelId="{DDAB8897-E01C-46AE-B54D-6A19414BAD94}" type="presOf" srcId="{36D2254E-A2C0-44F7-9B07-DC2060B7379C}" destId="{2501A398-DC1D-4262-8BFE-7EA1C87ACB78}" srcOrd="0" destOrd="0" presId="urn:microsoft.com/office/officeart/2005/8/layout/vList2"/>
    <dgm:cxn modelId="{CCA2B788-B7AB-4514-89B0-BE4E49A9E93F}" type="presParOf" srcId="{00546AE9-DA5F-4C83-A06C-32F6A741484A}" destId="{2501A398-DC1D-4262-8BFE-7EA1C87ACB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88A8B6-A2FA-45D4-9C72-B24582EA64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54D3D0-4CEA-4E3B-8B6F-7FDA9B404AE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i="0" u="sng" dirty="0" smtClean="0">
              <a:solidFill>
                <a:srgbClr val="FF0000"/>
              </a:solidFill>
            </a:rPr>
            <a:t>Порты</a:t>
          </a:r>
          <a:r>
            <a:rPr lang="ru-RU" sz="1800" b="1" i="0" dirty="0" smtClean="0">
              <a:solidFill>
                <a:srgbClr val="FF0000"/>
              </a:solidFill>
            </a:rPr>
            <a:t> </a:t>
          </a:r>
          <a:r>
            <a:rPr lang="ru-RU" sz="1800" b="1" i="0" dirty="0" smtClean="0">
              <a:solidFill>
                <a:srgbClr val="FFFF00"/>
              </a:solidFill>
            </a:rPr>
            <a:t>(штаны).   Нижний край и все швы  обязательно  украшались вышивкой, которая также являлась оберегом. </a:t>
          </a:r>
        </a:p>
        <a:p>
          <a:pPr rtl="0"/>
          <a:r>
            <a:rPr lang="ru-RU" sz="1800" b="1" i="0" dirty="0" smtClean="0">
              <a:solidFill>
                <a:srgbClr val="FFFF00"/>
              </a:solidFill>
            </a:rPr>
            <a:t>Обыденные  порты шились  из холста белой или крашеной грубой шерстяной ткани. </a:t>
          </a:r>
        </a:p>
        <a:p>
          <a:pPr rtl="0"/>
          <a:r>
            <a:rPr lang="ru-RU" sz="1800" b="1" i="0" dirty="0" smtClean="0">
              <a:solidFill>
                <a:srgbClr val="FFFF00"/>
              </a:solidFill>
            </a:rPr>
            <a:t>Рубаху носили поверх портов и подпоясывали тонким поясом обильно вышитым.</a:t>
          </a:r>
          <a:r>
            <a:rPr lang="ru-RU" sz="1500" b="1" i="0" dirty="0" smtClean="0">
              <a:solidFill>
                <a:srgbClr val="FFFF00"/>
              </a:solidFill>
            </a:rPr>
            <a:t/>
          </a:r>
          <a:br>
            <a:rPr lang="ru-RU" sz="1500" b="1" i="0" dirty="0" smtClean="0">
              <a:solidFill>
                <a:srgbClr val="FFFF00"/>
              </a:solidFill>
            </a:rPr>
          </a:br>
          <a:endParaRPr lang="ru-RU" sz="1500" b="1" i="0" dirty="0">
            <a:solidFill>
              <a:srgbClr val="FFFF00"/>
            </a:solidFill>
          </a:endParaRPr>
        </a:p>
      </dgm:t>
    </dgm:pt>
    <dgm:pt modelId="{23C91371-302B-4E34-A61E-44D06ABFBABD}" type="parTrans" cxnId="{105B697C-B19C-4AC9-A6DC-DD3ADB59A8A7}">
      <dgm:prSet/>
      <dgm:spPr/>
      <dgm:t>
        <a:bodyPr/>
        <a:lstStyle/>
        <a:p>
          <a:endParaRPr lang="ru-RU"/>
        </a:p>
      </dgm:t>
    </dgm:pt>
    <dgm:pt modelId="{F2BE6463-B174-4460-A37E-79B7D7F1617C}" type="sibTrans" cxnId="{105B697C-B19C-4AC9-A6DC-DD3ADB59A8A7}">
      <dgm:prSet/>
      <dgm:spPr/>
      <dgm:t>
        <a:bodyPr/>
        <a:lstStyle/>
        <a:p>
          <a:endParaRPr lang="ru-RU"/>
        </a:p>
      </dgm:t>
    </dgm:pt>
    <dgm:pt modelId="{DEA5956C-AC2F-4F5B-A060-E56E4A220E18}" type="pres">
      <dgm:prSet presAssocID="{3188A8B6-A2FA-45D4-9C72-B24582EA6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031ED-6EA0-418D-812C-171CF5177042}" type="pres">
      <dgm:prSet presAssocID="{B254D3D0-4CEA-4E3B-8B6F-7FDA9B404AE4}" presName="parentText" presStyleLbl="node1" presStyleIdx="0" presStyleCnt="1" custScaleY="392073" custLinFactNeighborY="4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B697C-B19C-4AC9-A6DC-DD3ADB59A8A7}" srcId="{3188A8B6-A2FA-45D4-9C72-B24582EA6439}" destId="{B254D3D0-4CEA-4E3B-8B6F-7FDA9B404AE4}" srcOrd="0" destOrd="0" parTransId="{23C91371-302B-4E34-A61E-44D06ABFBABD}" sibTransId="{F2BE6463-B174-4460-A37E-79B7D7F1617C}"/>
    <dgm:cxn modelId="{9549D323-4CC1-46E5-84C5-EC35B176D267}" type="presOf" srcId="{3188A8B6-A2FA-45D4-9C72-B24582EA6439}" destId="{DEA5956C-AC2F-4F5B-A060-E56E4A220E18}" srcOrd="0" destOrd="0" presId="urn:microsoft.com/office/officeart/2005/8/layout/vList2"/>
    <dgm:cxn modelId="{3DEEF44A-77FA-45D5-8D4A-229367823C9B}" type="presOf" srcId="{B254D3D0-4CEA-4E3B-8B6F-7FDA9B404AE4}" destId="{1D3031ED-6EA0-418D-812C-171CF5177042}" srcOrd="0" destOrd="0" presId="urn:microsoft.com/office/officeart/2005/8/layout/vList2"/>
    <dgm:cxn modelId="{A83A9730-4731-4822-91D3-E5902ADCC149}" type="presParOf" srcId="{DEA5956C-AC2F-4F5B-A060-E56E4A220E18}" destId="{1D3031ED-6EA0-418D-812C-171CF51770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D573DD-238F-40ED-B5F5-E84E0ACC17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C4BA9F-8E4C-4C14-AFB6-071988C7DD97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70C0"/>
              </a:solidFill>
            </a:rPr>
            <a:t>Вышивка женского костюма</a:t>
          </a:r>
          <a:endParaRPr lang="ru-RU" b="1" dirty="0">
            <a:solidFill>
              <a:srgbClr val="0070C0"/>
            </a:solidFill>
          </a:endParaRPr>
        </a:p>
      </dgm:t>
    </dgm:pt>
    <dgm:pt modelId="{A8A395FE-C274-4365-B379-F1526C4BD53B}" type="parTrans" cxnId="{3508A19F-BD14-4DC8-A425-4B66E053A0E2}">
      <dgm:prSet/>
      <dgm:spPr/>
      <dgm:t>
        <a:bodyPr/>
        <a:lstStyle/>
        <a:p>
          <a:endParaRPr lang="ru-RU"/>
        </a:p>
      </dgm:t>
    </dgm:pt>
    <dgm:pt modelId="{90CADA51-5D77-43E1-AA2E-7F9BB3E5CABD}" type="sibTrans" cxnId="{3508A19F-BD14-4DC8-A425-4B66E053A0E2}">
      <dgm:prSet/>
      <dgm:spPr/>
      <dgm:t>
        <a:bodyPr/>
        <a:lstStyle/>
        <a:p>
          <a:endParaRPr lang="ru-RU"/>
        </a:p>
      </dgm:t>
    </dgm:pt>
    <dgm:pt modelId="{591E6A0A-D541-4C7A-96C8-0E5204FD88C9}" type="pres">
      <dgm:prSet presAssocID="{8ED573DD-238F-40ED-B5F5-E84E0ACC1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71038-EE4C-47C0-97B6-69AFA1F39EAA}" type="pres">
      <dgm:prSet presAssocID="{8BC4BA9F-8E4C-4C14-AFB6-071988C7DD97}" presName="parentText" presStyleLbl="node1" presStyleIdx="0" presStyleCnt="1" custLinFactNeighborX="520" custLinFactNeighborY="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18878-6638-43F3-B0D0-26139DF09C60}" type="presOf" srcId="{8BC4BA9F-8E4C-4C14-AFB6-071988C7DD97}" destId="{82171038-EE4C-47C0-97B6-69AFA1F39EAA}" srcOrd="0" destOrd="0" presId="urn:microsoft.com/office/officeart/2005/8/layout/vList2"/>
    <dgm:cxn modelId="{3508A19F-BD14-4DC8-A425-4B66E053A0E2}" srcId="{8ED573DD-238F-40ED-B5F5-E84E0ACC17FA}" destId="{8BC4BA9F-8E4C-4C14-AFB6-071988C7DD97}" srcOrd="0" destOrd="0" parTransId="{A8A395FE-C274-4365-B379-F1526C4BD53B}" sibTransId="{90CADA51-5D77-43E1-AA2E-7F9BB3E5CABD}"/>
    <dgm:cxn modelId="{87370A2A-50B5-4766-9CAA-1DAC5129595A}" type="presOf" srcId="{8ED573DD-238F-40ED-B5F5-E84E0ACC17FA}" destId="{591E6A0A-D541-4C7A-96C8-0E5204FD88C9}" srcOrd="0" destOrd="0" presId="urn:microsoft.com/office/officeart/2005/8/layout/vList2"/>
    <dgm:cxn modelId="{28755729-97A0-42C5-AE9E-32E6E66CBC74}" type="presParOf" srcId="{591E6A0A-D541-4C7A-96C8-0E5204FD88C9}" destId="{82171038-EE4C-47C0-97B6-69AFA1F39E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1C3231-EFF1-469A-BB32-89BD07DEA4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5E50A9-3483-4E97-9AB3-9550465E8D9F}">
      <dgm:prSet custT="1"/>
      <dgm:spPr>
        <a:solidFill>
          <a:srgbClr val="FF0000"/>
        </a:solidFill>
      </dgm:spPr>
      <dgm:t>
        <a:bodyPr/>
        <a:lstStyle/>
        <a:p>
          <a:pPr rtl="0"/>
          <a:endParaRPr lang="ru-RU" sz="2000" b="1" i="1" dirty="0" smtClean="0">
            <a:solidFill>
              <a:srgbClr val="0070C0"/>
            </a:solidFill>
          </a:endParaRPr>
        </a:p>
        <a:p>
          <a:pPr rtl="0"/>
          <a:r>
            <a:rPr lang="ru-RU" sz="2000" b="1" i="0" dirty="0" smtClean="0">
              <a:solidFill>
                <a:srgbClr val="0070C0"/>
              </a:solidFill>
            </a:rPr>
            <a:t>Традиционным женским казачьим костюмом до начала 18 века была длинная рубаха (сорочка), она служила нательной и верхней домашней  или рабочей  одеждой.</a:t>
          </a:r>
          <a:r>
            <a:rPr lang="ru-RU" sz="1800" b="1" dirty="0" smtClean="0"/>
            <a:t/>
          </a:r>
          <a:br>
            <a:rPr lang="ru-RU" sz="1800" b="1" dirty="0" smtClean="0"/>
          </a:br>
          <a:endParaRPr lang="ru-RU" sz="1800" dirty="0"/>
        </a:p>
      </dgm:t>
    </dgm:pt>
    <dgm:pt modelId="{38DD4FFE-B893-4C22-A6EF-F02136F19247}" type="parTrans" cxnId="{ECB23663-BEB6-430F-A600-E74A30968D0B}">
      <dgm:prSet/>
      <dgm:spPr/>
      <dgm:t>
        <a:bodyPr/>
        <a:lstStyle/>
        <a:p>
          <a:endParaRPr lang="ru-RU"/>
        </a:p>
      </dgm:t>
    </dgm:pt>
    <dgm:pt modelId="{8D62E302-D36E-4C7A-88D5-12C09A0F3F70}" type="sibTrans" cxnId="{ECB23663-BEB6-430F-A600-E74A30968D0B}">
      <dgm:prSet/>
      <dgm:spPr/>
      <dgm:t>
        <a:bodyPr/>
        <a:lstStyle/>
        <a:p>
          <a:endParaRPr lang="ru-RU"/>
        </a:p>
      </dgm:t>
    </dgm:pt>
    <dgm:pt modelId="{65B31C56-9EDC-45F6-BEC4-F0592F24E2EC}" type="pres">
      <dgm:prSet presAssocID="{F41C3231-EFF1-469A-BB32-89BD07DEA4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FB00E-E158-4F09-9A56-559E7170ACEB}" type="pres">
      <dgm:prSet presAssocID="{565E50A9-3483-4E97-9AB3-9550465E8D9F}" presName="parentText" presStyleLbl="node1" presStyleIdx="0" presStyleCnt="1" custScaleY="428242" custLinFactNeighborY="-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23663-BEB6-430F-A600-E74A30968D0B}" srcId="{F41C3231-EFF1-469A-BB32-89BD07DEA4B6}" destId="{565E50A9-3483-4E97-9AB3-9550465E8D9F}" srcOrd="0" destOrd="0" parTransId="{38DD4FFE-B893-4C22-A6EF-F02136F19247}" sibTransId="{8D62E302-D36E-4C7A-88D5-12C09A0F3F70}"/>
    <dgm:cxn modelId="{14D58EFA-EBCA-4DEE-921D-06E819F61348}" type="presOf" srcId="{565E50A9-3483-4E97-9AB3-9550465E8D9F}" destId="{E35FB00E-E158-4F09-9A56-559E7170ACEB}" srcOrd="0" destOrd="0" presId="urn:microsoft.com/office/officeart/2005/8/layout/vList2"/>
    <dgm:cxn modelId="{2E80355C-3EE6-4F4D-9AE1-93290792C1B8}" type="presOf" srcId="{F41C3231-EFF1-469A-BB32-89BD07DEA4B6}" destId="{65B31C56-9EDC-45F6-BEC4-F0592F24E2EC}" srcOrd="0" destOrd="0" presId="urn:microsoft.com/office/officeart/2005/8/layout/vList2"/>
    <dgm:cxn modelId="{D1039672-06A6-4DEB-963C-64CFFE71172D}" type="presParOf" srcId="{65B31C56-9EDC-45F6-BEC4-F0592F24E2EC}" destId="{E35FB00E-E158-4F09-9A56-559E7170AC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22744-8D4B-4F21-AD37-160B497B9B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6958D-A567-42B6-A4EA-BDC01AAB3577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i="1" dirty="0" smtClean="0"/>
            <a:t>Форменный костюм казака</a:t>
          </a:r>
          <a:endParaRPr lang="ru-RU" b="1" dirty="0"/>
        </a:p>
      </dgm:t>
    </dgm:pt>
    <dgm:pt modelId="{515542FB-0090-473C-BEFA-4F832D1D9919}" type="parTrans" cxnId="{CB00606E-A060-466D-9ECD-AE4F1F2E61BD}">
      <dgm:prSet/>
      <dgm:spPr/>
      <dgm:t>
        <a:bodyPr/>
        <a:lstStyle/>
        <a:p>
          <a:endParaRPr lang="ru-RU"/>
        </a:p>
      </dgm:t>
    </dgm:pt>
    <dgm:pt modelId="{3ADB21F8-3143-4FC2-80FA-4766AA771EDF}" type="sibTrans" cxnId="{CB00606E-A060-466D-9ECD-AE4F1F2E61BD}">
      <dgm:prSet/>
      <dgm:spPr/>
      <dgm:t>
        <a:bodyPr/>
        <a:lstStyle/>
        <a:p>
          <a:endParaRPr lang="ru-RU"/>
        </a:p>
      </dgm:t>
    </dgm:pt>
    <dgm:pt modelId="{F710657C-7710-45A4-B42E-BFAA161FB286}" type="pres">
      <dgm:prSet presAssocID="{02622744-8D4B-4F21-AD37-160B497B9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D46533-279B-46A2-8DBA-E50D9FF50524}" type="pres">
      <dgm:prSet presAssocID="{3246958D-A567-42B6-A4EA-BDC01AAB3577}" presName="parentText" presStyleLbl="node1" presStyleIdx="0" presStyleCnt="1" custScaleY="131733" custLinFactNeighborX="1283" custLinFactNeighborY="-2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DD43D-984F-4DB8-A0C6-015FB8109292}" type="presOf" srcId="{3246958D-A567-42B6-A4EA-BDC01AAB3577}" destId="{85D46533-279B-46A2-8DBA-E50D9FF50524}" srcOrd="0" destOrd="0" presId="urn:microsoft.com/office/officeart/2005/8/layout/vList2"/>
    <dgm:cxn modelId="{ED4950C4-0F3E-4F73-873E-EA643FC480A8}" type="presOf" srcId="{02622744-8D4B-4F21-AD37-160B497B9B7D}" destId="{F710657C-7710-45A4-B42E-BFAA161FB286}" srcOrd="0" destOrd="0" presId="urn:microsoft.com/office/officeart/2005/8/layout/vList2"/>
    <dgm:cxn modelId="{CB00606E-A060-466D-9ECD-AE4F1F2E61BD}" srcId="{02622744-8D4B-4F21-AD37-160B497B9B7D}" destId="{3246958D-A567-42B6-A4EA-BDC01AAB3577}" srcOrd="0" destOrd="0" parTransId="{515542FB-0090-473C-BEFA-4F832D1D9919}" sibTransId="{3ADB21F8-3143-4FC2-80FA-4766AA771EDF}"/>
    <dgm:cxn modelId="{058DD2E4-E96C-4577-AF46-5C17FEB755EF}" type="presParOf" srcId="{F710657C-7710-45A4-B42E-BFAA161FB286}" destId="{85D46533-279B-46A2-8DBA-E50D9FF505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6CE6D6-9936-4F8F-A083-F34992A573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13B4-343C-440C-BA0E-29F2D5D37E49}">
      <dgm:prSet/>
      <dgm:spPr/>
      <dgm:t>
        <a:bodyPr/>
        <a:lstStyle/>
        <a:p>
          <a:pPr rtl="0"/>
          <a:r>
            <a:rPr lang="ru-RU" b="1" i="1" dirty="0" smtClean="0"/>
            <a:t>По покрою выделяют </a:t>
          </a:r>
          <a:r>
            <a:rPr lang="ru-RU" b="1" i="1" u="sng" dirty="0" smtClean="0"/>
            <a:t>три основных типа </a:t>
          </a:r>
          <a:r>
            <a:rPr lang="ru-RU" b="1" i="1" dirty="0" smtClean="0"/>
            <a:t>:</a:t>
          </a:r>
          <a:r>
            <a:rPr lang="ru-RU" b="1" dirty="0" smtClean="0"/>
            <a:t> </a:t>
          </a:r>
          <a:endParaRPr lang="ru-RU" dirty="0"/>
        </a:p>
      </dgm:t>
    </dgm:pt>
    <dgm:pt modelId="{FEBD47EF-B18D-4B4A-B24D-73C5352C7DDB}" type="parTrans" cxnId="{02B503D6-8137-4D75-A774-6FE69CA70CFD}">
      <dgm:prSet/>
      <dgm:spPr/>
      <dgm:t>
        <a:bodyPr/>
        <a:lstStyle/>
        <a:p>
          <a:endParaRPr lang="ru-RU"/>
        </a:p>
      </dgm:t>
    </dgm:pt>
    <dgm:pt modelId="{E3A914C6-EA0D-4A51-9B59-67299C1E91E8}" type="sibTrans" cxnId="{02B503D6-8137-4D75-A774-6FE69CA70CFD}">
      <dgm:prSet/>
      <dgm:spPr/>
      <dgm:t>
        <a:bodyPr/>
        <a:lstStyle/>
        <a:p>
          <a:endParaRPr lang="ru-RU"/>
        </a:p>
      </dgm:t>
    </dgm:pt>
    <dgm:pt modelId="{3A41FE8B-0522-4C97-AEEE-7E71110DDF34}" type="pres">
      <dgm:prSet presAssocID="{AE6CE6D6-9936-4F8F-A083-F34992A573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7553E-3BEF-4CF3-B075-82C4ABFC35C9}" type="pres">
      <dgm:prSet presAssocID="{45AC13B4-343C-440C-BA0E-29F2D5D37E49}" presName="parentText" presStyleLbl="node1" presStyleIdx="0" presStyleCnt="1" custScaleY="115640" custLinFactNeighborY="-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E3954-06A9-4E55-8F51-EF9A547E54EC}" type="presOf" srcId="{45AC13B4-343C-440C-BA0E-29F2D5D37E49}" destId="{CC97553E-3BEF-4CF3-B075-82C4ABFC35C9}" srcOrd="0" destOrd="0" presId="urn:microsoft.com/office/officeart/2005/8/layout/vList2"/>
    <dgm:cxn modelId="{02B503D6-8137-4D75-A774-6FE69CA70CFD}" srcId="{AE6CE6D6-9936-4F8F-A083-F34992A57390}" destId="{45AC13B4-343C-440C-BA0E-29F2D5D37E49}" srcOrd="0" destOrd="0" parTransId="{FEBD47EF-B18D-4B4A-B24D-73C5352C7DDB}" sibTransId="{E3A914C6-EA0D-4A51-9B59-67299C1E91E8}"/>
    <dgm:cxn modelId="{61AB0B12-2335-4AAE-85B6-41DF9C6A6503}" type="presOf" srcId="{AE6CE6D6-9936-4F8F-A083-F34992A57390}" destId="{3A41FE8B-0522-4C97-AEEE-7E71110DDF34}" srcOrd="0" destOrd="0" presId="urn:microsoft.com/office/officeart/2005/8/layout/vList2"/>
    <dgm:cxn modelId="{4A4BB5CC-95E7-4E01-929C-AC6F5FAAA22A}" type="presParOf" srcId="{3A41FE8B-0522-4C97-AEEE-7E71110DDF34}" destId="{CC97553E-3BEF-4CF3-B075-82C4ABFC35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027E24B-D917-4BEF-81CC-B93A2C3081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D53A8E-8B1F-493A-97A0-5B02C043EA42}">
      <dgm:prSet/>
      <dgm:spPr/>
      <dgm:t>
        <a:bodyPr/>
        <a:lstStyle/>
        <a:p>
          <a:pPr rtl="0"/>
          <a:r>
            <a:rPr lang="ru-RU" b="1" i="1" dirty="0" smtClean="0"/>
            <a:t>рубаха </a:t>
          </a:r>
          <a:r>
            <a:rPr lang="ru-RU" b="1" i="1" dirty="0" err="1" smtClean="0"/>
            <a:t>туникообразная</a:t>
          </a:r>
          <a:r>
            <a:rPr lang="ru-RU" b="1" i="1" dirty="0" smtClean="0"/>
            <a:t>  с прямым разрезом и невысоким  стоячим воротником</a:t>
          </a:r>
          <a:endParaRPr lang="ru-RU" dirty="0"/>
        </a:p>
      </dgm:t>
    </dgm:pt>
    <dgm:pt modelId="{AB944344-3CA6-43CC-BCB7-C32E0D0638BA}" type="parTrans" cxnId="{9342619F-31C7-4F38-B993-9220F37476A8}">
      <dgm:prSet/>
      <dgm:spPr/>
      <dgm:t>
        <a:bodyPr/>
        <a:lstStyle/>
        <a:p>
          <a:endParaRPr lang="ru-RU"/>
        </a:p>
      </dgm:t>
    </dgm:pt>
    <dgm:pt modelId="{9A46955F-A394-4398-AB42-C8ADA403B91A}" type="sibTrans" cxnId="{9342619F-31C7-4F38-B993-9220F37476A8}">
      <dgm:prSet/>
      <dgm:spPr/>
      <dgm:t>
        <a:bodyPr/>
        <a:lstStyle/>
        <a:p>
          <a:endParaRPr lang="ru-RU"/>
        </a:p>
      </dgm:t>
    </dgm:pt>
    <dgm:pt modelId="{BEE6D072-18CA-4640-A463-3D8C34FEBCF2}" type="pres">
      <dgm:prSet presAssocID="{2027E24B-D917-4BEF-81CC-B93A2C3081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231340-CD75-4EE8-9C6F-9AA6269F9671}" type="pres">
      <dgm:prSet presAssocID="{41D53A8E-8B1F-493A-97A0-5B02C043EA42}" presName="parentText" presStyleLbl="node1" presStyleIdx="0" presStyleCnt="1" custScaleY="50321" custLinFactNeighborX="2128" custLinFactNeighborY="39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2619F-31C7-4F38-B993-9220F37476A8}" srcId="{2027E24B-D917-4BEF-81CC-B93A2C30817F}" destId="{41D53A8E-8B1F-493A-97A0-5B02C043EA42}" srcOrd="0" destOrd="0" parTransId="{AB944344-3CA6-43CC-BCB7-C32E0D0638BA}" sibTransId="{9A46955F-A394-4398-AB42-C8ADA403B91A}"/>
    <dgm:cxn modelId="{1A36BA5B-59CC-4E23-BD93-5822A122320D}" type="presOf" srcId="{2027E24B-D917-4BEF-81CC-B93A2C30817F}" destId="{BEE6D072-18CA-4640-A463-3D8C34FEBCF2}" srcOrd="0" destOrd="0" presId="urn:microsoft.com/office/officeart/2005/8/layout/vList2"/>
    <dgm:cxn modelId="{BCC0393A-EA1D-4113-9BAB-8FA58BD8A765}" type="presOf" srcId="{41D53A8E-8B1F-493A-97A0-5B02C043EA42}" destId="{C8231340-CD75-4EE8-9C6F-9AA6269F9671}" srcOrd="0" destOrd="0" presId="urn:microsoft.com/office/officeart/2005/8/layout/vList2"/>
    <dgm:cxn modelId="{0980073B-334A-4B7B-869B-38FC8965E977}" type="presParOf" srcId="{BEE6D072-18CA-4640-A463-3D8C34FEBCF2}" destId="{C8231340-CD75-4EE8-9C6F-9AA6269F96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51F9642-BC59-4E37-8A37-1B437E39C8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6B5F6-366A-424B-8D6D-407830B1A547}">
      <dgm:prSet/>
      <dgm:spPr/>
      <dgm:t>
        <a:bodyPr/>
        <a:lstStyle/>
        <a:p>
          <a:pPr rtl="0"/>
          <a:r>
            <a:rPr lang="ru-RU" b="1" i="1" dirty="0" smtClean="0"/>
            <a:t>рубахи цельнокроеные и составные</a:t>
          </a:r>
          <a:r>
            <a:rPr lang="ru-RU" b="1" dirty="0" smtClean="0"/>
            <a:t> </a:t>
          </a:r>
          <a:r>
            <a:rPr lang="ru-RU" b="1" i="1" dirty="0" smtClean="0"/>
            <a:t> </a:t>
          </a:r>
          <a:endParaRPr lang="ru-RU" dirty="0"/>
        </a:p>
      </dgm:t>
    </dgm:pt>
    <dgm:pt modelId="{0D63609A-8BF6-44A9-AEFC-809E8DC43D02}" type="parTrans" cxnId="{C5C38903-3ABF-4DCA-8314-4D1D20EC8308}">
      <dgm:prSet/>
      <dgm:spPr/>
      <dgm:t>
        <a:bodyPr/>
        <a:lstStyle/>
        <a:p>
          <a:endParaRPr lang="ru-RU"/>
        </a:p>
      </dgm:t>
    </dgm:pt>
    <dgm:pt modelId="{A525C604-3D1F-4F44-86E7-8E7B388D6A24}" type="sibTrans" cxnId="{C5C38903-3ABF-4DCA-8314-4D1D20EC8308}">
      <dgm:prSet/>
      <dgm:spPr/>
      <dgm:t>
        <a:bodyPr/>
        <a:lstStyle/>
        <a:p>
          <a:endParaRPr lang="ru-RU"/>
        </a:p>
      </dgm:t>
    </dgm:pt>
    <dgm:pt modelId="{A95310E7-D652-44D6-9175-165CF2B574C6}" type="pres">
      <dgm:prSet presAssocID="{851F9642-BC59-4E37-8A37-1B437E39C8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271A5-BD06-407F-B46D-BE681357DA88}" type="pres">
      <dgm:prSet presAssocID="{C696B5F6-366A-424B-8D6D-407830B1A547}" presName="parentText" presStyleLbl="node1" presStyleIdx="0" presStyleCnt="1" custScaleY="83289" custLinFactNeighborY="-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38903-3ABF-4DCA-8314-4D1D20EC8308}" srcId="{851F9642-BC59-4E37-8A37-1B437E39C8E5}" destId="{C696B5F6-366A-424B-8D6D-407830B1A547}" srcOrd="0" destOrd="0" parTransId="{0D63609A-8BF6-44A9-AEFC-809E8DC43D02}" sibTransId="{A525C604-3D1F-4F44-86E7-8E7B388D6A24}"/>
    <dgm:cxn modelId="{6B27586F-EC45-4F1C-A8C6-24D7356FE7AB}" type="presOf" srcId="{C696B5F6-366A-424B-8D6D-407830B1A547}" destId="{236271A5-BD06-407F-B46D-BE681357DA88}" srcOrd="0" destOrd="0" presId="urn:microsoft.com/office/officeart/2005/8/layout/vList2"/>
    <dgm:cxn modelId="{B2B45E55-FFBA-4E23-BDBF-D3B43546916E}" type="presOf" srcId="{851F9642-BC59-4E37-8A37-1B437E39C8E5}" destId="{A95310E7-D652-44D6-9175-165CF2B574C6}" srcOrd="0" destOrd="0" presId="urn:microsoft.com/office/officeart/2005/8/layout/vList2"/>
    <dgm:cxn modelId="{60F10B8C-CD06-4328-BA38-A76DFA38BDB8}" type="presParOf" srcId="{A95310E7-D652-44D6-9175-165CF2B574C6}" destId="{236271A5-BD06-407F-B46D-BE681357DA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D832F0E-2A99-44BB-8D64-AF2F84EEEA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60587F-C7B7-4402-8F40-F2DD9004D1D4}">
      <dgm:prSet/>
      <dgm:spPr/>
      <dgm:t>
        <a:bodyPr/>
        <a:lstStyle/>
        <a:p>
          <a:pPr rtl="0"/>
          <a:r>
            <a:rPr lang="ru-RU" b="1" i="1" dirty="0" smtClean="0"/>
            <a:t>рубаха «на кокетке» (более поздний вид)</a:t>
          </a:r>
          <a:endParaRPr lang="ru-RU" b="1" dirty="0"/>
        </a:p>
      </dgm:t>
    </dgm:pt>
    <dgm:pt modelId="{D55A08C9-A811-442C-AFFC-272889342B66}" type="parTrans" cxnId="{8E02A825-FFFD-480D-B343-2453A4700483}">
      <dgm:prSet/>
      <dgm:spPr/>
      <dgm:t>
        <a:bodyPr/>
        <a:lstStyle/>
        <a:p>
          <a:endParaRPr lang="ru-RU"/>
        </a:p>
      </dgm:t>
    </dgm:pt>
    <dgm:pt modelId="{846435B3-8F75-4025-B61A-9FFF3B4BC950}" type="sibTrans" cxnId="{8E02A825-FFFD-480D-B343-2453A4700483}">
      <dgm:prSet/>
      <dgm:spPr/>
      <dgm:t>
        <a:bodyPr/>
        <a:lstStyle/>
        <a:p>
          <a:endParaRPr lang="ru-RU"/>
        </a:p>
      </dgm:t>
    </dgm:pt>
    <dgm:pt modelId="{97F320E6-B2E9-4B68-A335-528DC6488407}" type="pres">
      <dgm:prSet presAssocID="{AD832F0E-2A99-44BB-8D64-AF2F84EEEA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A5BF9-F359-46ED-93F4-7197095D936D}" type="pres">
      <dgm:prSet presAssocID="{4060587F-C7B7-4402-8F40-F2DD9004D1D4}" presName="parentText" presStyleLbl="node1" presStyleIdx="0" presStyleCnt="1" custScaleY="125440" custLinFactNeighborX="2499" custLinFactNeighborY="-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2A825-FFFD-480D-B343-2453A4700483}" srcId="{AD832F0E-2A99-44BB-8D64-AF2F84EEEA58}" destId="{4060587F-C7B7-4402-8F40-F2DD9004D1D4}" srcOrd="0" destOrd="0" parTransId="{D55A08C9-A811-442C-AFFC-272889342B66}" sibTransId="{846435B3-8F75-4025-B61A-9FFF3B4BC950}"/>
    <dgm:cxn modelId="{484C6FB6-C24E-4BF3-A351-A6341F859102}" type="presOf" srcId="{AD832F0E-2A99-44BB-8D64-AF2F84EEEA58}" destId="{97F320E6-B2E9-4B68-A335-528DC6488407}" srcOrd="0" destOrd="0" presId="urn:microsoft.com/office/officeart/2005/8/layout/vList2"/>
    <dgm:cxn modelId="{A024948D-EB1F-4F4C-8486-AA37760AA5C2}" type="presOf" srcId="{4060587F-C7B7-4402-8F40-F2DD9004D1D4}" destId="{983A5BF9-F359-46ED-93F4-7197095D936D}" srcOrd="0" destOrd="0" presId="urn:microsoft.com/office/officeart/2005/8/layout/vList2"/>
    <dgm:cxn modelId="{3038ACF6-394A-40CA-8080-C221F57E0830}" type="presParOf" srcId="{97F320E6-B2E9-4B68-A335-528DC6488407}" destId="{983A5BF9-F359-46ED-93F4-7197095D93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C8FB4C3-3ACC-460F-9645-69BBA8C8B6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3924FE-B70E-41CE-AB84-E95B4C0AC7B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000" b="1" i="0" dirty="0" smtClean="0">
              <a:solidFill>
                <a:srgbClr val="0070C0"/>
              </a:solidFill>
            </a:rPr>
            <a:t>Характерным признаком вышивки местных сорочек конца 18  начала 20 веков  была  черно-красная  гамма цветов   и растительно-цветочный тип орнамента. </a:t>
          </a:r>
        </a:p>
        <a:p>
          <a:pPr rtl="0"/>
          <a:r>
            <a:rPr lang="ru-RU" sz="2000" b="1" i="0" dirty="0" smtClean="0">
              <a:solidFill>
                <a:srgbClr val="0070C0"/>
              </a:solidFill>
            </a:rPr>
            <a:t>Преобладание одного из   цветов зависело от назначения рубахи и возраста владелицы. </a:t>
          </a:r>
          <a:endParaRPr lang="ru-RU" sz="2000" b="1" i="0" dirty="0">
            <a:solidFill>
              <a:srgbClr val="0070C0"/>
            </a:solidFill>
          </a:endParaRPr>
        </a:p>
      </dgm:t>
    </dgm:pt>
    <dgm:pt modelId="{37DAD366-463A-4B69-A730-2F0DEEC35457}" type="parTrans" cxnId="{7413C93B-5A32-4FD0-9EBC-4E04FA7A241C}">
      <dgm:prSet/>
      <dgm:spPr/>
      <dgm:t>
        <a:bodyPr/>
        <a:lstStyle/>
        <a:p>
          <a:endParaRPr lang="ru-RU"/>
        </a:p>
      </dgm:t>
    </dgm:pt>
    <dgm:pt modelId="{4805A8EA-01E1-49B9-B5DB-BDD25244A509}" type="sibTrans" cxnId="{7413C93B-5A32-4FD0-9EBC-4E04FA7A241C}">
      <dgm:prSet/>
      <dgm:spPr/>
      <dgm:t>
        <a:bodyPr/>
        <a:lstStyle/>
        <a:p>
          <a:endParaRPr lang="ru-RU"/>
        </a:p>
      </dgm:t>
    </dgm:pt>
    <dgm:pt modelId="{9530EBA5-36DF-4581-A89D-33163C7B17E4}" type="pres">
      <dgm:prSet presAssocID="{EC8FB4C3-3ACC-460F-9645-69BBA8C8B6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91A31-B0FD-497F-AA72-53F506FBBA7D}" type="pres">
      <dgm:prSet presAssocID="{EE3924FE-B70E-41CE-AB84-E95B4C0AC7B5}" presName="parentText" presStyleLbl="node1" presStyleIdx="0" presStyleCnt="1" custScaleY="686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3C93B-5A32-4FD0-9EBC-4E04FA7A241C}" srcId="{EC8FB4C3-3ACC-460F-9645-69BBA8C8B624}" destId="{EE3924FE-B70E-41CE-AB84-E95B4C0AC7B5}" srcOrd="0" destOrd="0" parTransId="{37DAD366-463A-4B69-A730-2F0DEEC35457}" sibTransId="{4805A8EA-01E1-49B9-B5DB-BDD25244A509}"/>
    <dgm:cxn modelId="{3C2EA580-DFB9-42D3-AF37-A6949F549E25}" type="presOf" srcId="{EE3924FE-B70E-41CE-AB84-E95B4C0AC7B5}" destId="{BB091A31-B0FD-497F-AA72-53F506FBBA7D}" srcOrd="0" destOrd="0" presId="urn:microsoft.com/office/officeart/2005/8/layout/vList2"/>
    <dgm:cxn modelId="{961630E8-DD2E-48D7-9D87-4D7DC60F6298}" type="presOf" srcId="{EC8FB4C3-3ACC-460F-9645-69BBA8C8B624}" destId="{9530EBA5-36DF-4581-A89D-33163C7B17E4}" srcOrd="0" destOrd="0" presId="urn:microsoft.com/office/officeart/2005/8/layout/vList2"/>
    <dgm:cxn modelId="{077964F7-6545-4B20-B0A5-3C1C253D7F22}" type="presParOf" srcId="{9530EBA5-36DF-4581-A89D-33163C7B17E4}" destId="{BB091A31-B0FD-497F-AA72-53F506FBBA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B92055D-6CCB-4DE0-A8C0-411C648C1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5481B1-7922-45D7-A899-B456D087F3C7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800" b="1" i="0" dirty="0" smtClean="0">
              <a:solidFill>
                <a:srgbClr val="0070C0"/>
              </a:solidFill>
            </a:rPr>
            <a:t>В начале 20 </a:t>
          </a:r>
          <a:r>
            <a:rPr lang="ru-RU" sz="2800" b="1" i="0" smtClean="0">
              <a:solidFill>
                <a:srgbClr val="0070C0"/>
              </a:solidFill>
            </a:rPr>
            <a:t>века  женский </a:t>
          </a:r>
          <a:r>
            <a:rPr lang="ru-RU" sz="2800" b="1" i="0" dirty="0" smtClean="0">
              <a:solidFill>
                <a:srgbClr val="0070C0"/>
              </a:solidFill>
            </a:rPr>
            <a:t>костюм состоял из :</a:t>
          </a:r>
          <a:endParaRPr lang="ru-RU" sz="2800" b="1" i="0" dirty="0">
            <a:solidFill>
              <a:srgbClr val="0070C0"/>
            </a:solidFill>
          </a:endParaRPr>
        </a:p>
      </dgm:t>
    </dgm:pt>
    <dgm:pt modelId="{D99516C1-F643-44C4-A9AD-36E9716EB7AA}" type="parTrans" cxnId="{C5178685-C9A4-4372-9457-0B487A6B7426}">
      <dgm:prSet/>
      <dgm:spPr/>
      <dgm:t>
        <a:bodyPr/>
        <a:lstStyle/>
        <a:p>
          <a:endParaRPr lang="ru-RU"/>
        </a:p>
      </dgm:t>
    </dgm:pt>
    <dgm:pt modelId="{7B8B6D05-7754-450A-8D8F-E5984C467A4C}" type="sibTrans" cxnId="{C5178685-C9A4-4372-9457-0B487A6B7426}">
      <dgm:prSet/>
      <dgm:spPr/>
      <dgm:t>
        <a:bodyPr/>
        <a:lstStyle/>
        <a:p>
          <a:endParaRPr lang="ru-RU"/>
        </a:p>
      </dgm:t>
    </dgm:pt>
    <dgm:pt modelId="{D83089D7-7DD6-41F8-B8FC-4131E1CA42ED}" type="pres">
      <dgm:prSet presAssocID="{DB92055D-6CCB-4DE0-A8C0-411C648C1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24B78-0D23-4AA7-BBEB-7F90A2DACD1C}" type="pres">
      <dgm:prSet presAssocID="{625481B1-7922-45D7-A899-B456D087F3C7}" presName="parentText" presStyleLbl="node1" presStyleIdx="0" presStyleCnt="1" custScaleY="338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78685-C9A4-4372-9457-0B487A6B7426}" srcId="{DB92055D-6CCB-4DE0-A8C0-411C648C1469}" destId="{625481B1-7922-45D7-A899-B456D087F3C7}" srcOrd="0" destOrd="0" parTransId="{D99516C1-F643-44C4-A9AD-36E9716EB7AA}" sibTransId="{7B8B6D05-7754-450A-8D8F-E5984C467A4C}"/>
    <dgm:cxn modelId="{D60C9173-A19E-476A-8281-41D0501820FC}" type="presOf" srcId="{625481B1-7922-45D7-A899-B456D087F3C7}" destId="{FDA24B78-0D23-4AA7-BBEB-7F90A2DACD1C}" srcOrd="0" destOrd="0" presId="urn:microsoft.com/office/officeart/2005/8/layout/vList2"/>
    <dgm:cxn modelId="{FEE123FA-F7D5-41C2-93A7-85204B71892C}" type="presOf" srcId="{DB92055D-6CCB-4DE0-A8C0-411C648C1469}" destId="{D83089D7-7DD6-41F8-B8FC-4131E1CA42ED}" srcOrd="0" destOrd="0" presId="urn:microsoft.com/office/officeart/2005/8/layout/vList2"/>
    <dgm:cxn modelId="{5C2DB927-6EC3-4B1D-887C-DDF0B4FE924D}" type="presParOf" srcId="{D83089D7-7DD6-41F8-B8FC-4131E1CA42ED}" destId="{FDA24B78-0D23-4AA7-BBEB-7F90A2DAC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E53D725-0E86-43BA-AF7C-D2A0CD64CE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02EF95-0E6A-410D-8AC9-0C57B25A9F9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700" i="1" dirty="0" smtClean="0">
              <a:solidFill>
                <a:srgbClr val="0070C0"/>
              </a:solidFill>
            </a:rPr>
            <a:t>            </a:t>
          </a:r>
          <a:r>
            <a:rPr lang="ru-RU" sz="2800" b="1" i="1" dirty="0" smtClean="0">
              <a:solidFill>
                <a:srgbClr val="0070C0"/>
              </a:solidFill>
            </a:rPr>
            <a:t>рубахи</a:t>
          </a:r>
          <a:endParaRPr lang="ru-RU" sz="2800" b="1" dirty="0">
            <a:solidFill>
              <a:srgbClr val="0070C0"/>
            </a:solidFill>
          </a:endParaRPr>
        </a:p>
      </dgm:t>
    </dgm:pt>
    <dgm:pt modelId="{6D154ED9-5C0E-4601-A323-F7358B6698C6}" type="parTrans" cxnId="{715E4C45-2B9C-4FA4-AB40-1711B77C7CCD}">
      <dgm:prSet/>
      <dgm:spPr/>
      <dgm:t>
        <a:bodyPr/>
        <a:lstStyle/>
        <a:p>
          <a:endParaRPr lang="ru-RU"/>
        </a:p>
      </dgm:t>
    </dgm:pt>
    <dgm:pt modelId="{8AD65C9D-87D0-4225-A5DC-DD9C987804F9}" type="sibTrans" cxnId="{715E4C45-2B9C-4FA4-AB40-1711B77C7CCD}">
      <dgm:prSet/>
      <dgm:spPr/>
      <dgm:t>
        <a:bodyPr/>
        <a:lstStyle/>
        <a:p>
          <a:endParaRPr lang="ru-RU"/>
        </a:p>
      </dgm:t>
    </dgm:pt>
    <dgm:pt modelId="{122DA0AE-D384-413A-ABB7-E3649D1CF70F}" type="pres">
      <dgm:prSet presAssocID="{2E53D725-0E86-43BA-AF7C-D2A0CD64CE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62716-B379-44B0-8519-2173947F831F}" type="pres">
      <dgm:prSet presAssocID="{3002EF95-0E6A-410D-8AC9-0C57B25A9F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E4C45-2B9C-4FA4-AB40-1711B77C7CCD}" srcId="{2E53D725-0E86-43BA-AF7C-D2A0CD64CE89}" destId="{3002EF95-0E6A-410D-8AC9-0C57B25A9F9A}" srcOrd="0" destOrd="0" parTransId="{6D154ED9-5C0E-4601-A323-F7358B6698C6}" sibTransId="{8AD65C9D-87D0-4225-A5DC-DD9C987804F9}"/>
    <dgm:cxn modelId="{BBB38E41-68AE-41AB-8BE6-A607D20D639F}" type="presOf" srcId="{3002EF95-0E6A-410D-8AC9-0C57B25A9F9A}" destId="{5A362716-B379-44B0-8519-2173947F831F}" srcOrd="0" destOrd="0" presId="urn:microsoft.com/office/officeart/2005/8/layout/vList2"/>
    <dgm:cxn modelId="{2F847A7C-1EC7-43C2-9B26-5F376B16C8C2}" type="presOf" srcId="{2E53D725-0E86-43BA-AF7C-D2A0CD64CE89}" destId="{122DA0AE-D384-413A-ABB7-E3649D1CF70F}" srcOrd="0" destOrd="0" presId="urn:microsoft.com/office/officeart/2005/8/layout/vList2"/>
    <dgm:cxn modelId="{FF73A069-CEA5-4FCB-AAD0-4E014EDFF288}" type="presParOf" srcId="{122DA0AE-D384-413A-ABB7-E3649D1CF70F}" destId="{5A362716-B379-44B0-8519-2173947F83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E8724C6-E98A-40CD-B18F-4219660131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8F0AA-8A6D-40D0-B0C4-3D1823DB1390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i="1" dirty="0" smtClean="0">
              <a:solidFill>
                <a:srgbClr val="0070C0"/>
              </a:solidFill>
            </a:rPr>
            <a:t>кофты (балахона)</a:t>
          </a:r>
          <a:endParaRPr lang="ru-RU" b="1" dirty="0">
            <a:solidFill>
              <a:srgbClr val="0070C0"/>
            </a:solidFill>
          </a:endParaRPr>
        </a:p>
      </dgm:t>
    </dgm:pt>
    <dgm:pt modelId="{5F76F49F-0CCD-49CB-9F4D-40A952D559F2}" type="parTrans" cxnId="{CD22EE33-448E-4C68-877B-5A7C7BFDDD7F}">
      <dgm:prSet/>
      <dgm:spPr/>
      <dgm:t>
        <a:bodyPr/>
        <a:lstStyle/>
        <a:p>
          <a:endParaRPr lang="ru-RU"/>
        </a:p>
      </dgm:t>
    </dgm:pt>
    <dgm:pt modelId="{CB1E6A94-1B3A-40CE-AD1E-9968B716A988}" type="sibTrans" cxnId="{CD22EE33-448E-4C68-877B-5A7C7BFDDD7F}">
      <dgm:prSet/>
      <dgm:spPr/>
      <dgm:t>
        <a:bodyPr/>
        <a:lstStyle/>
        <a:p>
          <a:endParaRPr lang="ru-RU"/>
        </a:p>
      </dgm:t>
    </dgm:pt>
    <dgm:pt modelId="{34EF28BC-3B9C-4A80-9CBF-8A023998C0D1}" type="pres">
      <dgm:prSet presAssocID="{EE8724C6-E98A-40CD-B18F-4219660131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0B1487-4383-4E32-AE3E-8FC431802AFF}" type="pres">
      <dgm:prSet presAssocID="{D498F0AA-8A6D-40D0-B0C4-3D1823DB1390}" presName="parentText" presStyleLbl="node1" presStyleIdx="0" presStyleCnt="1" custScaleY="38969" custLinFactNeighborX="2041" custLinFactNeighborY="13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2EE33-448E-4C68-877B-5A7C7BFDDD7F}" srcId="{EE8724C6-E98A-40CD-B18F-4219660131E6}" destId="{D498F0AA-8A6D-40D0-B0C4-3D1823DB1390}" srcOrd="0" destOrd="0" parTransId="{5F76F49F-0CCD-49CB-9F4D-40A952D559F2}" sibTransId="{CB1E6A94-1B3A-40CE-AD1E-9968B716A988}"/>
    <dgm:cxn modelId="{B6CC2AFE-38B1-4A1A-9F94-2149797BC835}" type="presOf" srcId="{D498F0AA-8A6D-40D0-B0C4-3D1823DB1390}" destId="{CE0B1487-4383-4E32-AE3E-8FC431802AFF}" srcOrd="0" destOrd="0" presId="urn:microsoft.com/office/officeart/2005/8/layout/vList2"/>
    <dgm:cxn modelId="{A9701CD7-93E4-457E-B1B6-83F64E23020B}" type="presOf" srcId="{EE8724C6-E98A-40CD-B18F-4219660131E6}" destId="{34EF28BC-3B9C-4A80-9CBF-8A023998C0D1}" srcOrd="0" destOrd="0" presId="urn:microsoft.com/office/officeart/2005/8/layout/vList2"/>
    <dgm:cxn modelId="{8AC61E28-5029-4CB5-A5D1-7E2CDE37E46C}" type="presParOf" srcId="{34EF28BC-3B9C-4A80-9CBF-8A023998C0D1}" destId="{CE0B1487-4383-4E32-AE3E-8FC431802A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2EB1F74-B874-409C-ACF6-977865259C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AE1D7-19DA-4BB5-B9E1-DB42246B55E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800" b="1" i="1" dirty="0" smtClean="0">
              <a:solidFill>
                <a:srgbClr val="0070C0"/>
              </a:solidFill>
            </a:rPr>
            <a:t>душегрейки</a:t>
          </a:r>
          <a:endParaRPr lang="ru-RU" sz="2800" b="1" dirty="0">
            <a:solidFill>
              <a:srgbClr val="0070C0"/>
            </a:solidFill>
          </a:endParaRPr>
        </a:p>
      </dgm:t>
    </dgm:pt>
    <dgm:pt modelId="{C7A2F4E7-9748-46DA-A64A-293DA4838380}" type="parTrans" cxnId="{4ABECE6D-640A-4B6E-9504-A4812E34A001}">
      <dgm:prSet/>
      <dgm:spPr/>
      <dgm:t>
        <a:bodyPr/>
        <a:lstStyle/>
        <a:p>
          <a:endParaRPr lang="ru-RU"/>
        </a:p>
      </dgm:t>
    </dgm:pt>
    <dgm:pt modelId="{7ADF9703-FFF6-4748-A3D8-52425E30F557}" type="sibTrans" cxnId="{4ABECE6D-640A-4B6E-9504-A4812E34A001}">
      <dgm:prSet/>
      <dgm:spPr/>
      <dgm:t>
        <a:bodyPr/>
        <a:lstStyle/>
        <a:p>
          <a:endParaRPr lang="ru-RU"/>
        </a:p>
      </dgm:t>
    </dgm:pt>
    <dgm:pt modelId="{86717DD8-92E7-4D6A-9839-36CDF3132E67}" type="pres">
      <dgm:prSet presAssocID="{32EB1F74-B874-409C-ACF6-977865259C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DC3C1-DE82-43D6-A005-5ED050C6EBFC}" type="pres">
      <dgm:prSet presAssocID="{6EFAE1D7-19DA-4BB5-B9E1-DB42246B55EF}" presName="parentText" presStyleLbl="node1" presStyleIdx="0" presStyleCnt="1" custScaleY="250190" custLinFactNeighborX="14286" custLinFactNeighborY="40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FD010-0FDC-4850-89EE-DE6AC42336FB}" type="presOf" srcId="{32EB1F74-B874-409C-ACF6-977865259C45}" destId="{86717DD8-92E7-4D6A-9839-36CDF3132E67}" srcOrd="0" destOrd="0" presId="urn:microsoft.com/office/officeart/2005/8/layout/vList2"/>
    <dgm:cxn modelId="{4ABECE6D-640A-4B6E-9504-A4812E34A001}" srcId="{32EB1F74-B874-409C-ACF6-977865259C45}" destId="{6EFAE1D7-19DA-4BB5-B9E1-DB42246B55EF}" srcOrd="0" destOrd="0" parTransId="{C7A2F4E7-9748-46DA-A64A-293DA4838380}" sibTransId="{7ADF9703-FFF6-4748-A3D8-52425E30F557}"/>
    <dgm:cxn modelId="{7AE432E7-F647-45DB-B929-27B8BB46A54F}" type="presOf" srcId="{6EFAE1D7-19DA-4BB5-B9E1-DB42246B55EF}" destId="{EE9DC3C1-DE82-43D6-A005-5ED050C6EBFC}" srcOrd="0" destOrd="0" presId="urn:microsoft.com/office/officeart/2005/8/layout/vList2"/>
    <dgm:cxn modelId="{36D4335C-0CBF-48DF-A34F-BE4389092B14}" type="presParOf" srcId="{86717DD8-92E7-4D6A-9839-36CDF3132E67}" destId="{EE9DC3C1-DE82-43D6-A005-5ED050C6EB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DFD88A7-B391-40AA-B5E7-D076328C08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D0D087-B015-4C08-9456-5BC33B46BADA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i="1" dirty="0" smtClean="0">
              <a:solidFill>
                <a:srgbClr val="0070C0"/>
              </a:solidFill>
            </a:rPr>
            <a:t>           юбки  </a:t>
          </a:r>
          <a:endParaRPr lang="ru-RU" b="1" dirty="0">
            <a:solidFill>
              <a:srgbClr val="0070C0"/>
            </a:solidFill>
          </a:endParaRPr>
        </a:p>
      </dgm:t>
    </dgm:pt>
    <dgm:pt modelId="{F056E747-D90A-46E0-BBE6-DCA51CDC15A8}" type="parTrans" cxnId="{3A392415-278B-44C3-AE8E-36BC26D89030}">
      <dgm:prSet/>
      <dgm:spPr/>
      <dgm:t>
        <a:bodyPr/>
        <a:lstStyle/>
        <a:p>
          <a:endParaRPr lang="ru-RU"/>
        </a:p>
      </dgm:t>
    </dgm:pt>
    <dgm:pt modelId="{EB89AB9D-C9AF-478A-A405-D372FAA99F04}" type="sibTrans" cxnId="{3A392415-278B-44C3-AE8E-36BC26D89030}">
      <dgm:prSet/>
      <dgm:spPr/>
      <dgm:t>
        <a:bodyPr/>
        <a:lstStyle/>
        <a:p>
          <a:endParaRPr lang="ru-RU"/>
        </a:p>
      </dgm:t>
    </dgm:pt>
    <dgm:pt modelId="{A8DA1BC0-71E6-4D4D-8A1A-38C504883E9A}" type="pres">
      <dgm:prSet presAssocID="{DDFD88A7-B391-40AA-B5E7-D076328C08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0A444B-B7B7-46DF-99B4-CEA19F1D00D2}" type="pres">
      <dgm:prSet presAssocID="{2CD0D087-B015-4C08-9456-5BC33B46BADA}" presName="parentText" presStyleLbl="node1" presStyleIdx="0" presStyleCnt="1" custLinFactX="-65833" custLinFactNeighborX="-100000" custLinFactNeighborY="-28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92415-278B-44C3-AE8E-36BC26D89030}" srcId="{DDFD88A7-B391-40AA-B5E7-D076328C088E}" destId="{2CD0D087-B015-4C08-9456-5BC33B46BADA}" srcOrd="0" destOrd="0" parTransId="{F056E747-D90A-46E0-BBE6-DCA51CDC15A8}" sibTransId="{EB89AB9D-C9AF-478A-A405-D372FAA99F04}"/>
    <dgm:cxn modelId="{6485E40B-4BA7-4237-B2B7-27671EED85AB}" type="presOf" srcId="{2CD0D087-B015-4C08-9456-5BC33B46BADA}" destId="{BE0A444B-B7B7-46DF-99B4-CEA19F1D00D2}" srcOrd="0" destOrd="0" presId="urn:microsoft.com/office/officeart/2005/8/layout/vList2"/>
    <dgm:cxn modelId="{B365665B-B6AA-4C7C-809D-66B00CEA94CD}" type="presOf" srcId="{DDFD88A7-B391-40AA-B5E7-D076328C088E}" destId="{A8DA1BC0-71E6-4D4D-8A1A-38C504883E9A}" srcOrd="0" destOrd="0" presId="urn:microsoft.com/office/officeart/2005/8/layout/vList2"/>
    <dgm:cxn modelId="{138BCD03-BC3A-4C37-9B92-3212AA97E143}" type="presParOf" srcId="{A8DA1BC0-71E6-4D4D-8A1A-38C504883E9A}" destId="{BE0A444B-B7B7-46DF-99B4-CEA19F1D00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3E52A8-7E79-4031-8001-41C3F86818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8BE2C-62FA-4E32-B587-F0A951D05AD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rgbClr val="FFFF00"/>
              </a:solidFill>
            </a:rPr>
            <a:t>Вышивка мужского костюма</a:t>
          </a:r>
          <a:endParaRPr lang="ru-RU" b="1" dirty="0">
            <a:solidFill>
              <a:srgbClr val="FFFF00"/>
            </a:solidFill>
          </a:endParaRPr>
        </a:p>
      </dgm:t>
    </dgm:pt>
    <dgm:pt modelId="{2F7ADF23-4D38-4EC2-A652-FB5248CF1839}" type="parTrans" cxnId="{ECBD8E25-BBA2-44B4-8318-0CB037915EFB}">
      <dgm:prSet/>
      <dgm:spPr/>
      <dgm:t>
        <a:bodyPr/>
        <a:lstStyle/>
        <a:p>
          <a:endParaRPr lang="ru-RU"/>
        </a:p>
      </dgm:t>
    </dgm:pt>
    <dgm:pt modelId="{4AD008B2-209D-425A-BDAE-78FBF1D8E91B}" type="sibTrans" cxnId="{ECBD8E25-BBA2-44B4-8318-0CB037915EFB}">
      <dgm:prSet/>
      <dgm:spPr/>
      <dgm:t>
        <a:bodyPr/>
        <a:lstStyle/>
        <a:p>
          <a:endParaRPr lang="ru-RU"/>
        </a:p>
      </dgm:t>
    </dgm:pt>
    <dgm:pt modelId="{8B88B813-095C-41A5-9AB2-1B3183DFC01D}" type="pres">
      <dgm:prSet presAssocID="{603E52A8-7E79-4031-8001-41C3F8681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BDD9F7-57A7-4B3E-B7F4-3D7FA124B06C}" type="pres">
      <dgm:prSet presAssocID="{BE18BE2C-62FA-4E32-B587-F0A951D05AD3}" presName="parentText" presStyleLbl="node1" presStyleIdx="0" presStyleCnt="1" custScaleY="128005" custLinFactY="10502" custLinFactNeighborX="200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D8E25-BBA2-44B4-8318-0CB037915EFB}" srcId="{603E52A8-7E79-4031-8001-41C3F8681843}" destId="{BE18BE2C-62FA-4E32-B587-F0A951D05AD3}" srcOrd="0" destOrd="0" parTransId="{2F7ADF23-4D38-4EC2-A652-FB5248CF1839}" sibTransId="{4AD008B2-209D-425A-BDAE-78FBF1D8E91B}"/>
    <dgm:cxn modelId="{C8F15B53-2BAC-4DC0-9030-26FF3BC5582A}" type="presOf" srcId="{603E52A8-7E79-4031-8001-41C3F8681843}" destId="{8B88B813-095C-41A5-9AB2-1B3183DFC01D}" srcOrd="0" destOrd="0" presId="urn:microsoft.com/office/officeart/2005/8/layout/vList2"/>
    <dgm:cxn modelId="{968A0A22-F676-4345-9D7F-33953128B67C}" type="presOf" srcId="{BE18BE2C-62FA-4E32-B587-F0A951D05AD3}" destId="{ABBDD9F7-57A7-4B3E-B7F4-3D7FA124B06C}" srcOrd="0" destOrd="0" presId="urn:microsoft.com/office/officeart/2005/8/layout/vList2"/>
    <dgm:cxn modelId="{7F50D0AC-A491-4C81-8050-A804AF52B611}" type="presParOf" srcId="{8B88B813-095C-41A5-9AB2-1B3183DFC01D}" destId="{ABBDD9F7-57A7-4B3E-B7F4-3D7FA124B0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E327F9C-E513-4F5C-8AFA-F496C43B41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6BE14-6D84-450F-A292-87F444345194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800" b="1" i="1" dirty="0" smtClean="0">
              <a:solidFill>
                <a:srgbClr val="0070C0"/>
              </a:solidFill>
            </a:rPr>
            <a:t>       фартука</a:t>
          </a:r>
          <a:endParaRPr lang="ru-RU" sz="2800" b="1" dirty="0">
            <a:solidFill>
              <a:srgbClr val="0070C0"/>
            </a:solidFill>
          </a:endParaRPr>
        </a:p>
      </dgm:t>
    </dgm:pt>
    <dgm:pt modelId="{7AE06E15-BF23-4622-83B1-D8412406DCDA}" type="parTrans" cxnId="{0AC9E7CD-6210-4F38-8F86-DE382D486DE2}">
      <dgm:prSet/>
      <dgm:spPr/>
      <dgm:t>
        <a:bodyPr/>
        <a:lstStyle/>
        <a:p>
          <a:endParaRPr lang="ru-RU"/>
        </a:p>
      </dgm:t>
    </dgm:pt>
    <dgm:pt modelId="{4B92BA35-E743-47EA-8466-7409148B080F}" type="sibTrans" cxnId="{0AC9E7CD-6210-4F38-8F86-DE382D486DE2}">
      <dgm:prSet/>
      <dgm:spPr/>
      <dgm:t>
        <a:bodyPr/>
        <a:lstStyle/>
        <a:p>
          <a:endParaRPr lang="ru-RU"/>
        </a:p>
      </dgm:t>
    </dgm:pt>
    <dgm:pt modelId="{25EB2828-6832-4D5F-A6AA-14B9D89D190A}" type="pres">
      <dgm:prSet presAssocID="{8E327F9C-E513-4F5C-8AFA-F496C43B41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0DEFC-C59F-4852-A164-10E7D5B3798B}" type="pres">
      <dgm:prSet presAssocID="{8656BE14-6D84-450F-A292-87F4443451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24A21-6519-4876-9D23-194C73BB16F9}" type="presOf" srcId="{8E327F9C-E513-4F5C-8AFA-F496C43B41C3}" destId="{25EB2828-6832-4D5F-A6AA-14B9D89D190A}" srcOrd="0" destOrd="0" presId="urn:microsoft.com/office/officeart/2005/8/layout/vList2"/>
    <dgm:cxn modelId="{0AC9E7CD-6210-4F38-8F86-DE382D486DE2}" srcId="{8E327F9C-E513-4F5C-8AFA-F496C43B41C3}" destId="{8656BE14-6D84-450F-A292-87F444345194}" srcOrd="0" destOrd="0" parTransId="{7AE06E15-BF23-4622-83B1-D8412406DCDA}" sibTransId="{4B92BA35-E743-47EA-8466-7409148B080F}"/>
    <dgm:cxn modelId="{CED3ADC8-7DCB-49C2-ADEF-F2E25C5306CF}" type="presOf" srcId="{8656BE14-6D84-450F-A292-87F444345194}" destId="{5E70DEFC-C59F-4852-A164-10E7D5B3798B}" srcOrd="0" destOrd="0" presId="urn:microsoft.com/office/officeart/2005/8/layout/vList2"/>
    <dgm:cxn modelId="{97CEAE75-42BF-46FC-93D5-07292A3748A9}" type="presParOf" srcId="{25EB2828-6832-4D5F-A6AA-14B9D89D190A}" destId="{5E70DEFC-C59F-4852-A164-10E7D5B379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1A21178-417F-4B53-8759-2CEAD91E56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1AF164-FDE2-4950-BD4C-3049621BBE54}">
      <dgm:prSet custT="1"/>
      <dgm:spPr>
        <a:solidFill>
          <a:srgbClr val="FF0000"/>
        </a:solidFill>
      </dgm:spPr>
      <dgm:t>
        <a:bodyPr/>
        <a:lstStyle/>
        <a:p>
          <a:pPr rtl="0"/>
          <a:endParaRPr lang="ru-RU" sz="2400" b="1" i="0" u="sng" dirty="0" smtClean="0">
            <a:solidFill>
              <a:srgbClr val="0070C0"/>
            </a:solidFill>
          </a:endParaRPr>
        </a:p>
        <a:p>
          <a:pPr rtl="0"/>
          <a:endParaRPr lang="ru-RU" sz="2400" b="1" i="0" u="sng" dirty="0" smtClean="0">
            <a:solidFill>
              <a:srgbClr val="FFFF00"/>
            </a:solidFill>
          </a:endParaRPr>
        </a:p>
        <a:p>
          <a:pPr rtl="0"/>
          <a:endParaRPr lang="ru-RU" sz="2400" b="1" i="0" u="sng" dirty="0" smtClean="0">
            <a:solidFill>
              <a:srgbClr val="FFFF00"/>
            </a:solidFill>
          </a:endParaRPr>
        </a:p>
        <a:p>
          <a:pPr rtl="0"/>
          <a:r>
            <a:rPr lang="ru-RU" sz="2400" b="1" i="0" u="sng" dirty="0" smtClean="0">
              <a:solidFill>
                <a:srgbClr val="FFFF00"/>
              </a:solidFill>
            </a:rPr>
            <a:t>Фартук </a:t>
          </a:r>
          <a:r>
            <a:rPr lang="ru-RU" sz="2400" b="1" i="0" dirty="0" smtClean="0">
              <a:solidFill>
                <a:srgbClr val="FFFF00"/>
              </a:solidFill>
            </a:rPr>
            <a:t>(«</a:t>
          </a:r>
          <a:r>
            <a:rPr lang="ru-RU" sz="2400" b="1" i="0" dirty="0" err="1" smtClean="0">
              <a:solidFill>
                <a:srgbClr val="FFFF00"/>
              </a:solidFill>
            </a:rPr>
            <a:t>завеска</a:t>
          </a:r>
          <a:r>
            <a:rPr lang="ru-RU" sz="2400" b="1" i="0" dirty="0" smtClean="0">
              <a:solidFill>
                <a:srgbClr val="FFFF00"/>
              </a:solidFill>
            </a:rPr>
            <a:t>», «</a:t>
          </a:r>
          <a:r>
            <a:rPr lang="ru-RU" sz="2400" b="1" i="0" dirty="0" err="1" smtClean="0">
              <a:solidFill>
                <a:srgbClr val="FFFF00"/>
              </a:solidFill>
            </a:rPr>
            <a:t>запон</a:t>
          </a:r>
          <a:r>
            <a:rPr lang="ru-RU" sz="2400" b="1" i="0" dirty="0" smtClean="0">
              <a:solidFill>
                <a:srgbClr val="FFFF00"/>
              </a:solidFill>
            </a:rPr>
            <a:t>», «передник»).</a:t>
          </a:r>
        </a:p>
        <a:p>
          <a:pPr rtl="0"/>
          <a:r>
            <a:rPr lang="ru-RU" sz="2400" b="1" i="0" dirty="0" smtClean="0">
              <a:solidFill>
                <a:srgbClr val="0070C0"/>
              </a:solidFill>
            </a:rPr>
            <a:t>Его украшали тканым геометрическим орнаментом, вышитыми растительными узорами, прошвами, оборками, кружевами и шелковыми лентами.</a:t>
          </a:r>
        </a:p>
        <a:p>
          <a:pPr rtl="0"/>
          <a:endParaRPr lang="ru-RU" sz="2400" b="1" i="0" dirty="0" smtClean="0">
            <a:solidFill>
              <a:srgbClr val="0070C0"/>
            </a:solidFill>
          </a:endParaRPr>
        </a:p>
        <a:p>
          <a:pPr rtl="0"/>
          <a:r>
            <a:rPr lang="ru-RU" sz="2400" b="1" i="0" dirty="0" smtClean="0"/>
            <a:t/>
          </a:r>
          <a:br>
            <a:rPr lang="ru-RU" sz="2400" b="1" i="0" dirty="0" smtClean="0"/>
          </a:br>
          <a:endParaRPr lang="ru-RU" sz="2400" b="1" i="0" dirty="0"/>
        </a:p>
      </dgm:t>
    </dgm:pt>
    <dgm:pt modelId="{806B4C73-4807-481D-BC4B-26B6BEB3C2B3}" type="parTrans" cxnId="{97E32E25-6B21-4557-89DE-21FB14208C71}">
      <dgm:prSet/>
      <dgm:spPr/>
      <dgm:t>
        <a:bodyPr/>
        <a:lstStyle/>
        <a:p>
          <a:endParaRPr lang="ru-RU"/>
        </a:p>
      </dgm:t>
    </dgm:pt>
    <dgm:pt modelId="{0C25DA87-EB4A-43D3-BC5D-24C6CBB6F4AE}" type="sibTrans" cxnId="{97E32E25-6B21-4557-89DE-21FB14208C71}">
      <dgm:prSet/>
      <dgm:spPr/>
      <dgm:t>
        <a:bodyPr/>
        <a:lstStyle/>
        <a:p>
          <a:endParaRPr lang="ru-RU"/>
        </a:p>
      </dgm:t>
    </dgm:pt>
    <dgm:pt modelId="{29FD0ADD-B9D3-4B52-8D95-70E2C6A8D46A}" type="pres">
      <dgm:prSet presAssocID="{51A21178-417F-4B53-8759-2CEAD91E56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804B9-536E-4CF9-89CB-EC19CCDD83E4}" type="pres">
      <dgm:prSet presAssocID="{4B1AF164-FDE2-4950-BD4C-3049621BBE54}" presName="parentText" presStyleLbl="node1" presStyleIdx="0" presStyleCnt="1" custScaleY="503317" custLinFactNeighborY="5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32E25-6B21-4557-89DE-21FB14208C71}" srcId="{51A21178-417F-4B53-8759-2CEAD91E56A2}" destId="{4B1AF164-FDE2-4950-BD4C-3049621BBE54}" srcOrd="0" destOrd="0" parTransId="{806B4C73-4807-481D-BC4B-26B6BEB3C2B3}" sibTransId="{0C25DA87-EB4A-43D3-BC5D-24C6CBB6F4AE}"/>
    <dgm:cxn modelId="{01D13EDF-B03C-4E2C-A446-3483BE16E57B}" type="presOf" srcId="{51A21178-417F-4B53-8759-2CEAD91E56A2}" destId="{29FD0ADD-B9D3-4B52-8D95-70E2C6A8D46A}" srcOrd="0" destOrd="0" presId="urn:microsoft.com/office/officeart/2005/8/layout/vList2"/>
    <dgm:cxn modelId="{DCC5348C-E49B-4F0B-84EA-E5BF78DF00DC}" type="presOf" srcId="{4B1AF164-FDE2-4950-BD4C-3049621BBE54}" destId="{B70804B9-536E-4CF9-89CB-EC19CCDD83E4}" srcOrd="0" destOrd="0" presId="urn:microsoft.com/office/officeart/2005/8/layout/vList2"/>
    <dgm:cxn modelId="{A0B11162-BDCC-454D-A9CA-424515B4CA87}" type="presParOf" srcId="{29FD0ADD-B9D3-4B52-8D95-70E2C6A8D46A}" destId="{B70804B9-536E-4CF9-89CB-EC19CCDD83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A9DEE4E-C57F-4197-8EE0-A2908B8860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9E5B11-32D5-470C-B21C-EE2655659BAB}">
      <dgm:prSet custT="1"/>
      <dgm:spPr>
        <a:solidFill>
          <a:srgbClr val="FF0000"/>
        </a:solidFill>
      </dgm:spPr>
      <dgm:t>
        <a:bodyPr/>
        <a:lstStyle/>
        <a:p>
          <a:pPr rtl="0"/>
          <a:endParaRPr lang="ru-RU" sz="2400" b="1" i="1" u="sng" dirty="0" smtClean="0">
            <a:solidFill>
              <a:srgbClr val="0070C0"/>
            </a:solidFill>
          </a:endParaRPr>
        </a:p>
        <a:p>
          <a:pPr rtl="0"/>
          <a:r>
            <a:rPr lang="ru-RU" sz="2400" b="1" i="0" u="sng" dirty="0" smtClean="0">
              <a:solidFill>
                <a:srgbClr val="FFFF00"/>
              </a:solidFill>
            </a:rPr>
            <a:t>Кофта</a:t>
          </a:r>
          <a:r>
            <a:rPr lang="ru-RU" sz="2400" b="1" i="0" dirty="0" smtClean="0">
              <a:solidFill>
                <a:srgbClr val="FFFF00"/>
              </a:solidFill>
            </a:rPr>
            <a:t> (балахон) </a:t>
          </a:r>
          <a:r>
            <a:rPr lang="ru-RU" sz="2400" b="1" i="0" dirty="0" smtClean="0">
              <a:solidFill>
                <a:srgbClr val="0070C0"/>
              </a:solidFill>
            </a:rPr>
            <a:t>одевалась сверху рубахи, спереди застегивалась на пуговицы по всей длине. Делалась кофта на </a:t>
          </a:r>
          <a:r>
            <a:rPr lang="ru-RU" sz="2400" b="1" i="0" dirty="0" err="1" smtClean="0">
              <a:solidFill>
                <a:srgbClr val="0070C0"/>
              </a:solidFill>
            </a:rPr>
            <a:t>подкладе</a:t>
          </a:r>
          <a:r>
            <a:rPr lang="ru-RU" sz="2400" b="1" i="0" dirty="0" smtClean="0">
              <a:solidFill>
                <a:srgbClr val="0070C0"/>
              </a:solidFill>
            </a:rPr>
            <a:t> и окантовывалась шелковыми шнурами, лентами, рюшами.</a:t>
          </a:r>
          <a:r>
            <a:rPr lang="ru-RU" sz="2400" b="1" dirty="0" smtClean="0">
              <a:solidFill>
                <a:srgbClr val="0070C0"/>
              </a:solidFill>
            </a:rPr>
            <a:t/>
          </a:r>
          <a:br>
            <a:rPr lang="ru-RU" sz="2400" b="1" dirty="0" smtClean="0">
              <a:solidFill>
                <a:srgbClr val="0070C0"/>
              </a:solidFill>
            </a:rPr>
          </a:br>
          <a:endParaRPr lang="ru-RU" sz="2400" b="1" dirty="0">
            <a:solidFill>
              <a:srgbClr val="0070C0"/>
            </a:solidFill>
          </a:endParaRPr>
        </a:p>
      </dgm:t>
    </dgm:pt>
    <dgm:pt modelId="{0E57BE33-A0D2-4E39-B942-86006219CDFF}" type="parTrans" cxnId="{F22B9737-1860-4894-B97B-38C615823231}">
      <dgm:prSet/>
      <dgm:spPr/>
      <dgm:t>
        <a:bodyPr/>
        <a:lstStyle/>
        <a:p>
          <a:endParaRPr lang="ru-RU"/>
        </a:p>
      </dgm:t>
    </dgm:pt>
    <dgm:pt modelId="{551A3D12-797D-4FFE-9874-408D828140D4}" type="sibTrans" cxnId="{F22B9737-1860-4894-B97B-38C615823231}">
      <dgm:prSet/>
      <dgm:spPr/>
      <dgm:t>
        <a:bodyPr/>
        <a:lstStyle/>
        <a:p>
          <a:endParaRPr lang="ru-RU"/>
        </a:p>
      </dgm:t>
    </dgm:pt>
    <dgm:pt modelId="{FDCF0FC4-F0BA-44A3-83E3-AE25BA475892}" type="pres">
      <dgm:prSet presAssocID="{FA9DEE4E-C57F-4197-8EE0-A2908B886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0DA83-E97A-4298-A24E-5E5CBE3A3E16}" type="pres">
      <dgm:prSet presAssocID="{989E5B11-32D5-470C-B21C-EE2655659BAB}" presName="parentText" presStyleLbl="node1" presStyleIdx="0" presStyleCnt="1" custScaleY="438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2B9737-1860-4894-B97B-38C615823231}" srcId="{FA9DEE4E-C57F-4197-8EE0-A2908B8860BC}" destId="{989E5B11-32D5-470C-B21C-EE2655659BAB}" srcOrd="0" destOrd="0" parTransId="{0E57BE33-A0D2-4E39-B942-86006219CDFF}" sibTransId="{551A3D12-797D-4FFE-9874-408D828140D4}"/>
    <dgm:cxn modelId="{056B7ACC-7CC7-48A7-99C1-4FA569424C71}" type="presOf" srcId="{989E5B11-32D5-470C-B21C-EE2655659BAB}" destId="{6ED0DA83-E97A-4298-A24E-5E5CBE3A3E16}" srcOrd="0" destOrd="0" presId="urn:microsoft.com/office/officeart/2005/8/layout/vList2"/>
    <dgm:cxn modelId="{3AFD9391-87B2-4B53-90E4-528AD593BB8E}" type="presOf" srcId="{FA9DEE4E-C57F-4197-8EE0-A2908B8860BC}" destId="{FDCF0FC4-F0BA-44A3-83E3-AE25BA475892}" srcOrd="0" destOrd="0" presId="urn:microsoft.com/office/officeart/2005/8/layout/vList2"/>
    <dgm:cxn modelId="{1EE83BB1-9142-49E1-BBCE-7D1154DAA7C7}" type="presParOf" srcId="{FDCF0FC4-F0BA-44A3-83E3-AE25BA475892}" destId="{6ED0DA83-E97A-4298-A24E-5E5CBE3A3E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92540F2-A3F0-4E66-AE8C-73A8853261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098B5-F36E-4D2D-B7E9-BF820EA00D58}">
      <dgm:prSet custT="1"/>
      <dgm:spPr>
        <a:solidFill>
          <a:srgbClr val="FF0000"/>
        </a:solidFill>
      </dgm:spPr>
      <dgm:t>
        <a:bodyPr/>
        <a:lstStyle/>
        <a:p>
          <a:pPr rtl="0"/>
          <a:endParaRPr lang="ru-RU" sz="2400" b="1" i="1" u="sng" dirty="0" smtClean="0">
            <a:solidFill>
              <a:srgbClr val="FFFF00"/>
            </a:solidFill>
          </a:endParaRPr>
        </a:p>
        <a:p>
          <a:pPr rtl="0"/>
          <a:r>
            <a:rPr lang="ru-RU" sz="2400" b="1" i="0" u="sng" dirty="0" smtClean="0">
              <a:solidFill>
                <a:srgbClr val="FFFF00"/>
              </a:solidFill>
            </a:rPr>
            <a:t>Душегрейка</a:t>
          </a:r>
          <a:r>
            <a:rPr lang="ru-RU" sz="2400" b="1" i="0" dirty="0" smtClean="0">
              <a:solidFill>
                <a:srgbClr val="FFFF00"/>
              </a:solidFill>
            </a:rPr>
            <a:t> или «</a:t>
          </a:r>
          <a:r>
            <a:rPr lang="ru-RU" sz="2400" b="1" i="0" dirty="0" err="1" smtClean="0">
              <a:solidFill>
                <a:srgbClr val="FFFF00"/>
              </a:solidFill>
            </a:rPr>
            <a:t>епанечка</a:t>
          </a:r>
          <a:r>
            <a:rPr lang="ru-RU" sz="2400" b="1" i="0" dirty="0" smtClean="0">
              <a:solidFill>
                <a:srgbClr val="FFFF00"/>
              </a:solidFill>
            </a:rPr>
            <a:t>» </a:t>
          </a:r>
          <a:r>
            <a:rPr lang="ru-RU" sz="2400" b="1" i="0" dirty="0" smtClean="0">
              <a:solidFill>
                <a:srgbClr val="0070C0"/>
              </a:solidFill>
            </a:rPr>
            <a:t>- короткая одежда типа жилета декоративного назначения на лямках.  «</a:t>
          </a:r>
          <a:r>
            <a:rPr lang="ru-RU" sz="2400" b="1" i="0" dirty="0" err="1" smtClean="0">
              <a:solidFill>
                <a:srgbClr val="0070C0"/>
              </a:solidFill>
            </a:rPr>
            <a:t>Епанечки</a:t>
          </a:r>
          <a:r>
            <a:rPr lang="ru-RU" sz="2400" b="1" i="0" dirty="0" smtClean="0">
              <a:solidFill>
                <a:srgbClr val="0070C0"/>
              </a:solidFill>
            </a:rPr>
            <a:t>» выполнялись из  дорогой порчи и расшивали ее золотыми нитками.</a:t>
          </a:r>
          <a:r>
            <a:rPr lang="ru-RU" sz="2400" b="1" dirty="0" smtClean="0">
              <a:solidFill>
                <a:srgbClr val="0070C0"/>
              </a:solidFill>
            </a:rPr>
            <a:t/>
          </a:r>
          <a:br>
            <a:rPr lang="ru-RU" sz="2400" b="1" dirty="0" smtClean="0">
              <a:solidFill>
                <a:srgbClr val="0070C0"/>
              </a:solidFill>
            </a:rPr>
          </a:br>
          <a:endParaRPr lang="ru-RU" sz="2400" b="1" dirty="0">
            <a:solidFill>
              <a:srgbClr val="0070C0"/>
            </a:solidFill>
          </a:endParaRPr>
        </a:p>
      </dgm:t>
    </dgm:pt>
    <dgm:pt modelId="{3BA9B398-9F7C-43C0-B93A-4151B0C96B4C}" type="parTrans" cxnId="{A4728939-E49F-4365-9AE4-C8E99D30E322}">
      <dgm:prSet/>
      <dgm:spPr/>
      <dgm:t>
        <a:bodyPr/>
        <a:lstStyle/>
        <a:p>
          <a:endParaRPr lang="ru-RU"/>
        </a:p>
      </dgm:t>
    </dgm:pt>
    <dgm:pt modelId="{AA3419B4-2321-4C6E-BA06-4B8EE9FF5360}" type="sibTrans" cxnId="{A4728939-E49F-4365-9AE4-C8E99D30E322}">
      <dgm:prSet/>
      <dgm:spPr/>
      <dgm:t>
        <a:bodyPr/>
        <a:lstStyle/>
        <a:p>
          <a:endParaRPr lang="ru-RU"/>
        </a:p>
      </dgm:t>
    </dgm:pt>
    <dgm:pt modelId="{06F089CC-FE49-4CBE-A215-DBB28E0CB781}" type="pres">
      <dgm:prSet presAssocID="{792540F2-A3F0-4E66-AE8C-73A885326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1C370-E8A6-40A3-9536-9AAB79F47CAD}" type="pres">
      <dgm:prSet presAssocID="{885098B5-F36E-4D2D-B7E9-BF820EA00D58}" presName="parentText" presStyleLbl="node1" presStyleIdx="0" presStyleCnt="1" custScaleY="329821" custLinFactNeighborY="-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6555C3-46E1-482B-85ED-8AFFEE2A7928}" type="presOf" srcId="{792540F2-A3F0-4E66-AE8C-73A88532611B}" destId="{06F089CC-FE49-4CBE-A215-DBB28E0CB781}" srcOrd="0" destOrd="0" presId="urn:microsoft.com/office/officeart/2005/8/layout/vList2"/>
    <dgm:cxn modelId="{A4728939-E49F-4365-9AE4-C8E99D30E322}" srcId="{792540F2-A3F0-4E66-AE8C-73A88532611B}" destId="{885098B5-F36E-4D2D-B7E9-BF820EA00D58}" srcOrd="0" destOrd="0" parTransId="{3BA9B398-9F7C-43C0-B93A-4151B0C96B4C}" sibTransId="{AA3419B4-2321-4C6E-BA06-4B8EE9FF5360}"/>
    <dgm:cxn modelId="{B1632AF6-B8D5-47B1-A7AA-4A0DACD2AFF5}" type="presOf" srcId="{885098B5-F36E-4D2D-B7E9-BF820EA00D58}" destId="{2C51C370-E8A6-40A3-9536-9AAB79F47CAD}" srcOrd="0" destOrd="0" presId="urn:microsoft.com/office/officeart/2005/8/layout/vList2"/>
    <dgm:cxn modelId="{5B3DD797-D147-4F96-A9CA-DD340367F090}" type="presParOf" srcId="{06F089CC-FE49-4CBE-A215-DBB28E0CB781}" destId="{2C51C370-E8A6-40A3-9536-9AAB79F47C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7AA93E1-DC37-492D-8CEF-87870486BD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BBCD82-A470-4372-BAEB-1F4DDA6E7CF3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70C0"/>
              </a:solidFill>
            </a:rPr>
            <a:t>Современный женский костюм</a:t>
          </a:r>
          <a:endParaRPr lang="ru-RU" b="1" dirty="0">
            <a:solidFill>
              <a:srgbClr val="0070C0"/>
            </a:solidFill>
          </a:endParaRPr>
        </a:p>
      </dgm:t>
    </dgm:pt>
    <dgm:pt modelId="{77E0FF5B-1CE2-42A7-A5CB-FEB55D5F64A3}" type="parTrans" cxnId="{4DA75D20-F73C-4FFB-961A-A134B7BE217F}">
      <dgm:prSet/>
      <dgm:spPr/>
      <dgm:t>
        <a:bodyPr/>
        <a:lstStyle/>
        <a:p>
          <a:endParaRPr lang="ru-RU"/>
        </a:p>
      </dgm:t>
    </dgm:pt>
    <dgm:pt modelId="{441D8FD4-EFEA-4F09-A7F3-0AFEBD2CA553}" type="sibTrans" cxnId="{4DA75D20-F73C-4FFB-961A-A134B7BE217F}">
      <dgm:prSet/>
      <dgm:spPr/>
      <dgm:t>
        <a:bodyPr/>
        <a:lstStyle/>
        <a:p>
          <a:endParaRPr lang="ru-RU"/>
        </a:p>
      </dgm:t>
    </dgm:pt>
    <dgm:pt modelId="{DAB9F0AA-9AEA-44CE-8809-3A005A4080B1}" type="pres">
      <dgm:prSet presAssocID="{F7AA93E1-DC37-492D-8CEF-87870486BD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7658F-00F9-458F-A2DE-031668B456D1}" type="pres">
      <dgm:prSet presAssocID="{20BBCD82-A470-4372-BAEB-1F4DDA6E7C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18DD6-29AD-45FF-AC9B-0DF7A6618365}" type="presOf" srcId="{F7AA93E1-DC37-492D-8CEF-87870486BD0D}" destId="{DAB9F0AA-9AEA-44CE-8809-3A005A4080B1}" srcOrd="0" destOrd="0" presId="urn:microsoft.com/office/officeart/2005/8/layout/vList2"/>
    <dgm:cxn modelId="{4DA75D20-F73C-4FFB-961A-A134B7BE217F}" srcId="{F7AA93E1-DC37-492D-8CEF-87870486BD0D}" destId="{20BBCD82-A470-4372-BAEB-1F4DDA6E7CF3}" srcOrd="0" destOrd="0" parTransId="{77E0FF5B-1CE2-42A7-A5CB-FEB55D5F64A3}" sibTransId="{441D8FD4-EFEA-4F09-A7F3-0AFEBD2CA553}"/>
    <dgm:cxn modelId="{B67B216F-9552-4FF6-864C-68564AD985A1}" type="presOf" srcId="{20BBCD82-A470-4372-BAEB-1F4DDA6E7CF3}" destId="{5137658F-00F9-458F-A2DE-031668B456D1}" srcOrd="0" destOrd="0" presId="urn:microsoft.com/office/officeart/2005/8/layout/vList2"/>
    <dgm:cxn modelId="{0BC01D31-7A5D-4E63-B915-F90887FD5F58}" type="presParOf" srcId="{DAB9F0AA-9AEA-44CE-8809-3A005A4080B1}" destId="{5137658F-00F9-458F-A2DE-031668B456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92E9982-6BD8-46F7-8B2D-9EAA3982CA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EF055-7FB4-41D0-B731-C0477BF9F0DA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Вышивание рушников</a:t>
          </a:r>
          <a:endParaRPr lang="ru-RU" b="1" dirty="0">
            <a:solidFill>
              <a:srgbClr val="C00000"/>
            </a:solidFill>
          </a:endParaRPr>
        </a:p>
      </dgm:t>
    </dgm:pt>
    <dgm:pt modelId="{F21C527B-BBFE-4A21-B9DB-8A03ECB1B780}" type="parTrans" cxnId="{C7B778EB-5A9D-47EB-9408-AE3441240E93}">
      <dgm:prSet/>
      <dgm:spPr/>
      <dgm:t>
        <a:bodyPr/>
        <a:lstStyle/>
        <a:p>
          <a:endParaRPr lang="ru-RU"/>
        </a:p>
      </dgm:t>
    </dgm:pt>
    <dgm:pt modelId="{D5B34730-3F25-4FEB-9375-18B73B5B3998}" type="sibTrans" cxnId="{C7B778EB-5A9D-47EB-9408-AE3441240E93}">
      <dgm:prSet/>
      <dgm:spPr/>
      <dgm:t>
        <a:bodyPr/>
        <a:lstStyle/>
        <a:p>
          <a:endParaRPr lang="ru-RU"/>
        </a:p>
      </dgm:t>
    </dgm:pt>
    <dgm:pt modelId="{7D55635B-A2BF-454A-BCB8-E1D8674D1685}" type="pres">
      <dgm:prSet presAssocID="{292E9982-6BD8-46F7-8B2D-9EAA3982C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D2CE03-E36C-4F60-909C-AAE469659197}" type="pres">
      <dgm:prSet presAssocID="{803EF055-7FB4-41D0-B731-C0477BF9F0DA}" presName="parentText" presStyleLbl="node1" presStyleIdx="0" presStyleCnt="1" custScaleY="64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2DC56-7CD6-4686-8D9B-BB5295E6D410}" type="presOf" srcId="{292E9982-6BD8-46F7-8B2D-9EAA3982CA6A}" destId="{7D55635B-A2BF-454A-BCB8-E1D8674D1685}" srcOrd="0" destOrd="0" presId="urn:microsoft.com/office/officeart/2005/8/layout/vList2"/>
    <dgm:cxn modelId="{0B64178A-401C-4EC2-AF70-11C115B30BE8}" type="presOf" srcId="{803EF055-7FB4-41D0-B731-C0477BF9F0DA}" destId="{E5D2CE03-E36C-4F60-909C-AAE469659197}" srcOrd="0" destOrd="0" presId="urn:microsoft.com/office/officeart/2005/8/layout/vList2"/>
    <dgm:cxn modelId="{C7B778EB-5A9D-47EB-9408-AE3441240E93}" srcId="{292E9982-6BD8-46F7-8B2D-9EAA3982CA6A}" destId="{803EF055-7FB4-41D0-B731-C0477BF9F0DA}" srcOrd="0" destOrd="0" parTransId="{F21C527B-BBFE-4A21-B9DB-8A03ECB1B780}" sibTransId="{D5B34730-3F25-4FEB-9375-18B73B5B3998}"/>
    <dgm:cxn modelId="{AD36DBC9-A57C-402A-AE68-8B218528E171}" type="presParOf" srcId="{7D55635B-A2BF-454A-BCB8-E1D8674D1685}" destId="{E5D2CE03-E36C-4F60-909C-AAE4696591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FBA22FB-017B-4D82-A71D-2794B7708F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D66950-562C-48D7-9D92-8BF14ECB67A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2000" b="1" i="0" dirty="0" smtClean="0">
              <a:solidFill>
                <a:schemeClr val="tx1"/>
              </a:solidFill>
            </a:rPr>
            <a:t>Полотенце </a:t>
          </a:r>
          <a:r>
            <a:rPr lang="ru-RU" sz="2000" b="1" i="0" dirty="0" smtClean="0">
              <a:solidFill>
                <a:srgbClr val="C00000"/>
              </a:solidFill>
            </a:rPr>
            <a:t>- самый распространенный вид орнаментированных изделий    в казачьем  быту. По своим функциям полотенца подразделяются на: </a:t>
          </a:r>
          <a:r>
            <a:rPr lang="ru-RU" sz="2000" b="1" i="0" dirty="0" smtClean="0">
              <a:solidFill>
                <a:schemeClr val="tx1"/>
              </a:solidFill>
            </a:rPr>
            <a:t>«</a:t>
          </a:r>
          <a:r>
            <a:rPr lang="ru-RU" sz="2000" b="1" i="0" dirty="0" err="1" smtClean="0">
              <a:solidFill>
                <a:schemeClr val="tx1"/>
              </a:solidFill>
            </a:rPr>
            <a:t>утирач</a:t>
          </a:r>
          <a:r>
            <a:rPr lang="ru-RU" sz="2000" b="1" i="0" dirty="0" smtClean="0">
              <a:solidFill>
                <a:schemeClr val="tx1"/>
              </a:solidFill>
            </a:rPr>
            <a:t>» («утирка»), «</a:t>
          </a:r>
          <a:r>
            <a:rPr lang="ru-RU" sz="2000" b="1" i="0" dirty="0" err="1" smtClean="0">
              <a:solidFill>
                <a:schemeClr val="tx1"/>
              </a:solidFill>
            </a:rPr>
            <a:t>дежники</a:t>
          </a:r>
          <a:r>
            <a:rPr lang="ru-RU" sz="2000" b="1" i="0" dirty="0" smtClean="0">
              <a:solidFill>
                <a:schemeClr val="tx1"/>
              </a:solidFill>
            </a:rPr>
            <a:t>», «</a:t>
          </a:r>
          <a:r>
            <a:rPr lang="ru-RU" sz="2000" b="1" i="0" dirty="0" err="1" smtClean="0">
              <a:solidFill>
                <a:schemeClr val="tx1"/>
              </a:solidFill>
            </a:rPr>
            <a:t>килковые</a:t>
          </a:r>
          <a:r>
            <a:rPr lang="ru-RU" sz="2000" b="1" i="0" dirty="0" smtClean="0">
              <a:solidFill>
                <a:schemeClr val="tx1"/>
              </a:solidFill>
            </a:rPr>
            <a:t>», «зеркальные», «</a:t>
          </a:r>
          <a:r>
            <a:rPr lang="ru-RU" sz="2000" b="1" i="0" dirty="0" err="1" smtClean="0">
              <a:solidFill>
                <a:schemeClr val="tx1"/>
              </a:solidFill>
            </a:rPr>
            <a:t>подарковые</a:t>
          </a:r>
          <a:r>
            <a:rPr lang="ru-RU" sz="2000" b="1" i="0" dirty="0" smtClean="0">
              <a:solidFill>
                <a:schemeClr val="tx1"/>
              </a:solidFill>
            </a:rPr>
            <a:t>», «</a:t>
          </a:r>
          <a:r>
            <a:rPr lang="ru-RU" sz="2000" b="1" i="0" dirty="0" err="1" smtClean="0">
              <a:solidFill>
                <a:schemeClr val="tx1"/>
              </a:solidFill>
            </a:rPr>
            <a:t>божники</a:t>
          </a:r>
          <a:r>
            <a:rPr lang="ru-RU" sz="2000" b="1" i="0" dirty="0" smtClean="0">
              <a:solidFill>
                <a:schemeClr val="tx1"/>
              </a:solidFill>
            </a:rPr>
            <a:t>» </a:t>
          </a:r>
          <a:r>
            <a:rPr lang="ru-RU" sz="2000" b="1" i="0" dirty="0" smtClean="0">
              <a:solidFill>
                <a:srgbClr val="C00000"/>
              </a:solidFill>
            </a:rPr>
            <a:t>и др.</a:t>
          </a:r>
          <a:r>
            <a:rPr lang="ru-RU" sz="1300" b="1" dirty="0" smtClean="0">
              <a:solidFill>
                <a:srgbClr val="FF0000"/>
              </a:solidFill>
            </a:rPr>
            <a:t/>
          </a:r>
          <a:br>
            <a:rPr lang="ru-RU" sz="1300" b="1" dirty="0" smtClean="0">
              <a:solidFill>
                <a:srgbClr val="FF0000"/>
              </a:solidFill>
            </a:rPr>
          </a:br>
          <a:endParaRPr lang="ru-RU" sz="1300" b="1" dirty="0">
            <a:solidFill>
              <a:srgbClr val="FF0000"/>
            </a:solidFill>
          </a:endParaRPr>
        </a:p>
      </dgm:t>
    </dgm:pt>
    <dgm:pt modelId="{82148A94-038F-465E-8564-B2C514BEDFD4}" type="parTrans" cxnId="{A9750C57-36FB-4004-ABE5-C5CB47AC7D46}">
      <dgm:prSet/>
      <dgm:spPr/>
      <dgm:t>
        <a:bodyPr/>
        <a:lstStyle/>
        <a:p>
          <a:endParaRPr lang="ru-RU"/>
        </a:p>
      </dgm:t>
    </dgm:pt>
    <dgm:pt modelId="{90EC175D-69D9-4AF2-9028-92DEB4108509}" type="sibTrans" cxnId="{A9750C57-36FB-4004-ABE5-C5CB47AC7D46}">
      <dgm:prSet/>
      <dgm:spPr/>
      <dgm:t>
        <a:bodyPr/>
        <a:lstStyle/>
        <a:p>
          <a:endParaRPr lang="ru-RU"/>
        </a:p>
      </dgm:t>
    </dgm:pt>
    <dgm:pt modelId="{17989AFF-E191-4774-87DB-4406D988A377}" type="pres">
      <dgm:prSet presAssocID="{3FBA22FB-017B-4D82-A71D-2794B7708F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E6769-488A-4782-B414-8715EF6F7D2C}" type="pres">
      <dgm:prSet presAssocID="{B6D66950-562C-48D7-9D92-8BF14ECB67AE}" presName="parentText" presStyleLbl="node1" presStyleIdx="0" presStyleCnt="1" custScaleY="565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D6854-AE21-4900-AC6B-7ED1B1B742FD}" type="presOf" srcId="{B6D66950-562C-48D7-9D92-8BF14ECB67AE}" destId="{D32E6769-488A-4782-B414-8715EF6F7D2C}" srcOrd="0" destOrd="0" presId="urn:microsoft.com/office/officeart/2005/8/layout/vList2"/>
    <dgm:cxn modelId="{85385D08-0787-4FAB-A3D0-C5D3633B1403}" type="presOf" srcId="{3FBA22FB-017B-4D82-A71D-2794B7708F02}" destId="{17989AFF-E191-4774-87DB-4406D988A377}" srcOrd="0" destOrd="0" presId="urn:microsoft.com/office/officeart/2005/8/layout/vList2"/>
    <dgm:cxn modelId="{A9750C57-36FB-4004-ABE5-C5CB47AC7D46}" srcId="{3FBA22FB-017B-4D82-A71D-2794B7708F02}" destId="{B6D66950-562C-48D7-9D92-8BF14ECB67AE}" srcOrd="0" destOrd="0" parTransId="{82148A94-038F-465E-8564-B2C514BEDFD4}" sibTransId="{90EC175D-69D9-4AF2-9028-92DEB4108509}"/>
    <dgm:cxn modelId="{31D4AB12-E75D-437E-BBCA-1CF6814F097F}" type="presParOf" srcId="{17989AFF-E191-4774-87DB-4406D988A377}" destId="{D32E6769-488A-4782-B414-8715EF6F7D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3F8CFCF-E3BF-46E5-99D8-C6D4C43EC8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CF1A59-8CDF-44C2-A2B0-23864DE80F37}">
      <dgm:prSet custT="1"/>
      <dgm:spPr>
        <a:solidFill>
          <a:srgbClr val="FFFF00"/>
        </a:solidFill>
      </dgm:spPr>
      <dgm:t>
        <a:bodyPr/>
        <a:lstStyle/>
        <a:p>
          <a:pPr rtl="0"/>
          <a:endParaRPr lang="ru-RU" sz="2400" b="1" i="1" dirty="0" smtClean="0">
            <a:solidFill>
              <a:srgbClr val="FF0000"/>
            </a:solidFill>
          </a:endParaRPr>
        </a:p>
        <a:p>
          <a:pPr rtl="0"/>
          <a:r>
            <a:rPr lang="ru-RU" sz="2400" b="1" i="0" dirty="0" smtClean="0">
              <a:solidFill>
                <a:srgbClr val="C00000"/>
              </a:solidFill>
            </a:rPr>
            <a:t>На рушниках подносили гостям хлеб – соль, самыми красивыми  украшали передний « красный» угол избы, ими убирали иконы и зеркала. </a:t>
          </a:r>
        </a:p>
        <a:p>
          <a:pPr rtl="0"/>
          <a:r>
            <a:rPr lang="ru-RU" sz="1100" b="1" dirty="0" smtClean="0">
              <a:solidFill>
                <a:srgbClr val="FF0000"/>
              </a:solidFill>
            </a:rPr>
            <a:t/>
          </a:r>
          <a:br>
            <a:rPr lang="ru-RU" sz="1100" b="1" dirty="0" smtClean="0">
              <a:solidFill>
                <a:srgbClr val="FF0000"/>
              </a:solidFill>
            </a:rPr>
          </a:br>
          <a:endParaRPr lang="ru-RU" sz="1100" b="1" dirty="0">
            <a:solidFill>
              <a:srgbClr val="FF0000"/>
            </a:solidFill>
          </a:endParaRPr>
        </a:p>
      </dgm:t>
    </dgm:pt>
    <dgm:pt modelId="{98858B17-3382-4627-9AD0-5410EE9F61A4}" type="parTrans" cxnId="{B27AE728-3787-4B70-AD74-38B1E59AF50E}">
      <dgm:prSet/>
      <dgm:spPr/>
      <dgm:t>
        <a:bodyPr/>
        <a:lstStyle/>
        <a:p>
          <a:endParaRPr lang="ru-RU"/>
        </a:p>
      </dgm:t>
    </dgm:pt>
    <dgm:pt modelId="{9F89E3BB-D237-4B5F-B383-CFA1EF2ED20A}" type="sibTrans" cxnId="{B27AE728-3787-4B70-AD74-38B1E59AF50E}">
      <dgm:prSet/>
      <dgm:spPr/>
      <dgm:t>
        <a:bodyPr/>
        <a:lstStyle/>
        <a:p>
          <a:endParaRPr lang="ru-RU"/>
        </a:p>
      </dgm:t>
    </dgm:pt>
    <dgm:pt modelId="{1DCC68B2-E1EE-4ADC-8E55-8EFD18E99D09}" type="pres">
      <dgm:prSet presAssocID="{43F8CFCF-E3BF-46E5-99D8-C6D4C43EC8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9192D-E392-4BBA-B5EE-25B4F5A20AA3}" type="pres">
      <dgm:prSet presAssocID="{21CF1A59-8CDF-44C2-A2B0-23864DE80F37}" presName="parentText" presStyleLbl="node1" presStyleIdx="0" presStyleCnt="1" custScaleY="254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AE728-3787-4B70-AD74-38B1E59AF50E}" srcId="{43F8CFCF-E3BF-46E5-99D8-C6D4C43EC865}" destId="{21CF1A59-8CDF-44C2-A2B0-23864DE80F37}" srcOrd="0" destOrd="0" parTransId="{98858B17-3382-4627-9AD0-5410EE9F61A4}" sibTransId="{9F89E3BB-D237-4B5F-B383-CFA1EF2ED20A}"/>
    <dgm:cxn modelId="{1A69B1DB-C7B7-4509-9A63-8DA8A09A8B16}" type="presOf" srcId="{21CF1A59-8CDF-44C2-A2B0-23864DE80F37}" destId="{EDF9192D-E392-4BBA-B5EE-25B4F5A20AA3}" srcOrd="0" destOrd="0" presId="urn:microsoft.com/office/officeart/2005/8/layout/vList2"/>
    <dgm:cxn modelId="{29AC3896-B874-43C5-8BD5-19BF215B4A77}" type="presOf" srcId="{43F8CFCF-E3BF-46E5-99D8-C6D4C43EC865}" destId="{1DCC68B2-E1EE-4ADC-8E55-8EFD18E99D09}" srcOrd="0" destOrd="0" presId="urn:microsoft.com/office/officeart/2005/8/layout/vList2"/>
    <dgm:cxn modelId="{DE38105F-B849-4A15-8CEA-9BDC5026ED97}" type="presParOf" srcId="{1DCC68B2-E1EE-4ADC-8E55-8EFD18E99D09}" destId="{EDF9192D-E392-4BBA-B5EE-25B4F5A20A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DEF82A9-61EC-4006-96F5-9511866DE7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BB867-CFD2-410A-B8EF-634D71C21ADE}">
      <dgm:prSet custT="1"/>
      <dgm:spPr>
        <a:solidFill>
          <a:srgbClr val="FFFF00"/>
        </a:solidFill>
      </dgm:spPr>
      <dgm:t>
        <a:bodyPr/>
        <a:lstStyle/>
        <a:p>
          <a:pPr rtl="0"/>
          <a:endParaRPr lang="ru-RU" sz="1800" b="1" i="1" dirty="0" smtClean="0">
            <a:solidFill>
              <a:srgbClr val="C00000"/>
            </a:solidFill>
          </a:endParaRPr>
        </a:p>
        <a:p>
          <a:pPr rtl="0"/>
          <a:r>
            <a:rPr lang="ru-RU" sz="1800" b="1" i="0" dirty="0" smtClean="0">
              <a:solidFill>
                <a:srgbClr val="C00000"/>
              </a:solidFill>
            </a:rPr>
            <a:t>Очень часто полотенца, которыми украшали горницу, повторяли в сокращенном виде узор « подзора».  </a:t>
          </a:r>
          <a:r>
            <a:rPr lang="ru-RU" sz="1800" b="1" i="0" dirty="0" smtClean="0">
              <a:solidFill>
                <a:srgbClr val="002060"/>
              </a:solidFill>
            </a:rPr>
            <a:t>« Подзоры» </a:t>
          </a:r>
          <a:r>
            <a:rPr lang="ru-RU" sz="1800" b="1" i="0" dirty="0" smtClean="0">
              <a:solidFill>
                <a:srgbClr val="C00000"/>
              </a:solidFill>
            </a:rPr>
            <a:t>-  это широкие вышитые геометрическим или растительным орнаментом края праздничных нарядных простыней, которые были видны из- под верхнего покрывала.</a:t>
          </a:r>
          <a:br>
            <a:rPr lang="ru-RU" sz="1800" b="1" i="0" dirty="0" smtClean="0">
              <a:solidFill>
                <a:srgbClr val="C00000"/>
              </a:solidFill>
            </a:rPr>
          </a:br>
          <a:endParaRPr lang="ru-RU" sz="1800" b="1" i="0" dirty="0">
            <a:solidFill>
              <a:srgbClr val="C00000"/>
            </a:solidFill>
          </a:endParaRPr>
        </a:p>
      </dgm:t>
    </dgm:pt>
    <dgm:pt modelId="{2B7D243A-8BA8-426F-B5C9-046ECB6CFABD}" type="parTrans" cxnId="{B482743E-27B8-4473-A718-1D881C654277}">
      <dgm:prSet/>
      <dgm:spPr/>
      <dgm:t>
        <a:bodyPr/>
        <a:lstStyle/>
        <a:p>
          <a:endParaRPr lang="ru-RU"/>
        </a:p>
      </dgm:t>
    </dgm:pt>
    <dgm:pt modelId="{4D5556DA-6EFC-4292-9247-425003C112FF}" type="sibTrans" cxnId="{B482743E-27B8-4473-A718-1D881C654277}">
      <dgm:prSet/>
      <dgm:spPr/>
      <dgm:t>
        <a:bodyPr/>
        <a:lstStyle/>
        <a:p>
          <a:endParaRPr lang="ru-RU"/>
        </a:p>
      </dgm:t>
    </dgm:pt>
    <dgm:pt modelId="{76FC7C0E-E379-40D6-B63D-5C2CA6532C5C}" type="pres">
      <dgm:prSet presAssocID="{9DEF82A9-61EC-4006-96F5-9511866DE7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495D0-7CB1-470A-B48A-4BA776596D85}" type="pres">
      <dgm:prSet presAssocID="{9CFBB867-CFD2-410A-B8EF-634D71C21ADE}" presName="parentText" presStyleLbl="node1" presStyleIdx="0" presStyleCnt="1" custScaleY="369922" custLinFactNeighborX="-6076" custLinFactNeighborY="15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82743E-27B8-4473-A718-1D881C654277}" srcId="{9DEF82A9-61EC-4006-96F5-9511866DE78D}" destId="{9CFBB867-CFD2-410A-B8EF-634D71C21ADE}" srcOrd="0" destOrd="0" parTransId="{2B7D243A-8BA8-426F-B5C9-046ECB6CFABD}" sibTransId="{4D5556DA-6EFC-4292-9247-425003C112FF}"/>
    <dgm:cxn modelId="{F400EE5D-7C19-44B9-A3C0-99FF5974B591}" type="presOf" srcId="{9CFBB867-CFD2-410A-B8EF-634D71C21ADE}" destId="{7FD495D0-7CB1-470A-B48A-4BA776596D85}" srcOrd="0" destOrd="0" presId="urn:microsoft.com/office/officeart/2005/8/layout/vList2"/>
    <dgm:cxn modelId="{DC213B0C-3B66-412A-B771-E5124C0660FC}" type="presOf" srcId="{9DEF82A9-61EC-4006-96F5-9511866DE78D}" destId="{76FC7C0E-E379-40D6-B63D-5C2CA6532C5C}" srcOrd="0" destOrd="0" presId="urn:microsoft.com/office/officeart/2005/8/layout/vList2"/>
    <dgm:cxn modelId="{DC61B2FF-6217-46EE-93A2-6F44555A8B93}" type="presParOf" srcId="{76FC7C0E-E379-40D6-B63D-5C2CA6532C5C}" destId="{7FD495D0-7CB1-470A-B48A-4BA776596D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10716C6-E51D-4087-90A1-66DCB9F60B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1B17B-89CB-4F82-9AFA-7B2670F2F62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Мотивы казачьей вышивки</a:t>
          </a:r>
          <a:endParaRPr lang="ru-RU" b="1" dirty="0">
            <a:solidFill>
              <a:schemeClr val="tx1"/>
            </a:solidFill>
          </a:endParaRPr>
        </a:p>
      </dgm:t>
    </dgm:pt>
    <dgm:pt modelId="{A44E2B4C-8D55-4A5C-B7B5-B97F1EE604F2}" type="parTrans" cxnId="{B5C48D0E-350C-4456-BE8F-13694A991AEB}">
      <dgm:prSet/>
      <dgm:spPr/>
      <dgm:t>
        <a:bodyPr/>
        <a:lstStyle/>
        <a:p>
          <a:endParaRPr lang="ru-RU"/>
        </a:p>
      </dgm:t>
    </dgm:pt>
    <dgm:pt modelId="{475867F1-291F-4EB9-B719-B1019F543495}" type="sibTrans" cxnId="{B5C48D0E-350C-4456-BE8F-13694A991AEB}">
      <dgm:prSet/>
      <dgm:spPr/>
      <dgm:t>
        <a:bodyPr/>
        <a:lstStyle/>
        <a:p>
          <a:endParaRPr lang="ru-RU"/>
        </a:p>
      </dgm:t>
    </dgm:pt>
    <dgm:pt modelId="{3D7A7F1E-E997-4156-A752-CF9F8C0D16B9}" type="pres">
      <dgm:prSet presAssocID="{710716C6-E51D-4087-90A1-66DCB9F60B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F4B3B6-CDC4-4290-AA60-9A4AEB549F07}" type="pres">
      <dgm:prSet presAssocID="{D021B17B-89CB-4F82-9AFA-7B2670F2F623}" presName="parentText" presStyleLbl="node1" presStyleIdx="0" presStyleCnt="1" custScaleY="94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2B0803-8400-41C5-A4BE-C8E7A9165887}" type="presOf" srcId="{710716C6-E51D-4087-90A1-66DCB9F60BD5}" destId="{3D7A7F1E-E997-4156-A752-CF9F8C0D16B9}" srcOrd="0" destOrd="0" presId="urn:microsoft.com/office/officeart/2005/8/layout/vList2"/>
    <dgm:cxn modelId="{B5C48D0E-350C-4456-BE8F-13694A991AEB}" srcId="{710716C6-E51D-4087-90A1-66DCB9F60BD5}" destId="{D021B17B-89CB-4F82-9AFA-7B2670F2F623}" srcOrd="0" destOrd="0" parTransId="{A44E2B4C-8D55-4A5C-B7B5-B97F1EE604F2}" sibTransId="{475867F1-291F-4EB9-B719-B1019F543495}"/>
    <dgm:cxn modelId="{D9518AAB-D10A-46BE-A94D-8B94C781C27F}" type="presOf" srcId="{D021B17B-89CB-4F82-9AFA-7B2670F2F623}" destId="{67F4B3B6-CDC4-4290-AA60-9A4AEB549F07}" srcOrd="0" destOrd="0" presId="urn:microsoft.com/office/officeart/2005/8/layout/vList2"/>
    <dgm:cxn modelId="{2090CC87-751B-48E4-8798-E88C554856D0}" type="presParOf" srcId="{3D7A7F1E-E997-4156-A752-CF9F8C0D16B9}" destId="{67F4B3B6-CDC4-4290-AA60-9A4AEB549F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77F0F-FCC7-4F7B-9DC8-E0DF3B9817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C39A1-2EE2-4475-93EF-D4E60187099D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i="1" dirty="0" smtClean="0">
              <a:solidFill>
                <a:srgbClr val="0070C0"/>
              </a:solidFill>
            </a:rPr>
            <a:t>Вышивка женского костюма</a:t>
          </a:r>
          <a:endParaRPr lang="ru-RU" b="1" dirty="0">
            <a:solidFill>
              <a:srgbClr val="0070C0"/>
            </a:solidFill>
          </a:endParaRPr>
        </a:p>
      </dgm:t>
    </dgm:pt>
    <dgm:pt modelId="{796E1534-CE03-4CEE-9F78-7FE92D9048D6}" type="parTrans" cxnId="{FC8A3FE8-B5FB-4B56-BC21-6B3FDC0E388B}">
      <dgm:prSet/>
      <dgm:spPr/>
      <dgm:t>
        <a:bodyPr/>
        <a:lstStyle/>
        <a:p>
          <a:endParaRPr lang="ru-RU"/>
        </a:p>
      </dgm:t>
    </dgm:pt>
    <dgm:pt modelId="{6A7135EF-B47E-44F9-9C6E-E4E8BA312E29}" type="sibTrans" cxnId="{FC8A3FE8-B5FB-4B56-BC21-6B3FDC0E388B}">
      <dgm:prSet/>
      <dgm:spPr/>
      <dgm:t>
        <a:bodyPr/>
        <a:lstStyle/>
        <a:p>
          <a:endParaRPr lang="ru-RU"/>
        </a:p>
      </dgm:t>
    </dgm:pt>
    <dgm:pt modelId="{EB055B68-7485-4598-A202-BE1C81EDCDFA}" type="pres">
      <dgm:prSet presAssocID="{8A277F0F-FCC7-4F7B-9DC8-E0DF3B9817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7EDC5-8521-4152-B212-834949970E98}" type="pres">
      <dgm:prSet presAssocID="{F9BC39A1-2EE2-4475-93EF-D4E60187099D}" presName="parentText" presStyleLbl="node1" presStyleIdx="0" presStyleCnt="1" custScaleY="1224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49153-4788-48C3-9BBB-37FE7D909914}" type="presOf" srcId="{8A277F0F-FCC7-4F7B-9DC8-E0DF3B9817BE}" destId="{EB055B68-7485-4598-A202-BE1C81EDCDFA}" srcOrd="0" destOrd="0" presId="urn:microsoft.com/office/officeart/2005/8/layout/vList2"/>
    <dgm:cxn modelId="{37A12FB4-06A7-4935-828E-5FEC9FFC0166}" type="presOf" srcId="{F9BC39A1-2EE2-4475-93EF-D4E60187099D}" destId="{2167EDC5-8521-4152-B212-834949970E98}" srcOrd="0" destOrd="0" presId="urn:microsoft.com/office/officeart/2005/8/layout/vList2"/>
    <dgm:cxn modelId="{FC8A3FE8-B5FB-4B56-BC21-6B3FDC0E388B}" srcId="{8A277F0F-FCC7-4F7B-9DC8-E0DF3B9817BE}" destId="{F9BC39A1-2EE2-4475-93EF-D4E60187099D}" srcOrd="0" destOrd="0" parTransId="{796E1534-CE03-4CEE-9F78-7FE92D9048D6}" sibTransId="{6A7135EF-B47E-44F9-9C6E-E4E8BA312E29}"/>
    <dgm:cxn modelId="{09AB5931-ACC6-4C10-9777-E49CA1A25A47}" type="presParOf" srcId="{EB055B68-7485-4598-A202-BE1C81EDCDFA}" destId="{2167EDC5-8521-4152-B212-834949970E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A15467F-33A7-4549-B283-835A59F7DB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5BEAD4-6248-4A88-933E-3BF07B4801E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endParaRPr lang="ru-RU" sz="2400" b="1" i="1" dirty="0" smtClean="0">
            <a:solidFill>
              <a:srgbClr val="002060"/>
            </a:solidFill>
          </a:endParaRPr>
        </a:p>
        <a:p>
          <a:pPr rtl="0"/>
          <a:r>
            <a:rPr lang="ru-RU" sz="2400" b="1" i="0" dirty="0" smtClean="0">
              <a:solidFill>
                <a:srgbClr val="002060"/>
              </a:solidFill>
            </a:rPr>
            <a:t>Частым элементом вышивки  является </a:t>
          </a:r>
          <a:r>
            <a:rPr lang="ru-RU" sz="2400" b="1" i="0" dirty="0" smtClean="0">
              <a:solidFill>
                <a:srgbClr val="FFFF00"/>
              </a:solidFill>
            </a:rPr>
            <a:t>крест</a:t>
          </a:r>
          <a:r>
            <a:rPr lang="ru-RU" sz="2400" b="1" i="0" dirty="0" smtClean="0">
              <a:solidFill>
                <a:srgbClr val="002060"/>
              </a:solidFill>
            </a:rPr>
            <a:t>. С крестом связывалась идея </a:t>
          </a:r>
          <a:r>
            <a:rPr lang="ru-RU" sz="2400" b="1" i="0" dirty="0" smtClean="0">
              <a:solidFill>
                <a:srgbClr val="FFFF00"/>
              </a:solidFill>
            </a:rPr>
            <a:t>процветания</a:t>
          </a:r>
          <a:r>
            <a:rPr lang="ru-RU" sz="2400" b="1" i="0" dirty="0" smtClean="0">
              <a:solidFill>
                <a:srgbClr val="002060"/>
              </a:solidFill>
            </a:rPr>
            <a:t>, </a:t>
          </a:r>
          <a:r>
            <a:rPr lang="ru-RU" sz="2400" b="1" i="0" dirty="0" smtClean="0">
              <a:solidFill>
                <a:srgbClr val="FFFF00"/>
              </a:solidFill>
            </a:rPr>
            <a:t>удачи</a:t>
          </a:r>
          <a:r>
            <a:rPr lang="ru-RU" sz="2400" b="1" i="0" dirty="0" smtClean="0">
              <a:solidFill>
                <a:srgbClr val="002060"/>
              </a:solidFill>
            </a:rPr>
            <a:t>, поэтому практиковалось многократное воспроизведение креста с целью усиления и увеличения благополучия</a:t>
          </a:r>
          <a:r>
            <a:rPr lang="ru-RU" sz="1700" b="1" i="0" dirty="0" smtClean="0">
              <a:solidFill>
                <a:srgbClr val="002060"/>
              </a:solidFill>
            </a:rPr>
            <a:t>. </a:t>
          </a:r>
        </a:p>
        <a:p>
          <a:pPr rtl="0"/>
          <a:endParaRPr lang="ru-RU" sz="1700" b="1" dirty="0">
            <a:solidFill>
              <a:srgbClr val="002060"/>
            </a:solidFill>
          </a:endParaRPr>
        </a:p>
      </dgm:t>
    </dgm:pt>
    <dgm:pt modelId="{51670AF3-71A8-4C01-87B9-7FBF84C0153F}" type="sibTrans" cxnId="{A8A5E3B1-4751-476E-BA35-55D5E653837D}">
      <dgm:prSet/>
      <dgm:spPr/>
      <dgm:t>
        <a:bodyPr/>
        <a:lstStyle/>
        <a:p>
          <a:endParaRPr lang="ru-RU"/>
        </a:p>
      </dgm:t>
    </dgm:pt>
    <dgm:pt modelId="{D1DB34BE-AA02-4702-BE93-6E702B9572A4}" type="parTrans" cxnId="{A8A5E3B1-4751-476E-BA35-55D5E653837D}">
      <dgm:prSet/>
      <dgm:spPr/>
      <dgm:t>
        <a:bodyPr/>
        <a:lstStyle/>
        <a:p>
          <a:endParaRPr lang="ru-RU"/>
        </a:p>
      </dgm:t>
    </dgm:pt>
    <dgm:pt modelId="{158263E1-3436-48AC-9DAD-8A78EE579531}" type="pres">
      <dgm:prSet presAssocID="{DA15467F-33A7-4549-B283-835A59F7DB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B2DFA-4A20-4C3A-85AD-6FDC7FB8FBF0}" type="pres">
      <dgm:prSet presAssocID="{C65BEAD4-6248-4A88-933E-3BF07B4801E0}" presName="parentText" presStyleLbl="node1" presStyleIdx="0" presStyleCnt="1" custScaleY="540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09090-587B-45AB-8C0A-8939191EFA0A}" type="presOf" srcId="{DA15467F-33A7-4549-B283-835A59F7DB16}" destId="{158263E1-3436-48AC-9DAD-8A78EE579531}" srcOrd="0" destOrd="0" presId="urn:microsoft.com/office/officeart/2005/8/layout/vList2"/>
    <dgm:cxn modelId="{364E250D-F0B8-4075-8263-427BB3CC2E12}" type="presOf" srcId="{C65BEAD4-6248-4A88-933E-3BF07B4801E0}" destId="{CBCB2DFA-4A20-4C3A-85AD-6FDC7FB8FBF0}" srcOrd="0" destOrd="0" presId="urn:microsoft.com/office/officeart/2005/8/layout/vList2"/>
    <dgm:cxn modelId="{A8A5E3B1-4751-476E-BA35-55D5E653837D}" srcId="{DA15467F-33A7-4549-B283-835A59F7DB16}" destId="{C65BEAD4-6248-4A88-933E-3BF07B4801E0}" srcOrd="0" destOrd="0" parTransId="{D1DB34BE-AA02-4702-BE93-6E702B9572A4}" sibTransId="{51670AF3-71A8-4C01-87B9-7FBF84C0153F}"/>
    <dgm:cxn modelId="{E27F390A-CA32-4123-9145-C4DE47233A07}" type="presParOf" srcId="{158263E1-3436-48AC-9DAD-8A78EE579531}" destId="{CBCB2DFA-4A20-4C3A-85AD-6FDC7FB8FB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F1FE436-717F-40AF-B9EC-66465EA7E9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1CD77-2D80-4D9E-AE79-D23CF9F4E8D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i="0" dirty="0" smtClean="0">
              <a:solidFill>
                <a:srgbClr val="FFFF00"/>
              </a:solidFill>
            </a:rPr>
            <a:t>Животные </a:t>
          </a:r>
          <a:r>
            <a:rPr lang="ru-RU" b="1" i="0" dirty="0" smtClean="0">
              <a:solidFill>
                <a:srgbClr val="002060"/>
              </a:solidFill>
            </a:rPr>
            <a:t>орнаментальные композиции встречаются очень редко.  В основном, образ животного  идет в  композиции с традиционным деревцем, кустом, человеком, нередко они просто повернуты друг к  другу. </a:t>
          </a:r>
          <a:endParaRPr lang="ru-RU" b="1" i="0" dirty="0">
            <a:solidFill>
              <a:srgbClr val="002060"/>
            </a:solidFill>
          </a:endParaRPr>
        </a:p>
      </dgm:t>
    </dgm:pt>
    <dgm:pt modelId="{1110FF39-79D3-45BD-9CC0-96F033422CAE}" type="parTrans" cxnId="{520E56C6-3F29-46EA-AE4A-54F835D5C125}">
      <dgm:prSet/>
      <dgm:spPr/>
      <dgm:t>
        <a:bodyPr/>
        <a:lstStyle/>
        <a:p>
          <a:endParaRPr lang="ru-RU"/>
        </a:p>
      </dgm:t>
    </dgm:pt>
    <dgm:pt modelId="{3949A593-5F03-4DD0-A351-7BB58F3E0B1A}" type="sibTrans" cxnId="{520E56C6-3F29-46EA-AE4A-54F835D5C125}">
      <dgm:prSet/>
      <dgm:spPr/>
      <dgm:t>
        <a:bodyPr/>
        <a:lstStyle/>
        <a:p>
          <a:endParaRPr lang="ru-RU"/>
        </a:p>
      </dgm:t>
    </dgm:pt>
    <dgm:pt modelId="{6070B004-2E42-45B9-A5F9-A16404AC658E}" type="pres">
      <dgm:prSet presAssocID="{6F1FE436-717F-40AF-B9EC-66465EA7E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E1A80-A859-48A2-B9BD-C170D669A5C6}" type="pres">
      <dgm:prSet presAssocID="{DB01CD77-2D80-4D9E-AE79-D23CF9F4E8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E56C6-3F29-46EA-AE4A-54F835D5C125}" srcId="{6F1FE436-717F-40AF-B9EC-66465EA7E9AC}" destId="{DB01CD77-2D80-4D9E-AE79-D23CF9F4E8D6}" srcOrd="0" destOrd="0" parTransId="{1110FF39-79D3-45BD-9CC0-96F033422CAE}" sibTransId="{3949A593-5F03-4DD0-A351-7BB58F3E0B1A}"/>
    <dgm:cxn modelId="{07ED8B54-C0A2-45B2-BC45-BA3D5E2024BA}" type="presOf" srcId="{6F1FE436-717F-40AF-B9EC-66465EA7E9AC}" destId="{6070B004-2E42-45B9-A5F9-A16404AC658E}" srcOrd="0" destOrd="0" presId="urn:microsoft.com/office/officeart/2005/8/layout/vList2"/>
    <dgm:cxn modelId="{06BF9293-DCA8-4A1A-8058-41D7E7310FE9}" type="presOf" srcId="{DB01CD77-2D80-4D9E-AE79-D23CF9F4E8D6}" destId="{AEFE1A80-A859-48A2-B9BD-C170D669A5C6}" srcOrd="0" destOrd="0" presId="urn:microsoft.com/office/officeart/2005/8/layout/vList2"/>
    <dgm:cxn modelId="{D96BBF60-A9A9-4847-993B-CD81AB0B20F7}" type="presParOf" srcId="{6070B004-2E42-45B9-A5F9-A16404AC658E}" destId="{AEFE1A80-A859-48A2-B9BD-C170D669A5C6}" srcOrd="0" destOrd="0" presId="urn:microsoft.com/office/officeart/2005/8/layout/vList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B5F565F-F14F-482F-A8BF-DFE6678607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A96B34-4025-44B6-BFD1-AC924D631FB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endParaRPr lang="ru-RU" sz="2400" b="1" i="1" dirty="0" smtClean="0">
            <a:solidFill>
              <a:srgbClr val="002060"/>
            </a:solidFill>
          </a:endParaRPr>
        </a:p>
        <a:p>
          <a:pPr rtl="0"/>
          <a:r>
            <a:rPr lang="ru-RU" sz="2400" b="1" i="0" dirty="0" smtClean="0">
              <a:solidFill>
                <a:srgbClr val="002060"/>
              </a:solidFill>
            </a:rPr>
            <a:t>Из насекомых среди растительных узоров встречаются  жуки, пчелы, похожие на мух, довольно реалистические изображения бабочек.          </a:t>
          </a:r>
          <a:r>
            <a:rPr lang="ru-RU" sz="2400" b="1" dirty="0" smtClean="0"/>
            <a:t/>
          </a:r>
          <a:br>
            <a:rPr lang="ru-RU" sz="2400" b="1" dirty="0" smtClean="0"/>
          </a:br>
          <a:endParaRPr lang="ru-RU" sz="2400" b="1" dirty="0"/>
        </a:p>
      </dgm:t>
    </dgm:pt>
    <dgm:pt modelId="{E2D7F014-3713-493B-9812-D05260EA98F6}" type="parTrans" cxnId="{16838B0F-DC38-459A-81D8-EE051382FC03}">
      <dgm:prSet/>
      <dgm:spPr/>
      <dgm:t>
        <a:bodyPr/>
        <a:lstStyle/>
        <a:p>
          <a:endParaRPr lang="ru-RU"/>
        </a:p>
      </dgm:t>
    </dgm:pt>
    <dgm:pt modelId="{079F3A2E-1C5E-46DD-8360-18BEA4C00E30}" type="sibTrans" cxnId="{16838B0F-DC38-459A-81D8-EE051382FC03}">
      <dgm:prSet/>
      <dgm:spPr/>
      <dgm:t>
        <a:bodyPr/>
        <a:lstStyle/>
        <a:p>
          <a:endParaRPr lang="ru-RU"/>
        </a:p>
      </dgm:t>
    </dgm:pt>
    <dgm:pt modelId="{9BF44999-31D4-40ED-9122-C7CDA9907D72}" type="pres">
      <dgm:prSet presAssocID="{9B5F565F-F14F-482F-A8BF-DFE6678607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3C4C2-0987-4C37-85A0-7217DB86AFAA}" type="pres">
      <dgm:prSet presAssocID="{B6A96B34-4025-44B6-BFD1-AC924D631FB0}" presName="parentText" presStyleLbl="node1" presStyleIdx="0" presStyleCnt="1" custScaleY="345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38B0F-DC38-459A-81D8-EE051382FC03}" srcId="{9B5F565F-F14F-482F-A8BF-DFE667860782}" destId="{B6A96B34-4025-44B6-BFD1-AC924D631FB0}" srcOrd="0" destOrd="0" parTransId="{E2D7F014-3713-493B-9812-D05260EA98F6}" sibTransId="{079F3A2E-1C5E-46DD-8360-18BEA4C00E30}"/>
    <dgm:cxn modelId="{8113A5E9-F378-4D9B-B0F9-E3ABE26879B2}" type="presOf" srcId="{B6A96B34-4025-44B6-BFD1-AC924D631FB0}" destId="{39C3C4C2-0987-4C37-85A0-7217DB86AFAA}" srcOrd="0" destOrd="0" presId="urn:microsoft.com/office/officeart/2005/8/layout/vList2"/>
    <dgm:cxn modelId="{3F5F4724-EBFB-4AD0-9A1E-6E61CBC7E283}" type="presOf" srcId="{9B5F565F-F14F-482F-A8BF-DFE667860782}" destId="{9BF44999-31D4-40ED-9122-C7CDA9907D72}" srcOrd="0" destOrd="0" presId="urn:microsoft.com/office/officeart/2005/8/layout/vList2"/>
    <dgm:cxn modelId="{2B52B2D6-03B9-4DC5-AED2-43BAEB0E60B1}" type="presParOf" srcId="{9BF44999-31D4-40ED-9122-C7CDA9907D72}" destId="{39C3C4C2-0987-4C37-85A0-7217DB86AFAA}" srcOrd="0" destOrd="0" presId="urn:microsoft.com/office/officeart/2005/8/layout/vList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96A5829-C557-44F7-A770-F07DC3DC4E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59ACB-6B37-4A24-92DD-EDAF26D477C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i="0" dirty="0" smtClean="0">
              <a:solidFill>
                <a:srgbClr val="002060"/>
              </a:solidFill>
            </a:rPr>
            <a:t>Довольно часто на вышитых изделиях встречается мотив изогнутой   или ломаной ветви с ритмично отходящими от нее цветами, бутонами, листьями или ягодами. </a:t>
          </a:r>
          <a:endParaRPr lang="ru-RU" b="1" i="0" dirty="0">
            <a:solidFill>
              <a:srgbClr val="002060"/>
            </a:solidFill>
          </a:endParaRPr>
        </a:p>
      </dgm:t>
    </dgm:pt>
    <dgm:pt modelId="{DA64A028-3940-409B-9A54-993CC9B69DC2}" type="parTrans" cxnId="{702084BE-FC8E-4B62-9279-664ABAE9AA93}">
      <dgm:prSet/>
      <dgm:spPr/>
      <dgm:t>
        <a:bodyPr/>
        <a:lstStyle/>
        <a:p>
          <a:endParaRPr lang="ru-RU"/>
        </a:p>
      </dgm:t>
    </dgm:pt>
    <dgm:pt modelId="{78901307-F256-4181-9595-B3653291761E}" type="sibTrans" cxnId="{702084BE-FC8E-4B62-9279-664ABAE9AA93}">
      <dgm:prSet/>
      <dgm:spPr/>
      <dgm:t>
        <a:bodyPr/>
        <a:lstStyle/>
        <a:p>
          <a:endParaRPr lang="ru-RU"/>
        </a:p>
      </dgm:t>
    </dgm:pt>
    <dgm:pt modelId="{6F666480-3F75-4AF9-A264-E6AC812B9F4D}" type="pres">
      <dgm:prSet presAssocID="{896A5829-C557-44F7-A770-F07DC3DC4E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8E0BB-DE62-4765-A4CF-3F10AA694B1F}" type="pres">
      <dgm:prSet presAssocID="{2B159ACB-6B37-4A24-92DD-EDAF26D477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708782-7769-4BCF-B668-54E3D9782752}" type="presOf" srcId="{2B159ACB-6B37-4A24-92DD-EDAF26D477CE}" destId="{D258E0BB-DE62-4765-A4CF-3F10AA694B1F}" srcOrd="0" destOrd="0" presId="urn:microsoft.com/office/officeart/2005/8/layout/vList2"/>
    <dgm:cxn modelId="{F84B91C7-897C-4130-8DEA-94C3DB2A3829}" type="presOf" srcId="{896A5829-C557-44F7-A770-F07DC3DC4E03}" destId="{6F666480-3F75-4AF9-A264-E6AC812B9F4D}" srcOrd="0" destOrd="0" presId="urn:microsoft.com/office/officeart/2005/8/layout/vList2"/>
    <dgm:cxn modelId="{702084BE-FC8E-4B62-9279-664ABAE9AA93}" srcId="{896A5829-C557-44F7-A770-F07DC3DC4E03}" destId="{2B159ACB-6B37-4A24-92DD-EDAF26D477CE}" srcOrd="0" destOrd="0" parTransId="{DA64A028-3940-409B-9A54-993CC9B69DC2}" sibTransId="{78901307-F256-4181-9595-B3653291761E}"/>
    <dgm:cxn modelId="{BD9018D2-625F-4218-861D-01F73C1FA5F6}" type="presParOf" srcId="{6F666480-3F75-4AF9-A264-E6AC812B9F4D}" destId="{D258E0BB-DE62-4765-A4CF-3F10AA694B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7E8A17-7B91-4184-BA06-062811CE4F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7D8C0-961E-41CA-A2BC-E1873921F993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i="1" dirty="0" smtClean="0">
              <a:solidFill>
                <a:srgbClr val="C00000"/>
              </a:solidFill>
            </a:rPr>
            <a:t>Вышивание  рушников</a:t>
          </a:r>
          <a:endParaRPr lang="ru-RU" b="1" dirty="0">
            <a:solidFill>
              <a:srgbClr val="C00000"/>
            </a:solidFill>
          </a:endParaRPr>
        </a:p>
      </dgm:t>
    </dgm:pt>
    <dgm:pt modelId="{CF285681-3F82-431D-9973-F6038E649B15}" type="parTrans" cxnId="{40A50020-7F31-4852-AEF7-F2D1619281F4}">
      <dgm:prSet/>
      <dgm:spPr/>
      <dgm:t>
        <a:bodyPr/>
        <a:lstStyle/>
        <a:p>
          <a:endParaRPr lang="ru-RU"/>
        </a:p>
      </dgm:t>
    </dgm:pt>
    <dgm:pt modelId="{6A053184-9C20-44F2-9547-A59D616DAD32}" type="sibTrans" cxnId="{40A50020-7F31-4852-AEF7-F2D1619281F4}">
      <dgm:prSet/>
      <dgm:spPr/>
      <dgm:t>
        <a:bodyPr/>
        <a:lstStyle/>
        <a:p>
          <a:endParaRPr lang="ru-RU"/>
        </a:p>
      </dgm:t>
    </dgm:pt>
    <dgm:pt modelId="{51226AAF-6118-4AD3-9195-51DFEADC0D82}" type="pres">
      <dgm:prSet presAssocID="{F27E8A17-7B91-4184-BA06-062811CE4F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C27C5-A058-4A14-BE14-18B14C247141}" type="pres">
      <dgm:prSet presAssocID="{8687D8C0-961E-41CA-A2BC-E1873921F993}" presName="parentText" presStyleLbl="node1" presStyleIdx="0" presStyleCnt="1" custLinFactNeighborX="1515" custLinFactNeighborY="-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8197A-B663-47A6-9BCD-3AAFE5331157}" type="presOf" srcId="{F27E8A17-7B91-4184-BA06-062811CE4F0C}" destId="{51226AAF-6118-4AD3-9195-51DFEADC0D82}" srcOrd="0" destOrd="0" presId="urn:microsoft.com/office/officeart/2005/8/layout/vList2"/>
    <dgm:cxn modelId="{40A50020-7F31-4852-AEF7-F2D1619281F4}" srcId="{F27E8A17-7B91-4184-BA06-062811CE4F0C}" destId="{8687D8C0-961E-41CA-A2BC-E1873921F993}" srcOrd="0" destOrd="0" parTransId="{CF285681-3F82-431D-9973-F6038E649B15}" sibTransId="{6A053184-9C20-44F2-9547-A59D616DAD32}"/>
    <dgm:cxn modelId="{FFC6B5F1-2E4B-4E09-BA49-D102921D422D}" type="presOf" srcId="{8687D8C0-961E-41CA-A2BC-E1873921F993}" destId="{9E7C27C5-A058-4A14-BE14-18B14C247141}" srcOrd="0" destOrd="0" presId="urn:microsoft.com/office/officeart/2005/8/layout/vList2"/>
    <dgm:cxn modelId="{7E496A1F-5B67-4E4F-89D2-99F41BC00567}" type="presParOf" srcId="{51226AAF-6118-4AD3-9195-51DFEADC0D82}" destId="{9E7C27C5-A058-4A14-BE14-18B14C2471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132AAD-E6C1-4598-9F80-FC8A2746A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000CD-7FC0-485B-B593-AEE9D8397E68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Мотивы казачьей вышивки</a:t>
          </a:r>
          <a:endParaRPr lang="ru-RU" b="1" dirty="0">
            <a:solidFill>
              <a:srgbClr val="002060"/>
            </a:solidFill>
          </a:endParaRPr>
        </a:p>
      </dgm:t>
    </dgm:pt>
    <dgm:pt modelId="{D915F308-4226-4A45-A8EE-7EE1B5D6D2D9}" type="parTrans" cxnId="{E4025019-BB77-4EDE-A8B7-AA468377F8F9}">
      <dgm:prSet/>
      <dgm:spPr/>
      <dgm:t>
        <a:bodyPr/>
        <a:lstStyle/>
        <a:p>
          <a:endParaRPr lang="ru-RU"/>
        </a:p>
      </dgm:t>
    </dgm:pt>
    <dgm:pt modelId="{A37A65F2-5217-4E35-A78A-6233630DAD7E}" type="sibTrans" cxnId="{E4025019-BB77-4EDE-A8B7-AA468377F8F9}">
      <dgm:prSet/>
      <dgm:spPr/>
      <dgm:t>
        <a:bodyPr/>
        <a:lstStyle/>
        <a:p>
          <a:endParaRPr lang="ru-RU"/>
        </a:p>
      </dgm:t>
    </dgm:pt>
    <dgm:pt modelId="{DD6E2C88-63E6-4368-B8EA-CEFD6C9B2370}" type="pres">
      <dgm:prSet presAssocID="{4D132AAD-E6C1-4598-9F80-FC8A2746A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578C9-E36C-4216-8853-898A3091A85B}" type="pres">
      <dgm:prSet presAssocID="{944000CD-7FC0-485B-B593-AEE9D8397E68}" presName="parentText" presStyleLbl="node1" presStyleIdx="0" presStyleCnt="1" custScaleY="123128" custLinFactNeighborY="-30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1E2F2-418E-4F3D-A5BE-A636A3DCA572}" type="presOf" srcId="{4D132AAD-E6C1-4598-9F80-FC8A2746AC70}" destId="{DD6E2C88-63E6-4368-B8EA-CEFD6C9B2370}" srcOrd="0" destOrd="0" presId="urn:microsoft.com/office/officeart/2005/8/layout/vList2"/>
    <dgm:cxn modelId="{CE778F69-26FF-4B0B-B3BC-08D560BD867E}" type="presOf" srcId="{944000CD-7FC0-485B-B593-AEE9D8397E68}" destId="{4CE578C9-E36C-4216-8853-898A3091A85B}" srcOrd="0" destOrd="0" presId="urn:microsoft.com/office/officeart/2005/8/layout/vList2"/>
    <dgm:cxn modelId="{E4025019-BB77-4EDE-A8B7-AA468377F8F9}" srcId="{4D132AAD-E6C1-4598-9F80-FC8A2746AC70}" destId="{944000CD-7FC0-485B-B593-AEE9D8397E68}" srcOrd="0" destOrd="0" parTransId="{D915F308-4226-4A45-A8EE-7EE1B5D6D2D9}" sibTransId="{A37A65F2-5217-4E35-A78A-6233630DAD7E}"/>
    <dgm:cxn modelId="{22003DB1-66B5-454A-9CE8-75BB4BCE47A5}" type="presParOf" srcId="{DD6E2C88-63E6-4368-B8EA-CEFD6C9B2370}" destId="{4CE578C9-E36C-4216-8853-898A3091A8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B3D7FC-8AF4-4F84-8F41-2EFE81F093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658B32-4F0F-4355-AA5F-D25AE6C2D5CD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i="0" dirty="0" smtClean="0">
              <a:solidFill>
                <a:schemeClr val="bg1"/>
              </a:solidFill>
            </a:rPr>
            <a:t>Форменный костюм терского казака</a:t>
          </a:r>
          <a:br>
            <a:rPr lang="ru-RU" b="1" i="0" dirty="0" smtClean="0">
              <a:solidFill>
                <a:schemeClr val="bg1"/>
              </a:solidFill>
            </a:rPr>
          </a:br>
          <a:endParaRPr lang="ru-RU" b="1" i="0" dirty="0">
            <a:solidFill>
              <a:schemeClr val="bg1"/>
            </a:solidFill>
          </a:endParaRPr>
        </a:p>
      </dgm:t>
    </dgm:pt>
    <dgm:pt modelId="{9564D128-288A-4A43-A26E-C1BF4E286170}" type="parTrans" cxnId="{58F68DB8-18F4-48A7-8851-103B8AF4F963}">
      <dgm:prSet/>
      <dgm:spPr/>
      <dgm:t>
        <a:bodyPr/>
        <a:lstStyle/>
        <a:p>
          <a:endParaRPr lang="ru-RU"/>
        </a:p>
      </dgm:t>
    </dgm:pt>
    <dgm:pt modelId="{21F3490C-5298-4CFA-8138-FB58F4851ABF}" type="sibTrans" cxnId="{58F68DB8-18F4-48A7-8851-103B8AF4F963}">
      <dgm:prSet/>
      <dgm:spPr/>
      <dgm:t>
        <a:bodyPr/>
        <a:lstStyle/>
        <a:p>
          <a:endParaRPr lang="ru-RU"/>
        </a:p>
      </dgm:t>
    </dgm:pt>
    <dgm:pt modelId="{9F77C4CB-8565-46AA-984D-279A40F7069C}" type="pres">
      <dgm:prSet presAssocID="{4FB3D7FC-8AF4-4F84-8F41-2EFE81F093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E2D36-F270-4254-BC3E-874DC66F2EC4}" type="pres">
      <dgm:prSet presAssocID="{DC658B32-4F0F-4355-AA5F-D25AE6C2D5CD}" presName="parentText" presStyleLbl="node1" presStyleIdx="0" presStyleCnt="1" custScaleY="56318" custLinFactNeighborX="-1216" custLinFactNeighborY="10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DF418-4828-461C-ACC6-78F4133651EF}" type="presOf" srcId="{DC658B32-4F0F-4355-AA5F-D25AE6C2D5CD}" destId="{B09E2D36-F270-4254-BC3E-874DC66F2EC4}" srcOrd="0" destOrd="0" presId="urn:microsoft.com/office/officeart/2005/8/layout/vList2"/>
    <dgm:cxn modelId="{21A2A102-D631-4641-AD19-EAB960D87311}" type="presOf" srcId="{4FB3D7FC-8AF4-4F84-8F41-2EFE81F09333}" destId="{9F77C4CB-8565-46AA-984D-279A40F7069C}" srcOrd="0" destOrd="0" presId="urn:microsoft.com/office/officeart/2005/8/layout/vList2"/>
    <dgm:cxn modelId="{58F68DB8-18F4-48A7-8851-103B8AF4F963}" srcId="{4FB3D7FC-8AF4-4F84-8F41-2EFE81F09333}" destId="{DC658B32-4F0F-4355-AA5F-D25AE6C2D5CD}" srcOrd="0" destOrd="0" parTransId="{9564D128-288A-4A43-A26E-C1BF4E286170}" sibTransId="{21F3490C-5298-4CFA-8138-FB58F4851ABF}"/>
    <dgm:cxn modelId="{E4DEE2C3-1597-419C-8B41-C8922666A236}" type="presParOf" srcId="{9F77C4CB-8565-46AA-984D-279A40F7069C}" destId="{B09E2D36-F270-4254-BC3E-874DC66F2E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A32100-46A9-404B-A02C-7FA52195D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CA7828-BA61-4C0A-B144-5BF4213CE3DA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2800" b="1" i="0" dirty="0" smtClean="0">
              <a:solidFill>
                <a:schemeClr val="bg1"/>
              </a:solidFill>
            </a:rPr>
            <a:t>Первым слоем казачества на Тереке были </a:t>
          </a:r>
          <a:r>
            <a:rPr lang="ru-RU" sz="2800" b="1" i="0" dirty="0" err="1" smtClean="0">
              <a:solidFill>
                <a:srgbClr val="FF0000"/>
              </a:solidFill>
            </a:rPr>
            <a:t>гребенцы</a:t>
          </a:r>
          <a:r>
            <a:rPr lang="ru-RU" sz="2800" b="1" i="0" dirty="0" smtClean="0">
              <a:solidFill>
                <a:schemeClr val="bg1"/>
              </a:solidFill>
            </a:rPr>
            <a:t>, появление которых на Северном Кавказе  относят к первой половине 16 столетия.</a:t>
          </a:r>
          <a:endParaRPr lang="ru-RU" sz="2800" b="1" i="0" dirty="0">
            <a:solidFill>
              <a:schemeClr val="bg1"/>
            </a:solidFill>
          </a:endParaRPr>
        </a:p>
      </dgm:t>
    </dgm:pt>
    <dgm:pt modelId="{38E232AB-2215-4341-B76C-2B659D089D3D}" type="parTrans" cxnId="{85AF2BAB-593E-46B0-91D9-2D2747D9F737}">
      <dgm:prSet/>
      <dgm:spPr/>
      <dgm:t>
        <a:bodyPr/>
        <a:lstStyle/>
        <a:p>
          <a:endParaRPr lang="ru-RU"/>
        </a:p>
      </dgm:t>
    </dgm:pt>
    <dgm:pt modelId="{E7B2FFAA-9852-48A7-8DEA-74DC07F76421}" type="sibTrans" cxnId="{85AF2BAB-593E-46B0-91D9-2D2747D9F737}">
      <dgm:prSet/>
      <dgm:spPr/>
      <dgm:t>
        <a:bodyPr/>
        <a:lstStyle/>
        <a:p>
          <a:endParaRPr lang="ru-RU"/>
        </a:p>
      </dgm:t>
    </dgm:pt>
    <dgm:pt modelId="{21A4A19F-A6CE-4E65-BD2E-C003D8863BCB}" type="pres">
      <dgm:prSet presAssocID="{B3A32100-46A9-404B-A02C-7FA52195D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5D758-CC9E-4970-9177-CC6E5571352D}" type="pres">
      <dgm:prSet presAssocID="{F7CA7828-BA61-4C0A-B144-5BF4213CE3DA}" presName="parentText" presStyleLbl="node1" presStyleIdx="0" presStyleCnt="1" custScaleY="569021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F2BAB-593E-46B0-91D9-2D2747D9F737}" srcId="{B3A32100-46A9-404B-A02C-7FA52195D1CE}" destId="{F7CA7828-BA61-4C0A-B144-5BF4213CE3DA}" srcOrd="0" destOrd="0" parTransId="{38E232AB-2215-4341-B76C-2B659D089D3D}" sibTransId="{E7B2FFAA-9852-48A7-8DEA-74DC07F76421}"/>
    <dgm:cxn modelId="{610AE06C-57D7-4363-BF86-BB6DEB2F8402}" type="presOf" srcId="{F7CA7828-BA61-4C0A-B144-5BF4213CE3DA}" destId="{F1E5D758-CC9E-4970-9177-CC6E5571352D}" srcOrd="0" destOrd="0" presId="urn:microsoft.com/office/officeart/2005/8/layout/vList2"/>
    <dgm:cxn modelId="{AC697D26-DEC8-4D22-8143-4064930390D5}" type="presOf" srcId="{B3A32100-46A9-404B-A02C-7FA52195D1CE}" destId="{21A4A19F-A6CE-4E65-BD2E-C003D8863BCB}" srcOrd="0" destOrd="0" presId="urn:microsoft.com/office/officeart/2005/8/layout/vList2"/>
    <dgm:cxn modelId="{276C6E27-0206-4282-90E4-81DDB40E0883}" type="presParOf" srcId="{21A4A19F-A6CE-4E65-BD2E-C003D8863BCB}" destId="{F1E5D758-CC9E-4970-9177-CC6E557135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7BDB7B-1EF8-49D3-9522-6F50371D21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C4E24-38D7-4E8A-9661-0F3AFAF6ED8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2400" b="1" i="1" dirty="0" smtClean="0">
              <a:solidFill>
                <a:schemeClr val="bg1"/>
              </a:solidFill>
            </a:rPr>
            <a:t>Повседневная одежда горцев,  приспособленная к укладу местной жизни, отличавшаяся пестротой украшений была принята и освоена казаками и легла в основу форменной одежды.</a:t>
          </a:r>
        </a:p>
        <a:p>
          <a:pPr rtl="0"/>
          <a:r>
            <a:rPr lang="ru-RU" sz="1800" b="1" i="1" dirty="0" smtClean="0">
              <a:solidFill>
                <a:schemeClr val="bg1"/>
              </a:solidFill>
              <a:latin typeface="Arial" pitchFamily="34" charset="0"/>
              <a:cs typeface="DilleniaUPC" pitchFamily="18" charset="-34"/>
            </a:rPr>
            <a:t>(Терский казак . Открытка французского Эмигрантского издания из серии армия России) </a:t>
          </a:r>
          <a:endParaRPr lang="ru-RU" sz="1800" b="1" i="1" dirty="0">
            <a:solidFill>
              <a:schemeClr val="bg1"/>
            </a:solidFill>
            <a:latin typeface="Arial" pitchFamily="34" charset="0"/>
            <a:cs typeface="DilleniaUPC" pitchFamily="18" charset="-34"/>
          </a:endParaRPr>
        </a:p>
      </dgm:t>
    </dgm:pt>
    <dgm:pt modelId="{C18A122A-01CD-4FD0-984C-45AEEEB1D993}" type="parTrans" cxnId="{B1D4E4CD-F013-4BCF-9F33-D914D2254EAE}">
      <dgm:prSet/>
      <dgm:spPr/>
      <dgm:t>
        <a:bodyPr/>
        <a:lstStyle/>
        <a:p>
          <a:endParaRPr lang="ru-RU"/>
        </a:p>
      </dgm:t>
    </dgm:pt>
    <dgm:pt modelId="{1CCB941E-A021-468D-84F5-282AA87C1825}" type="sibTrans" cxnId="{B1D4E4CD-F013-4BCF-9F33-D914D2254EAE}">
      <dgm:prSet/>
      <dgm:spPr/>
      <dgm:t>
        <a:bodyPr/>
        <a:lstStyle/>
        <a:p>
          <a:endParaRPr lang="ru-RU"/>
        </a:p>
      </dgm:t>
    </dgm:pt>
    <dgm:pt modelId="{D6C458EB-6B58-44FB-BE63-D462CEFF95DF}" type="pres">
      <dgm:prSet presAssocID="{C87BDB7B-1EF8-49D3-9522-6F50371D21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5B987-A242-4FF5-BF79-206C29AE9B6D}" type="pres">
      <dgm:prSet presAssocID="{307C4E24-38D7-4E8A-9661-0F3AFAF6ED87}" presName="parentText" presStyleLbl="node1" presStyleIdx="0" presStyleCnt="1" custScaleY="645127" custLinFactNeighborY="-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93B27-AAEA-4606-ABFC-6524CC6681C2}" type="presOf" srcId="{307C4E24-38D7-4E8A-9661-0F3AFAF6ED87}" destId="{C465B987-A242-4FF5-BF79-206C29AE9B6D}" srcOrd="0" destOrd="0" presId="urn:microsoft.com/office/officeart/2005/8/layout/vList2"/>
    <dgm:cxn modelId="{B1D4E4CD-F013-4BCF-9F33-D914D2254EAE}" srcId="{C87BDB7B-1EF8-49D3-9522-6F50371D21F8}" destId="{307C4E24-38D7-4E8A-9661-0F3AFAF6ED87}" srcOrd="0" destOrd="0" parTransId="{C18A122A-01CD-4FD0-984C-45AEEEB1D993}" sibTransId="{1CCB941E-A021-468D-84F5-282AA87C1825}"/>
    <dgm:cxn modelId="{C08DD730-32A7-4319-909C-5DEE1F41E54A}" type="presOf" srcId="{C87BDB7B-1EF8-49D3-9522-6F50371D21F8}" destId="{D6C458EB-6B58-44FB-BE63-D462CEFF95DF}" srcOrd="0" destOrd="0" presId="urn:microsoft.com/office/officeart/2005/8/layout/vList2"/>
    <dgm:cxn modelId="{332B9475-0FB2-43ED-8A27-B6225A2D8A67}" type="presParOf" srcId="{D6C458EB-6B58-44FB-BE63-D462CEFF95DF}" destId="{C465B987-A242-4FF5-BF79-206C29AE9B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0AFDA8-751B-4BA5-AE7F-4CDBE67DD570}">
      <dsp:nvSpPr>
        <dsp:cNvPr id="0" name=""/>
        <dsp:cNvSpPr/>
      </dsp:nvSpPr>
      <dsp:spPr>
        <a:xfrm>
          <a:off x="0" y="488"/>
          <a:ext cx="5357850" cy="999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        </a:t>
          </a:r>
          <a:r>
            <a:rPr lang="ru-RU" sz="2800" b="1" i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План выступлений:</a:t>
          </a:r>
          <a:endParaRPr lang="ru-RU" sz="2800" b="1" i="1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>
        <a:off x="0" y="488"/>
        <a:ext cx="5357850" cy="99915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448884-CEB3-405A-A232-B7ACCA061E39}">
      <dsp:nvSpPr>
        <dsp:cNvPr id="0" name=""/>
        <dsp:cNvSpPr/>
      </dsp:nvSpPr>
      <dsp:spPr>
        <a:xfrm>
          <a:off x="1" y="107159"/>
          <a:ext cx="9143997" cy="185514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Традиционный форменный костюм казака состоял из </a:t>
          </a:r>
          <a:r>
            <a:rPr lang="ru-RU" sz="2400" b="1" i="1" kern="1200" dirty="0" smtClean="0">
              <a:solidFill>
                <a:srgbClr val="FF0000"/>
              </a:solidFill>
            </a:rPr>
            <a:t>черкески, бешмета, шапки, бурки, башлыка.                     </a:t>
          </a:r>
          <a:r>
            <a:rPr lang="ru-RU" sz="2400" b="1" i="1" kern="1200" dirty="0" smtClean="0">
              <a:solidFill>
                <a:schemeClr val="bg1"/>
              </a:solidFill>
            </a:rPr>
            <a:t>На черкеску с двух сторон нашивали по девять </a:t>
          </a:r>
          <a:r>
            <a:rPr lang="ru-RU" sz="2400" b="1" i="1" kern="1200" dirty="0" smtClean="0">
              <a:solidFill>
                <a:srgbClr val="FF0000"/>
              </a:solidFill>
            </a:rPr>
            <a:t>газырей     </a:t>
          </a:r>
          <a:r>
            <a:rPr lang="ru-RU" sz="2400" b="1" i="1" kern="1200" dirty="0" smtClean="0">
              <a:solidFill>
                <a:schemeClr val="bg1"/>
              </a:solidFill>
            </a:rPr>
            <a:t>( гнезд для патронов)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     </a:t>
          </a:r>
          <a:r>
            <a:rPr lang="ru-RU" sz="2000" b="1" kern="1200" dirty="0" smtClean="0">
              <a:solidFill>
                <a:srgbClr val="FF0000"/>
              </a:solidFill>
            </a:rPr>
            <a:t>                                                       </a:t>
          </a:r>
          <a:r>
            <a:rPr lang="ru-RU" sz="1700" b="1" kern="1200" dirty="0" smtClean="0">
              <a:solidFill>
                <a:srgbClr val="FF0000"/>
              </a:solidFill>
            </a:rPr>
            <a:t>                     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rgbClr val="FF0000"/>
            </a:solidFill>
          </a:endParaRPr>
        </a:p>
      </dsp:txBody>
      <dsp:txXfrm>
        <a:off x="1" y="107159"/>
        <a:ext cx="9143997" cy="185514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4EE3BA-2A6C-4B1E-94B5-B134D0943552}">
      <dsp:nvSpPr>
        <dsp:cNvPr id="0" name=""/>
        <dsp:cNvSpPr/>
      </dsp:nvSpPr>
      <dsp:spPr>
        <a:xfrm>
          <a:off x="0" y="2"/>
          <a:ext cx="9144000" cy="141763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/>
            <a:t>Основным цветом у терских казаков был </a:t>
          </a:r>
          <a:r>
            <a:rPr lang="ru-RU" sz="2900" b="1" i="0" u="sng" kern="1200" dirty="0" smtClean="0">
              <a:solidFill>
                <a:srgbClr val="FF0000"/>
              </a:solidFill>
            </a:rPr>
            <a:t>синий</a:t>
          </a:r>
          <a:endParaRPr lang="ru-RU" sz="2900" b="1" i="0" u="sng" kern="1200" dirty="0">
            <a:solidFill>
              <a:srgbClr val="FF0000"/>
            </a:solidFill>
          </a:endParaRPr>
        </a:p>
      </dsp:txBody>
      <dsp:txXfrm>
        <a:off x="0" y="2"/>
        <a:ext cx="9144000" cy="141763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4672C2-3515-4F15-9B9D-6FB189513B8B}">
      <dsp:nvSpPr>
        <dsp:cNvPr id="0" name=""/>
        <dsp:cNvSpPr/>
      </dsp:nvSpPr>
      <dsp:spPr>
        <a:xfrm>
          <a:off x="0" y="0"/>
          <a:ext cx="8229600" cy="290904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i="0" kern="1200" dirty="0" smtClean="0">
              <a:solidFill>
                <a:srgbClr val="FFFF00"/>
              </a:solidFill>
            </a:rPr>
            <a:t>Вышивка мужского костюма</a:t>
          </a:r>
          <a:endParaRPr lang="ru-RU" sz="5400" b="1" i="0" kern="1200" dirty="0">
            <a:solidFill>
              <a:srgbClr val="FFFF00"/>
            </a:solidFill>
          </a:endParaRPr>
        </a:p>
      </dsp:txBody>
      <dsp:txXfrm>
        <a:off x="0" y="0"/>
        <a:ext cx="8229600" cy="29090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D46533-279B-46A2-8DBA-E50D9FF50524}">
      <dsp:nvSpPr>
        <dsp:cNvPr id="0" name=""/>
        <dsp:cNvSpPr/>
      </dsp:nvSpPr>
      <dsp:spPr>
        <a:xfrm>
          <a:off x="0" y="0"/>
          <a:ext cx="5000659" cy="99874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/>
            <a:t>Форменный костюм казака</a:t>
          </a:r>
          <a:endParaRPr lang="ru-RU" sz="2700" b="1" kern="1200" dirty="0"/>
        </a:p>
      </dsp:txBody>
      <dsp:txXfrm>
        <a:off x="0" y="0"/>
        <a:ext cx="5000659" cy="99874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BDD9F7-57A7-4B3E-B7F4-3D7FA124B06C}">
      <dsp:nvSpPr>
        <dsp:cNvPr id="0" name=""/>
        <dsp:cNvSpPr/>
      </dsp:nvSpPr>
      <dsp:spPr>
        <a:xfrm>
          <a:off x="0" y="1"/>
          <a:ext cx="5286412" cy="97048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rgbClr val="FFFF00"/>
              </a:solidFill>
            </a:rPr>
            <a:t>Вышивка мужского костюма</a:t>
          </a:r>
          <a:endParaRPr lang="ru-RU" sz="2700" b="1" kern="1200" dirty="0">
            <a:solidFill>
              <a:srgbClr val="FFFF00"/>
            </a:solidFill>
          </a:endParaRPr>
        </a:p>
      </dsp:txBody>
      <dsp:txXfrm>
        <a:off x="0" y="1"/>
        <a:ext cx="5286412" cy="970482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7EDC5-8521-4152-B212-834949970E98}">
      <dsp:nvSpPr>
        <dsp:cNvPr id="0" name=""/>
        <dsp:cNvSpPr/>
      </dsp:nvSpPr>
      <dsp:spPr>
        <a:xfrm>
          <a:off x="0" y="0"/>
          <a:ext cx="5214973" cy="92869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rgbClr val="0070C0"/>
              </a:solidFill>
            </a:rPr>
            <a:t>Вышивка женского костюма</a:t>
          </a:r>
          <a:endParaRPr lang="ru-RU" sz="2700" b="1" kern="1200" dirty="0">
            <a:solidFill>
              <a:srgbClr val="0070C0"/>
            </a:solidFill>
          </a:endParaRPr>
        </a:p>
      </dsp:txBody>
      <dsp:txXfrm>
        <a:off x="0" y="0"/>
        <a:ext cx="5214973" cy="928692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7C27C5-A058-4A14-BE14-18B14C247141}">
      <dsp:nvSpPr>
        <dsp:cNvPr id="0" name=""/>
        <dsp:cNvSpPr/>
      </dsp:nvSpPr>
      <dsp:spPr>
        <a:xfrm>
          <a:off x="0" y="7142"/>
          <a:ext cx="4929222" cy="7581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rgbClr val="C00000"/>
              </a:solidFill>
            </a:rPr>
            <a:t>Вышивание  рушников</a:t>
          </a:r>
          <a:endParaRPr lang="ru-RU" sz="2700" b="1" kern="1200" dirty="0">
            <a:solidFill>
              <a:srgbClr val="C00000"/>
            </a:solidFill>
          </a:endParaRPr>
        </a:p>
      </dsp:txBody>
      <dsp:txXfrm>
        <a:off x="0" y="7142"/>
        <a:ext cx="4929222" cy="758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E578C9-E36C-4216-8853-898A3091A85B}">
      <dsp:nvSpPr>
        <dsp:cNvPr id="0" name=""/>
        <dsp:cNvSpPr/>
      </dsp:nvSpPr>
      <dsp:spPr>
        <a:xfrm>
          <a:off x="0" y="0"/>
          <a:ext cx="4714907" cy="82978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Мотивы казачьей вышивки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0"/>
        <a:ext cx="4714907" cy="8297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9E2D36-F270-4254-BC3E-874DC66F2EC4}">
      <dsp:nvSpPr>
        <dsp:cNvPr id="0" name=""/>
        <dsp:cNvSpPr/>
      </dsp:nvSpPr>
      <dsp:spPr>
        <a:xfrm>
          <a:off x="0" y="1225547"/>
          <a:ext cx="8229600" cy="312064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0" kern="1200" dirty="0" smtClean="0">
              <a:solidFill>
                <a:schemeClr val="bg1"/>
              </a:solidFill>
            </a:rPr>
            <a:t>Форменный костюм терского казака</a:t>
          </a:r>
          <a:br>
            <a:rPr lang="ru-RU" sz="4600" b="1" i="0" kern="1200" dirty="0" smtClean="0">
              <a:solidFill>
                <a:schemeClr val="bg1"/>
              </a:solidFill>
            </a:rPr>
          </a:br>
          <a:endParaRPr lang="ru-RU" sz="4600" b="1" i="0" kern="1200" dirty="0">
            <a:solidFill>
              <a:schemeClr val="bg1"/>
            </a:solidFill>
          </a:endParaRPr>
        </a:p>
      </dsp:txBody>
      <dsp:txXfrm>
        <a:off x="0" y="1225547"/>
        <a:ext cx="8229600" cy="312064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5D758-CC9E-4970-9177-CC6E5571352D}">
      <dsp:nvSpPr>
        <dsp:cNvPr id="0" name=""/>
        <dsp:cNvSpPr/>
      </dsp:nvSpPr>
      <dsp:spPr>
        <a:xfrm>
          <a:off x="0" y="142851"/>
          <a:ext cx="9144000" cy="192880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bg1"/>
              </a:solidFill>
            </a:rPr>
            <a:t>Первым слоем казачества на Тереке были </a:t>
          </a:r>
          <a:r>
            <a:rPr lang="ru-RU" sz="2800" b="1" i="0" kern="1200" dirty="0" err="1" smtClean="0">
              <a:solidFill>
                <a:srgbClr val="FF0000"/>
              </a:solidFill>
            </a:rPr>
            <a:t>гребенцы</a:t>
          </a:r>
          <a:r>
            <a:rPr lang="ru-RU" sz="2800" b="1" i="0" kern="1200" dirty="0" smtClean="0">
              <a:solidFill>
                <a:schemeClr val="bg1"/>
              </a:solidFill>
            </a:rPr>
            <a:t>, появление которых на Северном Кавказе  относят к первой половине 16 столетия.</a:t>
          </a:r>
          <a:endParaRPr lang="ru-RU" sz="2800" b="1" i="0" kern="1200" dirty="0">
            <a:solidFill>
              <a:schemeClr val="bg1"/>
            </a:solidFill>
          </a:endParaRPr>
        </a:p>
      </dsp:txBody>
      <dsp:txXfrm>
        <a:off x="0" y="142851"/>
        <a:ext cx="9144000" cy="19288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5B987-A242-4FF5-BF79-206C29AE9B6D}">
      <dsp:nvSpPr>
        <dsp:cNvPr id="0" name=""/>
        <dsp:cNvSpPr/>
      </dsp:nvSpPr>
      <dsp:spPr>
        <a:xfrm>
          <a:off x="0" y="1"/>
          <a:ext cx="9144000" cy="271196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</a:rPr>
            <a:t>Повседневная одежда горцев,  приспособленная к укладу местной жизни, отличавшаяся пестротой украшений была принята и освоена казаками и легла в основу форменной одежды.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/>
              </a:solidFill>
              <a:latin typeface="Arial" pitchFamily="34" charset="0"/>
              <a:cs typeface="DilleniaUPC" pitchFamily="18" charset="-34"/>
            </a:rPr>
            <a:t>(Терский казак . Открытка французского Эмигрантского издания из серии армия России) </a:t>
          </a:r>
          <a:endParaRPr lang="ru-RU" sz="1800" b="1" i="1" kern="1200" dirty="0">
            <a:solidFill>
              <a:schemeClr val="bg1"/>
            </a:solidFill>
            <a:latin typeface="Arial" pitchFamily="34" charset="0"/>
            <a:cs typeface="DilleniaUPC" pitchFamily="18" charset="-34"/>
          </a:endParaRPr>
        </a:p>
      </dsp:txBody>
      <dsp:txXfrm>
        <a:off x="0" y="1"/>
        <a:ext cx="9144000" cy="2711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25C61-83F7-4735-8B03-FDB90D2541D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A087-E384-4D87-91D0-7E336E5EC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A087-E384-4D87-91D0-7E336E5ECD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A087-E384-4D87-91D0-7E336E5ECDC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18" Type="http://schemas.openxmlformats.org/officeDocument/2006/relationships/diagramLayout" Target="../diagrams/layout22.xml"/><Relationship Id="rId26" Type="http://schemas.microsoft.com/office/2007/relationships/diagramDrawing" Target="../diagrams/drawing23.xml"/><Relationship Id="rId3" Type="http://schemas.openxmlformats.org/officeDocument/2006/relationships/diagramLayout" Target="../diagrams/layout19.xml"/><Relationship Id="rId21" Type="http://schemas.microsoft.com/office/2007/relationships/diagramDrawing" Target="../diagrams/drawing22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17" Type="http://schemas.openxmlformats.org/officeDocument/2006/relationships/diagramData" Target="../diagrams/data22.xml"/><Relationship Id="rId25" Type="http://schemas.openxmlformats.org/officeDocument/2006/relationships/diagramColors" Target="../diagrams/colors23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20" Type="http://schemas.openxmlformats.org/officeDocument/2006/relationships/diagramColors" Target="../diagrams/colors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24" Type="http://schemas.openxmlformats.org/officeDocument/2006/relationships/diagramQuickStyle" Target="../diagrams/quickStyle23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23" Type="http://schemas.openxmlformats.org/officeDocument/2006/relationships/diagramLayout" Target="../diagrams/layout23.xml"/><Relationship Id="rId10" Type="http://schemas.openxmlformats.org/officeDocument/2006/relationships/diagramColors" Target="../diagrams/colors20.xml"/><Relationship Id="rId19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Relationship Id="rId22" Type="http://schemas.openxmlformats.org/officeDocument/2006/relationships/diagramData" Target="../diagrams/data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diagramData" Target="../diagrams/data27.xml"/><Relationship Id="rId18" Type="http://schemas.openxmlformats.org/officeDocument/2006/relationships/diagramData" Target="../diagrams/data28.xml"/><Relationship Id="rId26" Type="http://schemas.openxmlformats.org/officeDocument/2006/relationships/diagramColors" Target="../diagrams/colors29.xml"/><Relationship Id="rId3" Type="http://schemas.openxmlformats.org/officeDocument/2006/relationships/diagramData" Target="../diagrams/data25.xml"/><Relationship Id="rId21" Type="http://schemas.openxmlformats.org/officeDocument/2006/relationships/diagramColors" Target="../diagrams/colors28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17" Type="http://schemas.microsoft.com/office/2007/relationships/diagramDrawing" Target="../diagrams/drawing27.xml"/><Relationship Id="rId25" Type="http://schemas.openxmlformats.org/officeDocument/2006/relationships/diagramQuickStyle" Target="../diagrams/quickStyle29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7.xml"/><Relationship Id="rId20" Type="http://schemas.openxmlformats.org/officeDocument/2006/relationships/diagramQuickStyle" Target="../diagrams/quickStyle28.xml"/><Relationship Id="rId29" Type="http://schemas.openxmlformats.org/officeDocument/2006/relationships/diagramLayout" Target="../diagrams/layout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24" Type="http://schemas.openxmlformats.org/officeDocument/2006/relationships/diagramLayout" Target="../diagrams/layout29.xml"/><Relationship Id="rId32" Type="http://schemas.microsoft.com/office/2007/relationships/diagramDrawing" Target="../diagrams/drawing30.xml"/><Relationship Id="rId5" Type="http://schemas.openxmlformats.org/officeDocument/2006/relationships/diagramQuickStyle" Target="../diagrams/quickStyle25.xml"/><Relationship Id="rId15" Type="http://schemas.openxmlformats.org/officeDocument/2006/relationships/diagramQuickStyle" Target="../diagrams/quickStyle27.xml"/><Relationship Id="rId23" Type="http://schemas.openxmlformats.org/officeDocument/2006/relationships/diagramData" Target="../diagrams/data29.xml"/><Relationship Id="rId28" Type="http://schemas.openxmlformats.org/officeDocument/2006/relationships/diagramData" Target="../diagrams/data30.xml"/><Relationship Id="rId10" Type="http://schemas.openxmlformats.org/officeDocument/2006/relationships/diagramQuickStyle" Target="../diagrams/quickStyle26.xml"/><Relationship Id="rId19" Type="http://schemas.openxmlformats.org/officeDocument/2006/relationships/diagramLayout" Target="../diagrams/layout28.xml"/><Relationship Id="rId31" Type="http://schemas.openxmlformats.org/officeDocument/2006/relationships/diagramColors" Target="../diagrams/colors30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diagramLayout" Target="../diagrams/layout27.xml"/><Relationship Id="rId22" Type="http://schemas.microsoft.com/office/2007/relationships/diagramDrawing" Target="../diagrams/drawing28.xml"/><Relationship Id="rId27" Type="http://schemas.microsoft.com/office/2007/relationships/diagramDrawing" Target="../diagrams/drawing29.xml"/><Relationship Id="rId30" Type="http://schemas.openxmlformats.org/officeDocument/2006/relationships/diagramQuickStyle" Target="../diagrams/quickStyle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30.jpe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32.jpe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33.jpe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214686"/>
            <a:ext cx="2786082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805264"/>
            <a:ext cx="4464495" cy="1052736"/>
          </a:xfrm>
        </p:spPr>
        <p:txBody>
          <a:bodyPr>
            <a:normAutofit fontScale="55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Выполнила: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инструктор по труду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Беспалова Наталья  Николаевна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143404" cy="428628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92696"/>
            <a:ext cx="4499992" cy="151216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prstTxWarp prst="textPlain">
              <a:avLst>
                <a:gd name="adj" fmla="val 5240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История </a:t>
            </a:r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казачьей вышивки 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1\Documents\200812081331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071678"/>
            <a:ext cx="235745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1\Documents\200812081331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071678"/>
            <a:ext cx="2786082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1\Documents\200812081330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2143116"/>
            <a:ext cx="2714644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1\Documents\20081208133040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500306"/>
            <a:ext cx="285752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1\Documents\200812081331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500306"/>
            <a:ext cx="2524136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Users\1\Documents\200812081330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428868"/>
            <a:ext cx="242889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0"/>
          <a:ext cx="9001156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1\Documents\200812081331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285992"/>
            <a:ext cx="2714644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1\Documents\20081208133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235745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1\Documents\20081208133155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2357430"/>
            <a:ext cx="2357454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242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1\Documents\f14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2571744"/>
            <a:ext cx="6357982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1500174"/>
          <a:ext cx="822960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142853"/>
          <a:ext cx="9144000" cy="150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42910" y="1714488"/>
          <a:ext cx="621509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785786" y="2786058"/>
          <a:ext cx="714380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285984" y="4429132"/>
          <a:ext cx="6000792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286116" y="5429264"/>
          <a:ext cx="571504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214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 descr="C:\Users\1\Documents\image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285992"/>
            <a:ext cx="5357850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0"/>
          <a:ext cx="9144000" cy="114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000100" y="1357298"/>
          <a:ext cx="4073801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4572000" y="3857628"/>
          <a:ext cx="350046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357818" y="5572140"/>
          <a:ext cx="300039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143108" y="2285992"/>
          <a:ext cx="3714776" cy="79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428992" y="3286124"/>
          <a:ext cx="35719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2" grpId="0">
        <p:bldAsOne/>
      </p:bldGraphic>
      <p:bldGraphic spid="13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22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1\Documents\238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285992"/>
            <a:ext cx="3286148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1\Documents\239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285992"/>
            <a:ext cx="2786082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1\Documents\7759_pc2901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143116"/>
            <a:ext cx="2786083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1\Documents\1259837428_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2143116"/>
            <a:ext cx="321471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071802" y="214290"/>
          <a:ext cx="535785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642911" y="1357298"/>
          <a:ext cx="5000659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928663" y="2643182"/>
          <a:ext cx="5286412" cy="97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643042" y="3786190"/>
          <a:ext cx="521497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786050" y="4857760"/>
          <a:ext cx="492922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143372" y="5786454"/>
          <a:ext cx="471490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7" grpId="0">
        <p:bldAsOne/>
      </p:bldGraphic>
      <p:bldGraphic spid="9" grpId="0">
        <p:bldAsOne/>
      </p:bldGraphic>
      <p:bldGraphic spid="11" grpId="0">
        <p:bldAsOne/>
      </p:bldGraphic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17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1\Documents\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1928802"/>
            <a:ext cx="3214710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2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5"/>
            <a:ext cx="3929091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429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44" y="274638"/>
          <a:ext cx="9001156" cy="208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1\Documents\Новая папка1\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643182"/>
            <a:ext cx="457203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1\Documents\Новая папка1\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357430"/>
            <a:ext cx="5429288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1\Documents\Новая папка1\8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357430"/>
            <a:ext cx="614366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508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27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1\Documents\Новая папка1\88 0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3214686"/>
            <a:ext cx="642942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1\Documents\Новая папка1\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752724"/>
            <a:ext cx="6000792" cy="3248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1\Documents\Новая папка1\9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500306"/>
            <a:ext cx="700092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444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171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 descr="C:\Users\1\Documents\image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214554"/>
            <a:ext cx="5357850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22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C:\Users\1\Documents\Новая папка1\6.jp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2643182"/>
            <a:ext cx="250033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1\Documents\Новая папка1\6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285992"/>
            <a:ext cx="2986097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27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220px-Un_Tersk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786058"/>
            <a:ext cx="4929222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1\Documents\a7fb70939c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285992"/>
            <a:ext cx="2428892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1\Documents\Новая папка1\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2214554"/>
            <a:ext cx="2643206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1\Documents\Новая папка1\7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857364"/>
            <a:ext cx="331471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1\Documents\u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714488"/>
            <a:ext cx="307183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1643050"/>
          <a:ext cx="822960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17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1\Documents\20081208133013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785926"/>
            <a:ext cx="3143272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1\Documents\200812081330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857364"/>
            <a:ext cx="3857652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694</Words>
  <Application>Microsoft Office PowerPoint</Application>
  <PresentationFormat>Экран (4:3)</PresentationFormat>
  <Paragraphs>72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100</cp:revision>
  <dcterms:created xsi:type="dcterms:W3CDTF">2010-09-17T05:16:29Z</dcterms:created>
  <dcterms:modified xsi:type="dcterms:W3CDTF">2012-11-12T17:14:00Z</dcterms:modified>
</cp:coreProperties>
</file>