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8" r:id="rId4"/>
    <p:sldId id="257" r:id="rId5"/>
    <p:sldId id="259" r:id="rId6"/>
    <p:sldId id="260" r:id="rId7"/>
    <p:sldId id="261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0" r:id="rId17"/>
    <p:sldId id="277" r:id="rId18"/>
    <p:sldId id="278" r:id="rId19"/>
    <p:sldId id="279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99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4ED0-B6B8-4222-8A17-1E5F3A00B45E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9B51-3236-4196-9467-97000757B1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4ED0-B6B8-4222-8A17-1E5F3A00B45E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9B51-3236-4196-9467-97000757B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4ED0-B6B8-4222-8A17-1E5F3A00B45E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9B51-3236-4196-9467-97000757B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4ED0-B6B8-4222-8A17-1E5F3A00B45E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9B51-3236-4196-9467-97000757B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4ED0-B6B8-4222-8A17-1E5F3A00B45E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069B51-3236-4196-9467-97000757B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4ED0-B6B8-4222-8A17-1E5F3A00B45E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9B51-3236-4196-9467-97000757B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4ED0-B6B8-4222-8A17-1E5F3A00B45E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9B51-3236-4196-9467-97000757B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4ED0-B6B8-4222-8A17-1E5F3A00B45E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9B51-3236-4196-9467-97000757B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4ED0-B6B8-4222-8A17-1E5F3A00B45E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9B51-3236-4196-9467-97000757B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4ED0-B6B8-4222-8A17-1E5F3A00B45E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9B51-3236-4196-9467-97000757B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4ED0-B6B8-4222-8A17-1E5F3A00B45E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9B51-3236-4196-9467-97000757B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C34ED0-B6B8-4222-8A17-1E5F3A00B45E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069B51-3236-4196-9467-97000757B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184086" cy="2579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632848" cy="1800200"/>
          </a:xfrm>
        </p:spPr>
        <p:txBody>
          <a:bodyPr>
            <a:normAutofit fontScale="92500" lnSpcReduction="1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cs typeface="Aharoni" pitchFamily="2" charset="-79"/>
              </a:rPr>
              <a:t>Путешествие в город</a:t>
            </a:r>
          </a:p>
          <a:p>
            <a:r>
              <a:rPr lang="ru-RU" sz="6000" b="1" i="1" dirty="0" smtClean="0">
                <a:solidFill>
                  <a:srgbClr val="FF0000"/>
                </a:solidFill>
                <a:cs typeface="Aharoni" pitchFamily="2" charset="-79"/>
              </a:rPr>
              <a:t>Доброты.</a:t>
            </a:r>
            <a:endParaRPr lang="ru-RU" sz="6000" b="1" i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1026" name="Picture 2" descr="C:\Users\user\Desktop\картинки презентации\НА АВТОБУС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4812634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0000CC"/>
                </a:solidFill>
              </a:rPr>
              <a:t>Доброе слово – что ясный день</a:t>
            </a:r>
            <a:endParaRPr lang="ru-RU" sz="4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город веж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616624" cy="420704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картинки презентации\гр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825543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990099"/>
                </a:solidFill>
                <a:latin typeface="Arial Black" pitchFamily="34" charset="0"/>
              </a:rPr>
              <a:t>Посёлок  Дружбы.</a:t>
            </a:r>
            <a:endParaRPr lang="ru-RU" sz="4800" dirty="0">
              <a:solidFill>
                <a:srgbClr val="990099"/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user\Desktop\картинки презентации\посёлок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587" y="1600200"/>
            <a:ext cx="7066826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         </a:t>
            </a:r>
            <a:r>
              <a:rPr lang="ru-RU" sz="7200" b="1" dirty="0" smtClean="0">
                <a:solidFill>
                  <a:srgbClr val="0000CC"/>
                </a:solidFill>
              </a:rPr>
              <a:t>Ситуация. 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                         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               </a:t>
            </a:r>
            <a:r>
              <a:rPr lang="ru-RU" sz="7200" b="1" dirty="0" smtClean="0">
                <a:solidFill>
                  <a:srgbClr val="FF0000"/>
                </a:solidFill>
              </a:rPr>
              <a:t>Стоп.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168352"/>
          </a:xfrm>
          <a:solidFill>
            <a:srgbClr val="FFC000"/>
          </a:solidFill>
          <a:ln w="76200"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          « Мир, мир – навсегда,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         ссора, ссора – никогда»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861048"/>
            <a:ext cx="410950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9028">
            <a:off x="5049127" y="941857"/>
            <a:ext cx="3368873" cy="22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9466132">
            <a:off x="547294" y="1027805"/>
            <a:ext cx="3668597" cy="244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дети исолнце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780003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картинки презентации\и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899238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764704"/>
            <a:ext cx="221424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3"/>
            <a:ext cx="2448272" cy="275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492896"/>
            <a:ext cx="2304256" cy="367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290266"/>
          </a:xfrm>
        </p:spPr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478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user\Desktop\картинки презентации\солнышко.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52736"/>
            <a:ext cx="4405233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картинки презентации\передай доброту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3806138" cy="3456384"/>
          </a:xfrm>
          <a:prstGeom prst="rect">
            <a:avLst/>
          </a:prstGeom>
          <a:noFill/>
        </p:spPr>
      </p:pic>
      <p:pic>
        <p:nvPicPr>
          <p:cNvPr id="12291" name="Picture 3" descr="C:\Users\user\Desktop\картинки презентации\хорошего настрое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3888432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Здравствуй, солнце золотое!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Здравствуй, небо голубое!</a:t>
            </a:r>
            <a:endParaRPr lang="ru-RU" dirty="0"/>
          </a:p>
        </p:txBody>
      </p:sp>
      <p:pic>
        <p:nvPicPr>
          <p:cNvPr id="2050" name="Picture 2" descr="C:\Users\user\Desktop\картинки презентации\девочк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7608846" cy="38164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 презентации\автобус Добра и счастья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698927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ртинки презентации\г. Доброты.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546365" cy="583264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артинки презентации\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20688"/>
            <a:ext cx="3960440" cy="5280587"/>
          </a:xfrm>
          <a:prstGeom prst="rect">
            <a:avLst/>
          </a:prstGeom>
          <a:noFill/>
        </p:spPr>
      </p:pic>
      <p:pic>
        <p:nvPicPr>
          <p:cNvPr id="3075" name="Picture 3" descr="C:\Users\user\Desktop\картинки презентации\плакат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4088084" cy="48965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 презентации\л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776864" cy="58251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ГОРОД  ВЕЖЛИВОСТИ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user\Desktop\картинки презентации\шощш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904656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990000"/>
                </a:solidFill>
                <a:latin typeface="+mn-lt"/>
              </a:rPr>
              <a:t>Ул. Добрых слов</a:t>
            </a:r>
            <a:endParaRPr lang="ru-RU" sz="5400" i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Спасибо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Добрый день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Здравствуйте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До свидания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Прости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Пожалуйста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FFC000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</TotalTime>
  <Words>58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Слайд 1</vt:lpstr>
      <vt:lpstr>Слайд 2</vt:lpstr>
      <vt:lpstr>Здравствуй, солнце золотое! Здравствуй, небо голубое!</vt:lpstr>
      <vt:lpstr>Слайд 4</vt:lpstr>
      <vt:lpstr>Слайд 5</vt:lpstr>
      <vt:lpstr>Слайд 6</vt:lpstr>
      <vt:lpstr>Слайд 7</vt:lpstr>
      <vt:lpstr>ГОРОД  ВЕЖЛИВОСТИ</vt:lpstr>
      <vt:lpstr>Ул. Добрых слов</vt:lpstr>
      <vt:lpstr>Слайд 10</vt:lpstr>
      <vt:lpstr>Слайд 11</vt:lpstr>
      <vt:lpstr>Слайд 12</vt:lpstr>
      <vt:lpstr>Посёлок  Дружбы.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2014-05-05T16:01:12Z</dcterms:created>
  <dcterms:modified xsi:type="dcterms:W3CDTF">2014-05-10T07:58:23Z</dcterms:modified>
</cp:coreProperties>
</file>