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2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E157-49F7-4177-B8DA-15E1B8B602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DA7E-ADD4-4EE2-A9C1-BF9031FA6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2;&#1099;%20&#1091;&#1095;&#1077;&#1085;&#1080;&#1082;&#1080;\&#1059;&#1083;&#1099;&#1073;&#1082;&#1072;%20&#1084;&#1072;&#1088;&#109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99;%20&#1091;&#1095;&#1077;&#1085;&#1080;&#1082;&#1080;\chastushki_2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_282fd4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680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МЫ ТЕПЕРЬ УЧЕНИКИ 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Улыбка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9-school-board-powerpoint-background-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46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224" y="57148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Кто быстрее соберет портфель?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4\Documents\Осадчук\Картинки\картинки 1\мама2\fetch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3063240" cy="288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98" y="1173303"/>
            <a:ext cx="5145223" cy="553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Что такое треугольник?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357422" y="2000240"/>
            <a:ext cx="2786082" cy="27860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3"/>
          </p:cNvCxnSpPr>
          <p:nvPr/>
        </p:nvCxnSpPr>
        <p:spPr>
          <a:xfrm rot="16200000" flipH="1">
            <a:off x="2357422" y="3393281"/>
            <a:ext cx="278608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4"/>
            <a:endCxn id="2" idx="1"/>
          </p:cNvCxnSpPr>
          <p:nvPr/>
        </p:nvCxnSpPr>
        <p:spPr>
          <a:xfrm rot="5400000" flipH="1">
            <a:off x="3402203" y="3045022"/>
            <a:ext cx="1393041" cy="20895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3782291" y="1454727"/>
            <a:ext cx="540735" cy="581891"/>
          </a:xfrm>
          <a:custGeom>
            <a:avLst/>
            <a:gdLst>
              <a:gd name="connsiteX0" fmla="*/ 0 w 540735"/>
              <a:gd name="connsiteY0" fmla="*/ 581891 h 581891"/>
              <a:gd name="connsiteX1" fmla="*/ 13854 w 540735"/>
              <a:gd name="connsiteY1" fmla="*/ 540328 h 581891"/>
              <a:gd name="connsiteX2" fmla="*/ 41564 w 540735"/>
              <a:gd name="connsiteY2" fmla="*/ 166255 h 581891"/>
              <a:gd name="connsiteX3" fmla="*/ 83127 w 540735"/>
              <a:gd name="connsiteY3" fmla="*/ 27709 h 581891"/>
              <a:gd name="connsiteX4" fmla="*/ 166254 w 540735"/>
              <a:gd name="connsiteY4" fmla="*/ 0 h 581891"/>
              <a:gd name="connsiteX5" fmla="*/ 471054 w 540735"/>
              <a:gd name="connsiteY5" fmla="*/ 13855 h 581891"/>
              <a:gd name="connsiteX6" fmla="*/ 498764 w 540735"/>
              <a:gd name="connsiteY6" fmla="*/ 41564 h 581891"/>
              <a:gd name="connsiteX7" fmla="*/ 443345 w 540735"/>
              <a:gd name="connsiteY7" fmla="*/ 249382 h 581891"/>
              <a:gd name="connsiteX8" fmla="*/ 429491 w 540735"/>
              <a:gd name="connsiteY8" fmla="*/ 249382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735" h="581891">
                <a:moveTo>
                  <a:pt x="0" y="581891"/>
                </a:moveTo>
                <a:cubicBezTo>
                  <a:pt x="4618" y="568037"/>
                  <a:pt x="12401" y="554859"/>
                  <a:pt x="13854" y="540328"/>
                </a:cubicBezTo>
                <a:cubicBezTo>
                  <a:pt x="26295" y="415916"/>
                  <a:pt x="11240" y="287555"/>
                  <a:pt x="41564" y="166255"/>
                </a:cubicBezTo>
                <a:cubicBezTo>
                  <a:pt x="46510" y="146470"/>
                  <a:pt x="73927" y="30776"/>
                  <a:pt x="83127" y="27709"/>
                </a:cubicBezTo>
                <a:lnTo>
                  <a:pt x="166254" y="0"/>
                </a:lnTo>
                <a:cubicBezTo>
                  <a:pt x="267854" y="4618"/>
                  <a:pt x="370134" y="1240"/>
                  <a:pt x="471054" y="13855"/>
                </a:cubicBezTo>
                <a:cubicBezTo>
                  <a:pt x="484016" y="15475"/>
                  <a:pt x="497949" y="28527"/>
                  <a:pt x="498764" y="41564"/>
                </a:cubicBezTo>
                <a:cubicBezTo>
                  <a:pt x="509022" y="205692"/>
                  <a:pt x="540735" y="225035"/>
                  <a:pt x="443345" y="249382"/>
                </a:cubicBezTo>
                <a:cubicBezTo>
                  <a:pt x="438865" y="250502"/>
                  <a:pt x="434109" y="249382"/>
                  <a:pt x="429491" y="24938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127167" y="1440873"/>
            <a:ext cx="671375" cy="568036"/>
          </a:xfrm>
          <a:custGeom>
            <a:avLst/>
            <a:gdLst>
              <a:gd name="connsiteX0" fmla="*/ 613560 w 671375"/>
              <a:gd name="connsiteY0" fmla="*/ 568036 h 568036"/>
              <a:gd name="connsiteX1" fmla="*/ 613560 w 671375"/>
              <a:gd name="connsiteY1" fmla="*/ 83127 h 568036"/>
              <a:gd name="connsiteX2" fmla="*/ 571997 w 671375"/>
              <a:gd name="connsiteY2" fmla="*/ 41563 h 568036"/>
              <a:gd name="connsiteX3" fmla="*/ 530433 w 671375"/>
              <a:gd name="connsiteY3" fmla="*/ 13854 h 568036"/>
              <a:gd name="connsiteX4" fmla="*/ 488869 w 671375"/>
              <a:gd name="connsiteY4" fmla="*/ 0 h 568036"/>
              <a:gd name="connsiteX5" fmla="*/ 114797 w 671375"/>
              <a:gd name="connsiteY5" fmla="*/ 27709 h 568036"/>
              <a:gd name="connsiteX6" fmla="*/ 73233 w 671375"/>
              <a:gd name="connsiteY6" fmla="*/ 41563 h 568036"/>
              <a:gd name="connsiteX7" fmla="*/ 3960 w 671375"/>
              <a:gd name="connsiteY7" fmla="*/ 110836 h 568036"/>
              <a:gd name="connsiteX8" fmla="*/ 17815 w 671375"/>
              <a:gd name="connsiteY8" fmla="*/ 360218 h 568036"/>
              <a:gd name="connsiteX9" fmla="*/ 45524 w 671375"/>
              <a:gd name="connsiteY9" fmla="*/ 401782 h 568036"/>
              <a:gd name="connsiteX10" fmla="*/ 87088 w 671375"/>
              <a:gd name="connsiteY10" fmla="*/ 415636 h 568036"/>
              <a:gd name="connsiteX11" fmla="*/ 239488 w 671375"/>
              <a:gd name="connsiteY11" fmla="*/ 401782 h 568036"/>
              <a:gd name="connsiteX12" fmla="*/ 253342 w 671375"/>
              <a:gd name="connsiteY12" fmla="*/ 360218 h 568036"/>
              <a:gd name="connsiteX13" fmla="*/ 239488 w 671375"/>
              <a:gd name="connsiteY13" fmla="*/ 290945 h 568036"/>
              <a:gd name="connsiteX14" fmla="*/ 211778 w 671375"/>
              <a:gd name="connsiteY14" fmla="*/ 263236 h 568036"/>
              <a:gd name="connsiteX15" fmla="*/ 170215 w 671375"/>
              <a:gd name="connsiteY15" fmla="*/ 249382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375" h="568036">
                <a:moveTo>
                  <a:pt x="613560" y="568036"/>
                </a:moveTo>
                <a:cubicBezTo>
                  <a:pt x="671375" y="394597"/>
                  <a:pt x="656188" y="456121"/>
                  <a:pt x="613560" y="83127"/>
                </a:cubicBezTo>
                <a:cubicBezTo>
                  <a:pt x="611335" y="63660"/>
                  <a:pt x="587049" y="54106"/>
                  <a:pt x="571997" y="41563"/>
                </a:cubicBezTo>
                <a:cubicBezTo>
                  <a:pt x="559205" y="30903"/>
                  <a:pt x="545326" y="21300"/>
                  <a:pt x="530433" y="13854"/>
                </a:cubicBezTo>
                <a:cubicBezTo>
                  <a:pt x="517371" y="7323"/>
                  <a:pt x="502724" y="4618"/>
                  <a:pt x="488869" y="0"/>
                </a:cubicBezTo>
                <a:cubicBezTo>
                  <a:pt x="382536" y="5316"/>
                  <a:pt x="231515" y="4365"/>
                  <a:pt x="114797" y="27709"/>
                </a:cubicBezTo>
                <a:cubicBezTo>
                  <a:pt x="100477" y="30573"/>
                  <a:pt x="87088" y="36945"/>
                  <a:pt x="73233" y="41563"/>
                </a:cubicBezTo>
                <a:cubicBezTo>
                  <a:pt x="53246" y="54888"/>
                  <a:pt x="5474" y="79038"/>
                  <a:pt x="3960" y="110836"/>
                </a:cubicBezTo>
                <a:cubicBezTo>
                  <a:pt x="0" y="193997"/>
                  <a:pt x="6041" y="277799"/>
                  <a:pt x="17815" y="360218"/>
                </a:cubicBezTo>
                <a:cubicBezTo>
                  <a:pt x="20170" y="376702"/>
                  <a:pt x="32522" y="391380"/>
                  <a:pt x="45524" y="401782"/>
                </a:cubicBezTo>
                <a:cubicBezTo>
                  <a:pt x="56928" y="410905"/>
                  <a:pt x="73233" y="411018"/>
                  <a:pt x="87088" y="415636"/>
                </a:cubicBezTo>
                <a:cubicBezTo>
                  <a:pt x="137888" y="411018"/>
                  <a:pt x="191096" y="417913"/>
                  <a:pt x="239488" y="401782"/>
                </a:cubicBezTo>
                <a:cubicBezTo>
                  <a:pt x="253343" y="397164"/>
                  <a:pt x="253342" y="374822"/>
                  <a:pt x="253342" y="360218"/>
                </a:cubicBezTo>
                <a:cubicBezTo>
                  <a:pt x="253342" y="336670"/>
                  <a:pt x="248764" y="312589"/>
                  <a:pt x="239488" y="290945"/>
                </a:cubicBezTo>
                <a:cubicBezTo>
                  <a:pt x="234342" y="278939"/>
                  <a:pt x="222979" y="269956"/>
                  <a:pt x="211778" y="263236"/>
                </a:cubicBezTo>
                <a:cubicBezTo>
                  <a:pt x="199255" y="255723"/>
                  <a:pt x="170215" y="249382"/>
                  <a:pt x="170215" y="24938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045527" y="1842655"/>
            <a:ext cx="2075644" cy="2563090"/>
          </a:xfrm>
          <a:custGeom>
            <a:avLst/>
            <a:gdLst>
              <a:gd name="connsiteX0" fmla="*/ 0 w 2075644"/>
              <a:gd name="connsiteY0" fmla="*/ 775854 h 2563090"/>
              <a:gd name="connsiteX1" fmla="*/ 55418 w 2075644"/>
              <a:gd name="connsiteY1" fmla="*/ 651163 h 2563090"/>
              <a:gd name="connsiteX2" fmla="*/ 96982 w 2075644"/>
              <a:gd name="connsiteY2" fmla="*/ 623454 h 2563090"/>
              <a:gd name="connsiteX3" fmla="*/ 110837 w 2075644"/>
              <a:gd name="connsiteY3" fmla="*/ 581890 h 2563090"/>
              <a:gd name="connsiteX4" fmla="*/ 166255 w 2075644"/>
              <a:gd name="connsiteY4" fmla="*/ 498763 h 2563090"/>
              <a:gd name="connsiteX5" fmla="*/ 235528 w 2075644"/>
              <a:gd name="connsiteY5" fmla="*/ 374072 h 2563090"/>
              <a:gd name="connsiteX6" fmla="*/ 290946 w 2075644"/>
              <a:gd name="connsiteY6" fmla="*/ 290945 h 2563090"/>
              <a:gd name="connsiteX7" fmla="*/ 318655 w 2075644"/>
              <a:gd name="connsiteY7" fmla="*/ 193963 h 2563090"/>
              <a:gd name="connsiteX8" fmla="*/ 374073 w 2075644"/>
              <a:gd name="connsiteY8" fmla="*/ 124690 h 2563090"/>
              <a:gd name="connsiteX9" fmla="*/ 387928 w 2075644"/>
              <a:gd name="connsiteY9" fmla="*/ 83127 h 2563090"/>
              <a:gd name="connsiteX10" fmla="*/ 471055 w 2075644"/>
              <a:gd name="connsiteY10" fmla="*/ 13854 h 2563090"/>
              <a:gd name="connsiteX11" fmla="*/ 512618 w 2075644"/>
              <a:gd name="connsiteY11" fmla="*/ 0 h 2563090"/>
              <a:gd name="connsiteX12" fmla="*/ 1149928 w 2075644"/>
              <a:gd name="connsiteY12" fmla="*/ 27709 h 2563090"/>
              <a:gd name="connsiteX13" fmla="*/ 1205346 w 2075644"/>
              <a:gd name="connsiteY13" fmla="*/ 41563 h 2563090"/>
              <a:gd name="connsiteX14" fmla="*/ 1343891 w 2075644"/>
              <a:gd name="connsiteY14" fmla="*/ 69272 h 2563090"/>
              <a:gd name="connsiteX15" fmla="*/ 1427018 w 2075644"/>
              <a:gd name="connsiteY15" fmla="*/ 96981 h 2563090"/>
              <a:gd name="connsiteX16" fmla="*/ 1454728 w 2075644"/>
              <a:gd name="connsiteY16" fmla="*/ 124690 h 2563090"/>
              <a:gd name="connsiteX17" fmla="*/ 1496291 w 2075644"/>
              <a:gd name="connsiteY17" fmla="*/ 138545 h 2563090"/>
              <a:gd name="connsiteX18" fmla="*/ 1537855 w 2075644"/>
              <a:gd name="connsiteY18" fmla="*/ 166254 h 2563090"/>
              <a:gd name="connsiteX19" fmla="*/ 1565564 w 2075644"/>
              <a:gd name="connsiteY19" fmla="*/ 249381 h 2563090"/>
              <a:gd name="connsiteX20" fmla="*/ 1607128 w 2075644"/>
              <a:gd name="connsiteY20" fmla="*/ 332509 h 2563090"/>
              <a:gd name="connsiteX21" fmla="*/ 1607128 w 2075644"/>
              <a:gd name="connsiteY21" fmla="*/ 858981 h 2563090"/>
              <a:gd name="connsiteX22" fmla="*/ 1551709 w 2075644"/>
              <a:gd name="connsiteY22" fmla="*/ 942109 h 2563090"/>
              <a:gd name="connsiteX23" fmla="*/ 1482437 w 2075644"/>
              <a:gd name="connsiteY23" fmla="*/ 1066800 h 2563090"/>
              <a:gd name="connsiteX24" fmla="*/ 1440873 w 2075644"/>
              <a:gd name="connsiteY24" fmla="*/ 1080654 h 2563090"/>
              <a:gd name="connsiteX25" fmla="*/ 1357746 w 2075644"/>
              <a:gd name="connsiteY25" fmla="*/ 1163781 h 2563090"/>
              <a:gd name="connsiteX26" fmla="*/ 1316182 w 2075644"/>
              <a:gd name="connsiteY26" fmla="*/ 1205345 h 2563090"/>
              <a:gd name="connsiteX27" fmla="*/ 1274618 w 2075644"/>
              <a:gd name="connsiteY27" fmla="*/ 1219200 h 2563090"/>
              <a:gd name="connsiteX28" fmla="*/ 1205346 w 2075644"/>
              <a:gd name="connsiteY28" fmla="*/ 1205345 h 2563090"/>
              <a:gd name="connsiteX29" fmla="*/ 1163782 w 2075644"/>
              <a:gd name="connsiteY29" fmla="*/ 1122218 h 2563090"/>
              <a:gd name="connsiteX30" fmla="*/ 1136073 w 2075644"/>
              <a:gd name="connsiteY30" fmla="*/ 1080654 h 2563090"/>
              <a:gd name="connsiteX31" fmla="*/ 1149928 w 2075644"/>
              <a:gd name="connsiteY31" fmla="*/ 1011381 h 2563090"/>
              <a:gd name="connsiteX32" fmla="*/ 1191491 w 2075644"/>
              <a:gd name="connsiteY32" fmla="*/ 997527 h 2563090"/>
              <a:gd name="connsiteX33" fmla="*/ 1302328 w 2075644"/>
              <a:gd name="connsiteY33" fmla="*/ 955963 h 2563090"/>
              <a:gd name="connsiteX34" fmla="*/ 1856509 w 2075644"/>
              <a:gd name="connsiteY34" fmla="*/ 969818 h 2563090"/>
              <a:gd name="connsiteX35" fmla="*/ 1911928 w 2075644"/>
              <a:gd name="connsiteY35" fmla="*/ 983672 h 2563090"/>
              <a:gd name="connsiteX36" fmla="*/ 1967346 w 2075644"/>
              <a:gd name="connsiteY36" fmla="*/ 1066800 h 2563090"/>
              <a:gd name="connsiteX37" fmla="*/ 1995055 w 2075644"/>
              <a:gd name="connsiteY37" fmla="*/ 1149927 h 2563090"/>
              <a:gd name="connsiteX38" fmla="*/ 2036618 w 2075644"/>
              <a:gd name="connsiteY38" fmla="*/ 1593272 h 2563090"/>
              <a:gd name="connsiteX39" fmla="*/ 2036618 w 2075644"/>
              <a:gd name="connsiteY39" fmla="*/ 2175163 h 2563090"/>
              <a:gd name="connsiteX40" fmla="*/ 1995055 w 2075644"/>
              <a:gd name="connsiteY40" fmla="*/ 2216727 h 2563090"/>
              <a:gd name="connsiteX41" fmla="*/ 1939637 w 2075644"/>
              <a:gd name="connsiteY41" fmla="*/ 2286000 h 2563090"/>
              <a:gd name="connsiteX42" fmla="*/ 1898073 w 2075644"/>
              <a:gd name="connsiteY42" fmla="*/ 2299854 h 2563090"/>
              <a:gd name="connsiteX43" fmla="*/ 1856509 w 2075644"/>
              <a:gd name="connsiteY43" fmla="*/ 2327563 h 2563090"/>
              <a:gd name="connsiteX44" fmla="*/ 1773382 w 2075644"/>
              <a:gd name="connsiteY44" fmla="*/ 2410690 h 2563090"/>
              <a:gd name="connsiteX45" fmla="*/ 1690255 w 2075644"/>
              <a:gd name="connsiteY45" fmla="*/ 2438400 h 2563090"/>
              <a:gd name="connsiteX46" fmla="*/ 1579418 w 2075644"/>
              <a:gd name="connsiteY46" fmla="*/ 2466109 h 2563090"/>
              <a:gd name="connsiteX47" fmla="*/ 1440873 w 2075644"/>
              <a:gd name="connsiteY47" fmla="*/ 2479963 h 2563090"/>
              <a:gd name="connsiteX48" fmla="*/ 1385455 w 2075644"/>
              <a:gd name="connsiteY48" fmla="*/ 2493818 h 2563090"/>
              <a:gd name="connsiteX49" fmla="*/ 1343891 w 2075644"/>
              <a:gd name="connsiteY49" fmla="*/ 2507672 h 2563090"/>
              <a:gd name="connsiteX50" fmla="*/ 1246909 w 2075644"/>
              <a:gd name="connsiteY50" fmla="*/ 2521527 h 2563090"/>
              <a:gd name="connsiteX51" fmla="*/ 1205346 w 2075644"/>
              <a:gd name="connsiteY51" fmla="*/ 2535381 h 2563090"/>
              <a:gd name="connsiteX52" fmla="*/ 1122218 w 2075644"/>
              <a:gd name="connsiteY52" fmla="*/ 2549236 h 2563090"/>
              <a:gd name="connsiteX53" fmla="*/ 1066800 w 2075644"/>
              <a:gd name="connsiteY53" fmla="*/ 2563090 h 2563090"/>
              <a:gd name="connsiteX54" fmla="*/ 803564 w 2075644"/>
              <a:gd name="connsiteY54" fmla="*/ 2549236 h 2563090"/>
              <a:gd name="connsiteX55" fmla="*/ 762000 w 2075644"/>
              <a:gd name="connsiteY55" fmla="*/ 2535381 h 2563090"/>
              <a:gd name="connsiteX56" fmla="*/ 748146 w 2075644"/>
              <a:gd name="connsiteY56" fmla="*/ 2493818 h 2563090"/>
              <a:gd name="connsiteX57" fmla="*/ 678873 w 2075644"/>
              <a:gd name="connsiteY57" fmla="*/ 2438400 h 25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5644" h="2563090">
                <a:moveTo>
                  <a:pt x="0" y="775854"/>
                </a:moveTo>
                <a:cubicBezTo>
                  <a:pt x="13718" y="734700"/>
                  <a:pt x="22486" y="684095"/>
                  <a:pt x="55418" y="651163"/>
                </a:cubicBezTo>
                <a:cubicBezTo>
                  <a:pt x="67192" y="639389"/>
                  <a:pt x="83127" y="632690"/>
                  <a:pt x="96982" y="623454"/>
                </a:cubicBezTo>
                <a:cubicBezTo>
                  <a:pt x="101600" y="609599"/>
                  <a:pt x="103745" y="594656"/>
                  <a:pt x="110837" y="581890"/>
                </a:cubicBezTo>
                <a:cubicBezTo>
                  <a:pt x="127010" y="552779"/>
                  <a:pt x="166255" y="498763"/>
                  <a:pt x="166255" y="498763"/>
                </a:cubicBezTo>
                <a:cubicBezTo>
                  <a:pt x="215618" y="350675"/>
                  <a:pt x="162941" y="467397"/>
                  <a:pt x="235528" y="374072"/>
                </a:cubicBezTo>
                <a:cubicBezTo>
                  <a:pt x="255974" y="347785"/>
                  <a:pt x="290946" y="290945"/>
                  <a:pt x="290946" y="290945"/>
                </a:cubicBezTo>
                <a:cubicBezTo>
                  <a:pt x="295386" y="273185"/>
                  <a:pt x="308715" y="213842"/>
                  <a:pt x="318655" y="193963"/>
                </a:cubicBezTo>
                <a:cubicBezTo>
                  <a:pt x="336132" y="159010"/>
                  <a:pt x="348302" y="150462"/>
                  <a:pt x="374073" y="124690"/>
                </a:cubicBezTo>
                <a:cubicBezTo>
                  <a:pt x="378691" y="110836"/>
                  <a:pt x="379827" y="95278"/>
                  <a:pt x="387928" y="83127"/>
                </a:cubicBezTo>
                <a:cubicBezTo>
                  <a:pt x="403250" y="60144"/>
                  <a:pt x="445495" y="26634"/>
                  <a:pt x="471055" y="13854"/>
                </a:cubicBezTo>
                <a:cubicBezTo>
                  <a:pt x="484117" y="7323"/>
                  <a:pt x="498764" y="4618"/>
                  <a:pt x="512618" y="0"/>
                </a:cubicBezTo>
                <a:lnTo>
                  <a:pt x="1149928" y="27709"/>
                </a:lnTo>
                <a:cubicBezTo>
                  <a:pt x="1168935" y="28849"/>
                  <a:pt x="1186728" y="37573"/>
                  <a:pt x="1205346" y="41563"/>
                </a:cubicBezTo>
                <a:cubicBezTo>
                  <a:pt x="1251397" y="51431"/>
                  <a:pt x="1299212" y="54379"/>
                  <a:pt x="1343891" y="69272"/>
                </a:cubicBezTo>
                <a:lnTo>
                  <a:pt x="1427018" y="96981"/>
                </a:lnTo>
                <a:cubicBezTo>
                  <a:pt x="1436255" y="106217"/>
                  <a:pt x="1443527" y="117969"/>
                  <a:pt x="1454728" y="124690"/>
                </a:cubicBezTo>
                <a:cubicBezTo>
                  <a:pt x="1467251" y="132204"/>
                  <a:pt x="1483229" y="132014"/>
                  <a:pt x="1496291" y="138545"/>
                </a:cubicBezTo>
                <a:cubicBezTo>
                  <a:pt x="1511184" y="145992"/>
                  <a:pt x="1524000" y="157018"/>
                  <a:pt x="1537855" y="166254"/>
                </a:cubicBezTo>
                <a:cubicBezTo>
                  <a:pt x="1547091" y="193963"/>
                  <a:pt x="1549363" y="225079"/>
                  <a:pt x="1565564" y="249381"/>
                </a:cubicBezTo>
                <a:cubicBezTo>
                  <a:pt x="1601374" y="303096"/>
                  <a:pt x="1588007" y="275148"/>
                  <a:pt x="1607128" y="332509"/>
                </a:cubicBezTo>
                <a:cubicBezTo>
                  <a:pt x="1629217" y="531315"/>
                  <a:pt x="1643455" y="604696"/>
                  <a:pt x="1607128" y="858981"/>
                </a:cubicBezTo>
                <a:cubicBezTo>
                  <a:pt x="1602418" y="891949"/>
                  <a:pt x="1551709" y="942109"/>
                  <a:pt x="1551709" y="942109"/>
                </a:cubicBezTo>
                <a:cubicBezTo>
                  <a:pt x="1539510" y="978706"/>
                  <a:pt x="1518166" y="1054891"/>
                  <a:pt x="1482437" y="1066800"/>
                </a:cubicBezTo>
                <a:lnTo>
                  <a:pt x="1440873" y="1080654"/>
                </a:lnTo>
                <a:lnTo>
                  <a:pt x="1357746" y="1163781"/>
                </a:lnTo>
                <a:cubicBezTo>
                  <a:pt x="1343891" y="1177636"/>
                  <a:pt x="1334770" y="1199149"/>
                  <a:pt x="1316182" y="1205345"/>
                </a:cubicBezTo>
                <a:lnTo>
                  <a:pt x="1274618" y="1219200"/>
                </a:lnTo>
                <a:cubicBezTo>
                  <a:pt x="1251527" y="1214582"/>
                  <a:pt x="1225791" y="1217028"/>
                  <a:pt x="1205346" y="1205345"/>
                </a:cubicBezTo>
                <a:cubicBezTo>
                  <a:pt x="1177554" y="1189463"/>
                  <a:pt x="1175871" y="1146396"/>
                  <a:pt x="1163782" y="1122218"/>
                </a:cubicBezTo>
                <a:cubicBezTo>
                  <a:pt x="1156335" y="1107325"/>
                  <a:pt x="1145309" y="1094509"/>
                  <a:pt x="1136073" y="1080654"/>
                </a:cubicBezTo>
                <a:cubicBezTo>
                  <a:pt x="1140691" y="1057563"/>
                  <a:pt x="1136866" y="1030974"/>
                  <a:pt x="1149928" y="1011381"/>
                </a:cubicBezTo>
                <a:cubicBezTo>
                  <a:pt x="1158029" y="999230"/>
                  <a:pt x="1178429" y="1004058"/>
                  <a:pt x="1191491" y="997527"/>
                </a:cubicBezTo>
                <a:cubicBezTo>
                  <a:pt x="1286626" y="949960"/>
                  <a:pt x="1168676" y="982694"/>
                  <a:pt x="1302328" y="955963"/>
                </a:cubicBezTo>
                <a:cubicBezTo>
                  <a:pt x="1487055" y="960581"/>
                  <a:pt x="1671915" y="961427"/>
                  <a:pt x="1856509" y="969818"/>
                </a:cubicBezTo>
                <a:cubicBezTo>
                  <a:pt x="1875531" y="970683"/>
                  <a:pt x="1897598" y="971133"/>
                  <a:pt x="1911928" y="983672"/>
                </a:cubicBezTo>
                <a:cubicBezTo>
                  <a:pt x="1936991" y="1005602"/>
                  <a:pt x="1967346" y="1066800"/>
                  <a:pt x="1967346" y="1066800"/>
                </a:cubicBezTo>
                <a:cubicBezTo>
                  <a:pt x="1976582" y="1094509"/>
                  <a:pt x="1994013" y="1120738"/>
                  <a:pt x="1995055" y="1149927"/>
                </a:cubicBezTo>
                <a:cubicBezTo>
                  <a:pt x="2009646" y="1558494"/>
                  <a:pt x="1951043" y="1422123"/>
                  <a:pt x="2036618" y="1593272"/>
                </a:cubicBezTo>
                <a:cubicBezTo>
                  <a:pt x="2073697" y="1815738"/>
                  <a:pt x="2075644" y="1794660"/>
                  <a:pt x="2036618" y="2175163"/>
                </a:cubicBezTo>
                <a:cubicBezTo>
                  <a:pt x="2034619" y="2194654"/>
                  <a:pt x="2007598" y="2201675"/>
                  <a:pt x="1995055" y="2216727"/>
                </a:cubicBezTo>
                <a:cubicBezTo>
                  <a:pt x="1976180" y="2239377"/>
                  <a:pt x="1966505" y="2269879"/>
                  <a:pt x="1939637" y="2286000"/>
                </a:cubicBezTo>
                <a:cubicBezTo>
                  <a:pt x="1927114" y="2293514"/>
                  <a:pt x="1911928" y="2295236"/>
                  <a:pt x="1898073" y="2299854"/>
                </a:cubicBezTo>
                <a:cubicBezTo>
                  <a:pt x="1884218" y="2309090"/>
                  <a:pt x="1868954" y="2316501"/>
                  <a:pt x="1856509" y="2327563"/>
                </a:cubicBezTo>
                <a:cubicBezTo>
                  <a:pt x="1827221" y="2353597"/>
                  <a:pt x="1810557" y="2398298"/>
                  <a:pt x="1773382" y="2410690"/>
                </a:cubicBezTo>
                <a:lnTo>
                  <a:pt x="1690255" y="2438400"/>
                </a:lnTo>
                <a:cubicBezTo>
                  <a:pt x="1643639" y="2453939"/>
                  <a:pt x="1635135" y="2458680"/>
                  <a:pt x="1579418" y="2466109"/>
                </a:cubicBezTo>
                <a:cubicBezTo>
                  <a:pt x="1533413" y="2472243"/>
                  <a:pt x="1487055" y="2475345"/>
                  <a:pt x="1440873" y="2479963"/>
                </a:cubicBezTo>
                <a:cubicBezTo>
                  <a:pt x="1422400" y="2484581"/>
                  <a:pt x="1403764" y="2488587"/>
                  <a:pt x="1385455" y="2493818"/>
                </a:cubicBezTo>
                <a:cubicBezTo>
                  <a:pt x="1371413" y="2497830"/>
                  <a:pt x="1358211" y="2504808"/>
                  <a:pt x="1343891" y="2507672"/>
                </a:cubicBezTo>
                <a:cubicBezTo>
                  <a:pt x="1311870" y="2514076"/>
                  <a:pt x="1279236" y="2516909"/>
                  <a:pt x="1246909" y="2521527"/>
                </a:cubicBezTo>
                <a:cubicBezTo>
                  <a:pt x="1233055" y="2526145"/>
                  <a:pt x="1219602" y="2532213"/>
                  <a:pt x="1205346" y="2535381"/>
                </a:cubicBezTo>
                <a:cubicBezTo>
                  <a:pt x="1177923" y="2541475"/>
                  <a:pt x="1149764" y="2543727"/>
                  <a:pt x="1122218" y="2549236"/>
                </a:cubicBezTo>
                <a:cubicBezTo>
                  <a:pt x="1103547" y="2552970"/>
                  <a:pt x="1085273" y="2558472"/>
                  <a:pt x="1066800" y="2563090"/>
                </a:cubicBezTo>
                <a:cubicBezTo>
                  <a:pt x="979055" y="2558472"/>
                  <a:pt x="891070" y="2557191"/>
                  <a:pt x="803564" y="2549236"/>
                </a:cubicBezTo>
                <a:cubicBezTo>
                  <a:pt x="789020" y="2547914"/>
                  <a:pt x="772327" y="2545708"/>
                  <a:pt x="762000" y="2535381"/>
                </a:cubicBezTo>
                <a:cubicBezTo>
                  <a:pt x="751674" y="2525055"/>
                  <a:pt x="757650" y="2504906"/>
                  <a:pt x="748146" y="2493818"/>
                </a:cubicBezTo>
                <a:cubicBezTo>
                  <a:pt x="728902" y="2471366"/>
                  <a:pt x="678873" y="2438400"/>
                  <a:pt x="678873" y="24384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281641" y="1842655"/>
            <a:ext cx="2154286" cy="2373197"/>
          </a:xfrm>
          <a:custGeom>
            <a:avLst/>
            <a:gdLst>
              <a:gd name="connsiteX0" fmla="*/ 2154286 w 2154286"/>
              <a:gd name="connsiteY0" fmla="*/ 706581 h 2373197"/>
              <a:gd name="connsiteX1" fmla="*/ 2140432 w 2154286"/>
              <a:gd name="connsiteY1" fmla="*/ 457200 h 2373197"/>
              <a:gd name="connsiteX2" fmla="*/ 2126577 w 2154286"/>
              <a:gd name="connsiteY2" fmla="*/ 415636 h 2373197"/>
              <a:gd name="connsiteX3" fmla="*/ 2085014 w 2154286"/>
              <a:gd name="connsiteY3" fmla="*/ 374072 h 2373197"/>
              <a:gd name="connsiteX4" fmla="*/ 2071159 w 2154286"/>
              <a:gd name="connsiteY4" fmla="*/ 332509 h 2373197"/>
              <a:gd name="connsiteX5" fmla="*/ 1932614 w 2154286"/>
              <a:gd name="connsiteY5" fmla="*/ 166254 h 2373197"/>
              <a:gd name="connsiteX6" fmla="*/ 1835632 w 2154286"/>
              <a:gd name="connsiteY6" fmla="*/ 110836 h 2373197"/>
              <a:gd name="connsiteX7" fmla="*/ 1752504 w 2154286"/>
              <a:gd name="connsiteY7" fmla="*/ 55418 h 2373197"/>
              <a:gd name="connsiteX8" fmla="*/ 1710941 w 2154286"/>
              <a:gd name="connsiteY8" fmla="*/ 27709 h 2373197"/>
              <a:gd name="connsiteX9" fmla="*/ 1627814 w 2154286"/>
              <a:gd name="connsiteY9" fmla="*/ 0 h 2373197"/>
              <a:gd name="connsiteX10" fmla="*/ 1045923 w 2154286"/>
              <a:gd name="connsiteY10" fmla="*/ 13854 h 2373197"/>
              <a:gd name="connsiteX11" fmla="*/ 962795 w 2154286"/>
              <a:gd name="connsiteY11" fmla="*/ 41563 h 2373197"/>
              <a:gd name="connsiteX12" fmla="*/ 921232 w 2154286"/>
              <a:gd name="connsiteY12" fmla="*/ 83127 h 2373197"/>
              <a:gd name="connsiteX13" fmla="*/ 838104 w 2154286"/>
              <a:gd name="connsiteY13" fmla="*/ 193963 h 2373197"/>
              <a:gd name="connsiteX14" fmla="*/ 796541 w 2154286"/>
              <a:gd name="connsiteY14" fmla="*/ 277090 h 2373197"/>
              <a:gd name="connsiteX15" fmla="*/ 741123 w 2154286"/>
              <a:gd name="connsiteY15" fmla="*/ 374072 h 2373197"/>
              <a:gd name="connsiteX16" fmla="*/ 699559 w 2154286"/>
              <a:gd name="connsiteY16" fmla="*/ 457200 h 2373197"/>
              <a:gd name="connsiteX17" fmla="*/ 685704 w 2154286"/>
              <a:gd name="connsiteY17" fmla="*/ 498763 h 2373197"/>
              <a:gd name="connsiteX18" fmla="*/ 630286 w 2154286"/>
              <a:gd name="connsiteY18" fmla="*/ 595745 h 2373197"/>
              <a:gd name="connsiteX19" fmla="*/ 616432 w 2154286"/>
              <a:gd name="connsiteY19" fmla="*/ 637309 h 2373197"/>
              <a:gd name="connsiteX20" fmla="*/ 588723 w 2154286"/>
              <a:gd name="connsiteY20" fmla="*/ 734290 h 2373197"/>
              <a:gd name="connsiteX21" fmla="*/ 561014 w 2154286"/>
              <a:gd name="connsiteY21" fmla="*/ 775854 h 2373197"/>
              <a:gd name="connsiteX22" fmla="*/ 547159 w 2154286"/>
              <a:gd name="connsiteY22" fmla="*/ 858981 h 2373197"/>
              <a:gd name="connsiteX23" fmla="*/ 533304 w 2154286"/>
              <a:gd name="connsiteY23" fmla="*/ 914400 h 2373197"/>
              <a:gd name="connsiteX24" fmla="*/ 574868 w 2154286"/>
              <a:gd name="connsiteY24" fmla="*/ 1149927 h 2373197"/>
              <a:gd name="connsiteX25" fmla="*/ 602577 w 2154286"/>
              <a:gd name="connsiteY25" fmla="*/ 1205345 h 2373197"/>
              <a:gd name="connsiteX26" fmla="*/ 685704 w 2154286"/>
              <a:gd name="connsiteY26" fmla="*/ 1288472 h 2373197"/>
              <a:gd name="connsiteX27" fmla="*/ 727268 w 2154286"/>
              <a:gd name="connsiteY27" fmla="*/ 1302327 h 2373197"/>
              <a:gd name="connsiteX28" fmla="*/ 907377 w 2154286"/>
              <a:gd name="connsiteY28" fmla="*/ 1011381 h 2373197"/>
              <a:gd name="connsiteX29" fmla="*/ 796541 w 2154286"/>
              <a:gd name="connsiteY29" fmla="*/ 914400 h 2373197"/>
              <a:gd name="connsiteX30" fmla="*/ 713414 w 2154286"/>
              <a:gd name="connsiteY30" fmla="*/ 886690 h 2373197"/>
              <a:gd name="connsiteX31" fmla="*/ 477886 w 2154286"/>
              <a:gd name="connsiteY31" fmla="*/ 914400 h 2373197"/>
              <a:gd name="connsiteX32" fmla="*/ 394759 w 2154286"/>
              <a:gd name="connsiteY32" fmla="*/ 942109 h 2373197"/>
              <a:gd name="connsiteX33" fmla="*/ 353195 w 2154286"/>
              <a:gd name="connsiteY33" fmla="*/ 955963 h 2373197"/>
              <a:gd name="connsiteX34" fmla="*/ 311632 w 2154286"/>
              <a:gd name="connsiteY34" fmla="*/ 983672 h 2373197"/>
              <a:gd name="connsiteX35" fmla="*/ 283923 w 2154286"/>
              <a:gd name="connsiteY35" fmla="*/ 1025236 h 2373197"/>
              <a:gd name="connsiteX36" fmla="*/ 200795 w 2154286"/>
              <a:gd name="connsiteY36" fmla="*/ 1080654 h 2373197"/>
              <a:gd name="connsiteX37" fmla="*/ 145377 w 2154286"/>
              <a:gd name="connsiteY37" fmla="*/ 1163781 h 2373197"/>
              <a:gd name="connsiteX38" fmla="*/ 131523 w 2154286"/>
              <a:gd name="connsiteY38" fmla="*/ 1205345 h 2373197"/>
              <a:gd name="connsiteX39" fmla="*/ 76104 w 2154286"/>
              <a:gd name="connsiteY39" fmla="*/ 1288472 h 2373197"/>
              <a:gd name="connsiteX40" fmla="*/ 62250 w 2154286"/>
              <a:gd name="connsiteY40" fmla="*/ 2022763 h 2373197"/>
              <a:gd name="connsiteX41" fmla="*/ 103814 w 2154286"/>
              <a:gd name="connsiteY41" fmla="*/ 2105890 h 2373197"/>
              <a:gd name="connsiteX42" fmla="*/ 145377 w 2154286"/>
              <a:gd name="connsiteY42" fmla="*/ 2202872 h 2373197"/>
              <a:gd name="connsiteX43" fmla="*/ 270068 w 2154286"/>
              <a:gd name="connsiteY43" fmla="*/ 2258290 h 2373197"/>
              <a:gd name="connsiteX44" fmla="*/ 339341 w 2154286"/>
              <a:gd name="connsiteY44" fmla="*/ 2286000 h 2373197"/>
              <a:gd name="connsiteX45" fmla="*/ 394759 w 2154286"/>
              <a:gd name="connsiteY45" fmla="*/ 2299854 h 2373197"/>
              <a:gd name="connsiteX46" fmla="*/ 505595 w 2154286"/>
              <a:gd name="connsiteY46" fmla="*/ 2327563 h 2373197"/>
              <a:gd name="connsiteX47" fmla="*/ 561014 w 2154286"/>
              <a:gd name="connsiteY47" fmla="*/ 2341418 h 2373197"/>
              <a:gd name="connsiteX48" fmla="*/ 685704 w 2154286"/>
              <a:gd name="connsiteY48" fmla="*/ 2355272 h 2373197"/>
              <a:gd name="connsiteX49" fmla="*/ 782686 w 2154286"/>
              <a:gd name="connsiteY49" fmla="*/ 2369127 h 2373197"/>
              <a:gd name="connsiteX50" fmla="*/ 1503123 w 2154286"/>
              <a:gd name="connsiteY50" fmla="*/ 2369127 h 23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4286" h="2373197">
                <a:moveTo>
                  <a:pt x="2154286" y="706581"/>
                </a:moveTo>
                <a:cubicBezTo>
                  <a:pt x="2149668" y="623454"/>
                  <a:pt x="2148325" y="540080"/>
                  <a:pt x="2140432" y="457200"/>
                </a:cubicBezTo>
                <a:cubicBezTo>
                  <a:pt x="2139047" y="442662"/>
                  <a:pt x="2134678" y="427787"/>
                  <a:pt x="2126577" y="415636"/>
                </a:cubicBezTo>
                <a:cubicBezTo>
                  <a:pt x="2115709" y="399333"/>
                  <a:pt x="2098868" y="387927"/>
                  <a:pt x="2085014" y="374072"/>
                </a:cubicBezTo>
                <a:cubicBezTo>
                  <a:pt x="2080396" y="360218"/>
                  <a:pt x="2078251" y="345275"/>
                  <a:pt x="2071159" y="332509"/>
                </a:cubicBezTo>
                <a:cubicBezTo>
                  <a:pt x="2046677" y="288441"/>
                  <a:pt x="1977311" y="188602"/>
                  <a:pt x="1932614" y="166254"/>
                </a:cubicBezTo>
                <a:cubicBezTo>
                  <a:pt x="1862302" y="131099"/>
                  <a:pt x="1894380" y="150002"/>
                  <a:pt x="1835632" y="110836"/>
                </a:cubicBezTo>
                <a:cubicBezTo>
                  <a:pt x="1786929" y="37781"/>
                  <a:pt x="1836006" y="91204"/>
                  <a:pt x="1752504" y="55418"/>
                </a:cubicBezTo>
                <a:cubicBezTo>
                  <a:pt x="1737199" y="48859"/>
                  <a:pt x="1726157" y="34472"/>
                  <a:pt x="1710941" y="27709"/>
                </a:cubicBezTo>
                <a:cubicBezTo>
                  <a:pt x="1684251" y="15847"/>
                  <a:pt x="1627814" y="0"/>
                  <a:pt x="1627814" y="0"/>
                </a:cubicBezTo>
                <a:cubicBezTo>
                  <a:pt x="1433850" y="4618"/>
                  <a:pt x="1239564" y="1752"/>
                  <a:pt x="1045923" y="13854"/>
                </a:cubicBezTo>
                <a:cubicBezTo>
                  <a:pt x="1016772" y="15676"/>
                  <a:pt x="962795" y="41563"/>
                  <a:pt x="962795" y="41563"/>
                </a:cubicBezTo>
                <a:cubicBezTo>
                  <a:pt x="948941" y="55418"/>
                  <a:pt x="933261" y="67661"/>
                  <a:pt x="921232" y="83127"/>
                </a:cubicBezTo>
                <a:cubicBezTo>
                  <a:pt x="811581" y="224108"/>
                  <a:pt x="907793" y="124277"/>
                  <a:pt x="838104" y="193963"/>
                </a:cubicBezTo>
                <a:cubicBezTo>
                  <a:pt x="803284" y="298429"/>
                  <a:pt x="850253" y="169668"/>
                  <a:pt x="796541" y="277090"/>
                </a:cubicBezTo>
                <a:cubicBezTo>
                  <a:pt x="743648" y="382875"/>
                  <a:pt x="841627" y="240066"/>
                  <a:pt x="741123" y="374072"/>
                </a:cubicBezTo>
                <a:cubicBezTo>
                  <a:pt x="706299" y="478541"/>
                  <a:pt x="753273" y="349773"/>
                  <a:pt x="699559" y="457200"/>
                </a:cubicBezTo>
                <a:cubicBezTo>
                  <a:pt x="693028" y="470262"/>
                  <a:pt x="691457" y="485340"/>
                  <a:pt x="685704" y="498763"/>
                </a:cubicBezTo>
                <a:cubicBezTo>
                  <a:pt x="664610" y="547982"/>
                  <a:pt x="658114" y="554002"/>
                  <a:pt x="630286" y="595745"/>
                </a:cubicBezTo>
                <a:cubicBezTo>
                  <a:pt x="625668" y="609600"/>
                  <a:pt x="620444" y="623267"/>
                  <a:pt x="616432" y="637309"/>
                </a:cubicBezTo>
                <a:cubicBezTo>
                  <a:pt x="610515" y="658018"/>
                  <a:pt x="599794" y="712149"/>
                  <a:pt x="588723" y="734290"/>
                </a:cubicBezTo>
                <a:cubicBezTo>
                  <a:pt x="581276" y="749183"/>
                  <a:pt x="570250" y="761999"/>
                  <a:pt x="561014" y="775854"/>
                </a:cubicBezTo>
                <a:cubicBezTo>
                  <a:pt x="556396" y="803563"/>
                  <a:pt x="552668" y="831435"/>
                  <a:pt x="547159" y="858981"/>
                </a:cubicBezTo>
                <a:cubicBezTo>
                  <a:pt x="543425" y="877653"/>
                  <a:pt x="533304" y="895358"/>
                  <a:pt x="533304" y="914400"/>
                </a:cubicBezTo>
                <a:cubicBezTo>
                  <a:pt x="533304" y="986326"/>
                  <a:pt x="540476" y="1081143"/>
                  <a:pt x="574868" y="1149927"/>
                </a:cubicBezTo>
                <a:cubicBezTo>
                  <a:pt x="584104" y="1168400"/>
                  <a:pt x="589675" y="1189218"/>
                  <a:pt x="602577" y="1205345"/>
                </a:cubicBezTo>
                <a:cubicBezTo>
                  <a:pt x="627057" y="1235944"/>
                  <a:pt x="648529" y="1276080"/>
                  <a:pt x="685704" y="1288472"/>
                </a:cubicBezTo>
                <a:lnTo>
                  <a:pt x="727268" y="1302327"/>
                </a:lnTo>
                <a:cubicBezTo>
                  <a:pt x="994383" y="1283247"/>
                  <a:pt x="951710" y="1351265"/>
                  <a:pt x="907377" y="1011381"/>
                </a:cubicBezTo>
                <a:cubicBezTo>
                  <a:pt x="902234" y="971952"/>
                  <a:pt x="811444" y="919368"/>
                  <a:pt x="796541" y="914400"/>
                </a:cubicBezTo>
                <a:lnTo>
                  <a:pt x="713414" y="886690"/>
                </a:lnTo>
                <a:cubicBezTo>
                  <a:pt x="635956" y="893145"/>
                  <a:pt x="554151" y="893600"/>
                  <a:pt x="477886" y="914400"/>
                </a:cubicBezTo>
                <a:cubicBezTo>
                  <a:pt x="449707" y="922085"/>
                  <a:pt x="422468" y="932873"/>
                  <a:pt x="394759" y="942109"/>
                </a:cubicBezTo>
                <a:lnTo>
                  <a:pt x="353195" y="955963"/>
                </a:lnTo>
                <a:cubicBezTo>
                  <a:pt x="339341" y="965199"/>
                  <a:pt x="323406" y="971898"/>
                  <a:pt x="311632" y="983672"/>
                </a:cubicBezTo>
                <a:cubicBezTo>
                  <a:pt x="299858" y="995446"/>
                  <a:pt x="296454" y="1014271"/>
                  <a:pt x="283923" y="1025236"/>
                </a:cubicBezTo>
                <a:cubicBezTo>
                  <a:pt x="258860" y="1047166"/>
                  <a:pt x="200795" y="1080654"/>
                  <a:pt x="200795" y="1080654"/>
                </a:cubicBezTo>
                <a:cubicBezTo>
                  <a:pt x="182322" y="1108363"/>
                  <a:pt x="155908" y="1132188"/>
                  <a:pt x="145377" y="1163781"/>
                </a:cubicBezTo>
                <a:cubicBezTo>
                  <a:pt x="140759" y="1177636"/>
                  <a:pt x="138615" y="1192579"/>
                  <a:pt x="131523" y="1205345"/>
                </a:cubicBezTo>
                <a:cubicBezTo>
                  <a:pt x="115350" y="1234456"/>
                  <a:pt x="76104" y="1288472"/>
                  <a:pt x="76104" y="1288472"/>
                </a:cubicBezTo>
                <a:cubicBezTo>
                  <a:pt x="0" y="1592893"/>
                  <a:pt x="36524" y="1405336"/>
                  <a:pt x="62250" y="2022763"/>
                </a:cubicBezTo>
                <a:cubicBezTo>
                  <a:pt x="63525" y="2053358"/>
                  <a:pt x="88349" y="2082693"/>
                  <a:pt x="103814" y="2105890"/>
                </a:cubicBezTo>
                <a:cubicBezTo>
                  <a:pt x="113439" y="2134766"/>
                  <a:pt x="126354" y="2180044"/>
                  <a:pt x="145377" y="2202872"/>
                </a:cubicBezTo>
                <a:cubicBezTo>
                  <a:pt x="172032" y="2234858"/>
                  <a:pt x="239925" y="2246233"/>
                  <a:pt x="270068" y="2258290"/>
                </a:cubicBezTo>
                <a:cubicBezTo>
                  <a:pt x="293159" y="2267527"/>
                  <a:pt x="315747" y="2278135"/>
                  <a:pt x="339341" y="2286000"/>
                </a:cubicBezTo>
                <a:cubicBezTo>
                  <a:pt x="357405" y="2292021"/>
                  <a:pt x="376450" y="2294623"/>
                  <a:pt x="394759" y="2299854"/>
                </a:cubicBezTo>
                <a:cubicBezTo>
                  <a:pt x="524749" y="2336994"/>
                  <a:pt x="315443" y="2285307"/>
                  <a:pt x="505595" y="2327563"/>
                </a:cubicBezTo>
                <a:cubicBezTo>
                  <a:pt x="524183" y="2331694"/>
                  <a:pt x="542194" y="2338523"/>
                  <a:pt x="561014" y="2341418"/>
                </a:cubicBezTo>
                <a:cubicBezTo>
                  <a:pt x="602347" y="2347777"/>
                  <a:pt x="644208" y="2350085"/>
                  <a:pt x="685704" y="2355272"/>
                </a:cubicBezTo>
                <a:cubicBezTo>
                  <a:pt x="718107" y="2359322"/>
                  <a:pt x="750035" y="2368574"/>
                  <a:pt x="782686" y="2369127"/>
                </a:cubicBezTo>
                <a:cubicBezTo>
                  <a:pt x="1022797" y="2373197"/>
                  <a:pt x="1262977" y="2369127"/>
                  <a:pt x="1503123" y="236912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14876" y="207167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57818" y="335756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14546" y="21431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71604" y="321468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00694" y="3429000"/>
            <a:ext cx="357190" cy="357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57752" y="2143116"/>
            <a:ext cx="357190" cy="357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85984" y="2214554"/>
            <a:ext cx="357190" cy="357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643042" y="3286124"/>
            <a:ext cx="357190" cy="357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37928" y="4729668"/>
            <a:ext cx="1128714" cy="1143008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Хорда 24"/>
          <p:cNvSpPr/>
          <p:nvPr/>
        </p:nvSpPr>
        <p:spPr>
          <a:xfrm rot="6638646">
            <a:off x="5472122" y="4861502"/>
            <a:ext cx="914400" cy="914400"/>
          </a:xfrm>
          <a:prstGeom prst="chord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799024" y="4757627"/>
            <a:ext cx="1060704" cy="914400"/>
          </a:xfrm>
          <a:prstGeom prst="triangl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65436" y="4729668"/>
            <a:ext cx="1357322" cy="92869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k8_teache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71612"/>
            <a:ext cx="6500858" cy="5238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642918"/>
            <a:ext cx="3323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ЧТЕНИЕ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9-school-board-powerpoint-background-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46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57148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Игра « Составь слово»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857364"/>
            <a:ext cx="27494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КОЛОС -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НАСОС -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БАНКА -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ШЛЮПКА-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МЫШКА -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АТЛАС -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1785926"/>
            <a:ext cx="257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СОКОЛ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СОСНА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КАБАН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ПЛЮШКА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500570"/>
            <a:ext cx="2294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КАМЫШ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5214950"/>
            <a:ext cx="1760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САЛАТ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жка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585788"/>
            <a:ext cx="6500813" cy="6272212"/>
          </a:xfrm>
        </p:spPr>
      </p:pic>
      <p:sp>
        <p:nvSpPr>
          <p:cNvPr id="7" name="TextBox 6"/>
          <p:cNvSpPr txBox="1"/>
          <p:nvPr/>
        </p:nvSpPr>
        <p:spPr>
          <a:xfrm rot="20437347">
            <a:off x="470833" y="797845"/>
            <a:ext cx="4998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mic Sans MS" pitchFamily="66" charset="0"/>
              </a:rPr>
              <a:t>ПЕРЕМЕНА</a:t>
            </a:r>
            <a:endParaRPr lang="ru-R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366040">
            <a:off x="173619" y="556939"/>
            <a:ext cx="3012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БОЛЬШАЯ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кола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 rot="20879829">
            <a:off x="2124882" y="2773299"/>
            <a:ext cx="4793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Физкультура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кола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 rot="20879829">
            <a:off x="3000924" y="2773299"/>
            <a:ext cx="3041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Музыка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chastushki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a722c4115c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1428713"/>
            <a:ext cx="6715171" cy="5429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Мы теперь не просто дети,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мы теперь – ученики!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57110-353c928dfa0d32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кола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 rot="20879829">
            <a:off x="2786050" y="2643182"/>
            <a:ext cx="4046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ПИСЬМО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жки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031660"/>
          </a:xfrm>
        </p:spPr>
      </p:pic>
      <p:sp>
        <p:nvSpPr>
          <p:cNvPr id="5" name="TextBox 4"/>
          <p:cNvSpPr txBox="1"/>
          <p:nvPr/>
        </p:nvSpPr>
        <p:spPr>
          <a:xfrm>
            <a:off x="1500166" y="5000636"/>
            <a:ext cx="6080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Игра « 15 </a:t>
            </a:r>
            <a:r>
              <a:rPr lang="ru-RU" sz="6000" b="1" dirty="0" err="1" smtClean="0">
                <a:solidFill>
                  <a:srgbClr val="C00000"/>
                </a:solidFill>
                <a:latin typeface="Comic Sans MS" pitchFamily="66" charset="0"/>
              </a:rPr>
              <a:t>ква</a:t>
            </a:r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2733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607171" cy="17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7853104"/>
              </p:ext>
            </p:extLst>
          </p:nvPr>
        </p:nvGraphicFramePr>
        <p:xfrm>
          <a:off x="2411760" y="4096112"/>
          <a:ext cx="60960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189620"/>
              </p:ext>
            </p:extLst>
          </p:nvPr>
        </p:nvGraphicFramePr>
        <p:xfrm>
          <a:off x="683568" y="1628800"/>
          <a:ext cx="5334000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1740239"/>
              </p:ext>
            </p:extLst>
          </p:nvPr>
        </p:nvGraphicFramePr>
        <p:xfrm>
          <a:off x="755576" y="2708920"/>
          <a:ext cx="304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130218"/>
              </p:ext>
            </p:extLst>
          </p:nvPr>
        </p:nvGraphicFramePr>
        <p:xfrm>
          <a:off x="2714612" y="5357826"/>
          <a:ext cx="5334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83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11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2685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265721"/>
              </p:ext>
            </p:extLst>
          </p:nvPr>
        </p:nvGraphicFramePr>
        <p:xfrm>
          <a:off x="251520" y="1772816"/>
          <a:ext cx="6095999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71810"/>
          <a:ext cx="5225142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286256"/>
          <a:ext cx="6095999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5500702"/>
          <a:ext cx="4354285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12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жка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585788"/>
            <a:ext cx="6500813" cy="6272212"/>
          </a:xfrm>
        </p:spPr>
      </p:pic>
      <p:sp>
        <p:nvSpPr>
          <p:cNvPr id="7" name="TextBox 6"/>
          <p:cNvSpPr txBox="1"/>
          <p:nvPr/>
        </p:nvSpPr>
        <p:spPr>
          <a:xfrm rot="20437347">
            <a:off x="470833" y="797845"/>
            <a:ext cx="4998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mic Sans MS" pitchFamily="66" charset="0"/>
              </a:rPr>
              <a:t>ПЕРЕМЕНА</a:t>
            </a:r>
            <a:endParaRPr lang="ru-R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кола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58063" cy="5857875"/>
          </a:xfrm>
        </p:spPr>
      </p:pic>
      <p:sp>
        <p:nvSpPr>
          <p:cNvPr id="5" name="TextBox 4"/>
          <p:cNvSpPr txBox="1"/>
          <p:nvPr/>
        </p:nvSpPr>
        <p:spPr>
          <a:xfrm>
            <a:off x="2214546" y="5643578"/>
            <a:ext cx="5846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МАТЕМАТИКА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жка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585788"/>
            <a:ext cx="6500813" cy="6272212"/>
          </a:xfrm>
        </p:spPr>
      </p:pic>
      <p:sp>
        <p:nvSpPr>
          <p:cNvPr id="7" name="TextBox 6"/>
          <p:cNvSpPr txBox="1"/>
          <p:nvPr/>
        </p:nvSpPr>
        <p:spPr>
          <a:xfrm rot="20437347">
            <a:off x="470833" y="797845"/>
            <a:ext cx="4998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mic Sans MS" pitchFamily="66" charset="0"/>
              </a:rPr>
              <a:t>ПЕРЕМЕНА</a:t>
            </a:r>
            <a:endParaRPr lang="ru-R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5771" y="427237"/>
            <a:ext cx="935256" cy="60970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ОТДЫХАЕМ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85</Words>
  <Application>Microsoft Office PowerPoint</Application>
  <PresentationFormat>Экран (4:3)</PresentationFormat>
  <Paragraphs>53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ЕБ</dc:creator>
  <cp:lastModifiedBy>User</cp:lastModifiedBy>
  <cp:revision>22</cp:revision>
  <dcterms:created xsi:type="dcterms:W3CDTF">2012-10-22T08:43:37Z</dcterms:created>
  <dcterms:modified xsi:type="dcterms:W3CDTF">2015-01-25T04:27:06Z</dcterms:modified>
</cp:coreProperties>
</file>