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64" r:id="rId5"/>
    <p:sldId id="261" r:id="rId6"/>
    <p:sldId id="265" r:id="rId7"/>
    <p:sldId id="258" r:id="rId8"/>
    <p:sldId id="259" r:id="rId9"/>
    <p:sldId id="262" r:id="rId10"/>
    <p:sldId id="260" r:id="rId11"/>
    <p:sldId id="266" r:id="rId12"/>
    <p:sldId id="267" r:id="rId13"/>
    <p:sldId id="268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3" autoAdjust="0"/>
    <p:restoredTop sz="94660"/>
  </p:normalViewPr>
  <p:slideViewPr>
    <p:cSldViewPr>
      <p:cViewPr>
        <p:scale>
          <a:sx n="82" d="100"/>
          <a:sy n="82" d="100"/>
        </p:scale>
        <p:origin x="-103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F26F49-7DE3-4673-B0D8-32C4B3C49C83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4FA77-3FFB-4FFD-AAE8-A75CEDDFD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1\Desktop\&#1069;&#1049;%20&#1073;&#1080;%20&#1101;&#1089;%20&#1074;&#1086;&#1088;&#1082;&#1072;&#1091;&#1090;\Rex_Song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\Desktop\&#1069;&#1049;%20&#1073;&#1080;%20&#1101;&#1089;%20&#1074;&#1086;&#1088;&#1082;&#1072;&#1091;&#1090;\James%20Bond%20007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person/314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end.ru/event/491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_%D0%BF%D0%BE%D0%BB%D0%B8%D1%86%D0%B8%D0%B8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ru.wikipedia.org/wiki/%D0%9F%D0%BE%D0%BB%D0%B8%D1%86%D0%B8%D1%8F_%D0%A0%D0%BE%D1%81%D1%81%D0%B8%D0%B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v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04" y="1985964"/>
            <a:ext cx="2857500" cy="1657350"/>
          </a:xfrm>
          <a:prstGeom prst="rect">
            <a:avLst/>
          </a:prstGeom>
        </p:spPr>
      </p:pic>
      <p:pic>
        <p:nvPicPr>
          <p:cNvPr id="5" name="Рисунок 4" descr="8033405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6114" y="4286256"/>
            <a:ext cx="1857388" cy="1269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" y="1428736"/>
            <a:ext cx="5857884" cy="1829761"/>
          </a:xfrm>
        </p:spPr>
        <p:txBody>
          <a:bodyPr/>
          <a:lstStyle/>
          <a:p>
            <a:r>
              <a:rPr lang="ru-RU" dirty="0" smtClean="0"/>
              <a:t>Полиция</a:t>
            </a:r>
            <a:r>
              <a:rPr lang="en-US" dirty="0" smtClean="0"/>
              <a:t> </a:t>
            </a:r>
            <a:r>
              <a:rPr lang="ru-RU" dirty="0" smtClean="0"/>
              <a:t>России.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28" y="3143248"/>
            <a:ext cx="4672018" cy="1199704"/>
          </a:xfrm>
        </p:spPr>
        <p:txBody>
          <a:bodyPr/>
          <a:lstStyle/>
          <a:p>
            <a:r>
              <a:rPr lang="ru-RU" dirty="0" smtClean="0"/>
              <a:t>День сотрудника МВД.</a:t>
            </a:r>
            <a:endParaRPr lang="ru-RU" dirty="0"/>
          </a:p>
        </p:txBody>
      </p:sp>
      <p:pic>
        <p:nvPicPr>
          <p:cNvPr id="9" name="Rex_S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572660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69)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58476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ol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28604"/>
            <a:ext cx="5658710" cy="607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logo_r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36" y="4144652"/>
            <a:ext cx="3861303" cy="271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_r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4144652"/>
            <a:ext cx="3861303" cy="27133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1\Desktop\пролиция\untitledнг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44" y="-780"/>
            <a:ext cx="9077538" cy="714455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Какого числа отмечают День сотрудника МВД</a:t>
            </a:r>
            <a:r>
              <a:rPr lang="en-US" dirty="0" smtClean="0"/>
              <a:t>?</a:t>
            </a:r>
          </a:p>
          <a:p>
            <a:r>
              <a:rPr lang="ru-RU" dirty="0" smtClean="0"/>
              <a:t>Что означают буквы МВД?</a:t>
            </a:r>
          </a:p>
          <a:p>
            <a:r>
              <a:rPr lang="ru-RU" dirty="0" smtClean="0"/>
              <a:t>Какой царь впервые создал полицию в России? </a:t>
            </a:r>
          </a:p>
          <a:p>
            <a:r>
              <a:rPr lang="ru-RU" dirty="0" smtClean="0"/>
              <a:t>Что означает слово полиция?</a:t>
            </a:r>
            <a:endParaRPr lang="en-US" dirty="0" smtClean="0"/>
          </a:p>
          <a:p>
            <a:r>
              <a:rPr lang="ru-RU" dirty="0" smtClean="0"/>
              <a:t>После какого события полицию переименовали в милицию?</a:t>
            </a:r>
          </a:p>
          <a:p>
            <a:r>
              <a:rPr lang="ru-RU" dirty="0" smtClean="0"/>
              <a:t>В каком году милиция снова стала полицией?</a:t>
            </a:r>
          </a:p>
          <a:p>
            <a:r>
              <a:rPr lang="ru-RU" dirty="0" smtClean="0"/>
              <a:t>Какие функции есть у полиции?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pic>
        <p:nvPicPr>
          <p:cNvPr id="4" name="Рисунок 3" descr="8033405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1533525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06" y="3643314"/>
          <a:ext cx="89297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2"/>
                <a:gridCol w="427992"/>
                <a:gridCol w="427992"/>
                <a:gridCol w="427992"/>
                <a:gridCol w="427992"/>
                <a:gridCol w="427992"/>
                <a:gridCol w="427992"/>
                <a:gridCol w="427992"/>
                <a:gridCol w="427992"/>
                <a:gridCol w="461617"/>
                <a:gridCol w="446720"/>
                <a:gridCol w="476514"/>
                <a:gridCol w="461617"/>
                <a:gridCol w="461617"/>
                <a:gridCol w="461617"/>
                <a:gridCol w="461617"/>
                <a:gridCol w="461617"/>
                <a:gridCol w="461617"/>
                <a:gridCol w="461617"/>
                <a:gridCol w="4616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ё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з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35716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  <a:ea typeface="PMingLiU" pitchFamily="18" charset="-120"/>
              </a:rPr>
              <a:t>ШИФР</a:t>
            </a:r>
            <a:endParaRPr lang="ru-RU" dirty="0">
              <a:latin typeface="Arial Narrow" pitchFamily="34" charset="0"/>
              <a:ea typeface="PMingLiU" pitchFamily="18" charset="-12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71406" y="4429132"/>
          <a:ext cx="89297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46"/>
                <a:gridCol w="450546"/>
                <a:gridCol w="450546"/>
                <a:gridCol w="450546"/>
                <a:gridCol w="450546"/>
                <a:gridCol w="450546"/>
                <a:gridCol w="450546"/>
                <a:gridCol w="450546"/>
                <a:gridCol w="450546"/>
                <a:gridCol w="489115"/>
                <a:gridCol w="450546"/>
                <a:gridCol w="489115"/>
                <a:gridCol w="489115"/>
                <a:gridCol w="417727"/>
                <a:gridCol w="417727"/>
                <a:gridCol w="417727"/>
                <a:gridCol w="417727"/>
                <a:gridCol w="417727"/>
                <a:gridCol w="417727"/>
                <a:gridCol w="4505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ъ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9074" y="2071678"/>
          <a:ext cx="68818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18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ru-RU" baseline="0" dirty="0" smtClean="0"/>
                        <a:t> 13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baseline="0" dirty="0" smtClean="0"/>
                        <a:t> 24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baseline="0" dirty="0" smtClean="0"/>
                        <a:t> 33 –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ru-RU" baseline="0" dirty="0" smtClean="0"/>
                        <a:t> 1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ru-RU" baseline="0" dirty="0" smtClean="0"/>
                        <a:t>   9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baseline="0" dirty="0" smtClean="0"/>
                        <a:t> 27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baseline="0" dirty="0" smtClean="0"/>
                        <a:t> 20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ru-RU" baseline="0" dirty="0" smtClean="0"/>
                        <a:t> 10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63129240.jpg"/>
          <p:cNvPicPr>
            <a:picLocks noChangeAspect="1"/>
          </p:cNvPicPr>
          <p:nvPr/>
        </p:nvPicPr>
        <p:blipFill>
          <a:blip r:embed="rId3" cstate="print"/>
          <a:srcRect t="4913" b="11571"/>
          <a:stretch>
            <a:fillRect/>
          </a:stretch>
        </p:blipFill>
        <p:spPr>
          <a:xfrm>
            <a:off x="214282" y="357166"/>
            <a:ext cx="1817678" cy="1214446"/>
          </a:xfrm>
          <a:prstGeom prst="rect">
            <a:avLst/>
          </a:prstGeom>
        </p:spPr>
      </p:pic>
      <p:pic>
        <p:nvPicPr>
          <p:cNvPr id="12" name="James Bond 0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112</a:t>
            </a:r>
          </a:p>
          <a:p>
            <a:r>
              <a:rPr lang="ru-RU" dirty="0" smtClean="0"/>
              <a:t>02</a:t>
            </a:r>
          </a:p>
          <a:p>
            <a:r>
              <a:rPr lang="ru-RU" dirty="0" smtClean="0"/>
              <a:t>911</a:t>
            </a:r>
          </a:p>
          <a:p>
            <a:r>
              <a:rPr lang="ru-RU" dirty="0" smtClean="0"/>
              <a:t>567</a:t>
            </a:r>
          </a:p>
          <a:p>
            <a:r>
              <a:rPr lang="ru-RU" dirty="0" smtClean="0"/>
              <a:t>004</a:t>
            </a:r>
          </a:p>
          <a:p>
            <a:r>
              <a:rPr lang="ru-RU" dirty="0" smtClean="0"/>
              <a:t>03</a:t>
            </a:r>
          </a:p>
          <a:p>
            <a:r>
              <a:rPr lang="ru-RU" dirty="0" smtClean="0"/>
              <a:t>114</a:t>
            </a:r>
          </a:p>
          <a:p>
            <a:r>
              <a:rPr lang="ru-RU" dirty="0" smtClean="0"/>
              <a:t>011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вызвать полицию?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Незнакомый человек пытается проникнуть в квартиру</a:t>
            </a:r>
          </a:p>
          <a:p>
            <a:r>
              <a:rPr lang="ru-RU" dirty="0" smtClean="0"/>
              <a:t>Вы пришли домой родителей точно нет дома но дверь открыта</a:t>
            </a:r>
          </a:p>
          <a:p>
            <a:r>
              <a:rPr lang="ru-RU" dirty="0" smtClean="0"/>
              <a:t>Прорвало водопровод</a:t>
            </a:r>
          </a:p>
          <a:p>
            <a:r>
              <a:rPr lang="ru-RU" dirty="0" smtClean="0"/>
              <a:t>Чувствуется запах газа</a:t>
            </a:r>
          </a:p>
          <a:p>
            <a:r>
              <a:rPr lang="ru-RU" dirty="0" smtClean="0"/>
              <a:t>В общественном месте лежит бесхозный пакет, подозрительное устройство</a:t>
            </a:r>
          </a:p>
          <a:p>
            <a:r>
              <a:rPr lang="ru-RU" dirty="0" smtClean="0"/>
              <a:t>Незнакомые люди предлагают вам поехать с ними.</a:t>
            </a:r>
          </a:p>
          <a:p>
            <a:r>
              <a:rPr lang="ru-RU" dirty="0" smtClean="0"/>
              <a:t>На улице у вас отобрали деньги.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нужно </a:t>
            </a:r>
            <a:r>
              <a:rPr lang="ru-RU" dirty="0" err="1" smtClean="0"/>
              <a:t>вызавать</a:t>
            </a:r>
            <a:r>
              <a:rPr lang="ru-RU" dirty="0" smtClean="0"/>
              <a:t> полицию а когда не нужно?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Ложный вызов наказуем.</a:t>
            </a:r>
          </a:p>
          <a:p>
            <a:r>
              <a:rPr lang="ru-RU" dirty="0" smtClean="0"/>
              <a:t>О происшествии сообщите так же своим родителям.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\Desktop\пролиция\untitledо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48680" cy="6036510"/>
          </a:xfrm>
          <a:prstGeom prst="rect">
            <a:avLst/>
          </a:prstGeom>
          <a:noFill/>
        </p:spPr>
      </p:pic>
      <p:pic>
        <p:nvPicPr>
          <p:cNvPr id="4" name="Picture 2" descr="C:\Users\11\Desktop\пролиция\h_1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0984"/>
            <a:ext cx="3514462" cy="1433900"/>
          </a:xfrm>
          <a:prstGeom prst="rect">
            <a:avLst/>
          </a:prstGeom>
          <a:noFill/>
        </p:spPr>
      </p:pic>
      <p:pic>
        <p:nvPicPr>
          <p:cNvPr id="6" name="Рисунок 5" descr="logo_r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214554"/>
            <a:ext cx="3861303" cy="271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ex4g05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358246" cy="5574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800px-Russian_Police_car_T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5072074"/>
            <a:ext cx="1970544" cy="1477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logo_r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4144652"/>
            <a:ext cx="3861303" cy="27133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2279"/>
            <a:ext cx="8229600" cy="422136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После появления в России полиции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ru-RU" dirty="0" smtClean="0">
                <a:solidFill>
                  <a:srgbClr val="0070C0"/>
                </a:solidFill>
              </a:rPr>
              <a:t> День милиции, который традиционно отмечается 10 ноября, будет отменен. Новый профессиональный праздник будет называться День сотрудника МВД. Отмечаться он будет в тот же день.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9072626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 НОЯБРЯ – ПРОФЕССИОНАЛЬНЫЙ ПРАЗДНИК ПОЛИЦЕЙСКИХ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5615642_23754384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767" y="785794"/>
            <a:ext cx="8197637" cy="53646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ogo_r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4144652"/>
            <a:ext cx="3861303" cy="27133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ПОЛИЦИИ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" y="1831995"/>
            <a:ext cx="932977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Полиция предназначена для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защиты жизни, здоровья</a:t>
            </a:r>
          </a:p>
          <a:p>
            <a:r>
              <a:rPr lang="ru-RU" sz="2400" dirty="0" smtClean="0"/>
              <a:t>прав и свобод граждан Российской Федерации, иностранных граждан, лиц без гражданства </a:t>
            </a:r>
          </a:p>
          <a:p>
            <a:r>
              <a:rPr lang="ru-RU" sz="2400" dirty="0" smtClean="0"/>
              <a:t>для противодействия преступности</a:t>
            </a:r>
          </a:p>
          <a:p>
            <a:r>
              <a:rPr lang="ru-RU" sz="2400" dirty="0" smtClean="0"/>
              <a:t>охраны общественного порядка, собственности </a:t>
            </a:r>
          </a:p>
          <a:p>
            <a:r>
              <a:rPr lang="ru-RU" sz="2400" dirty="0" smtClean="0"/>
              <a:t>для обеспечения общественной безопасности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3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889" y="713579"/>
            <a:ext cx="8260515" cy="55015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_r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4144652"/>
            <a:ext cx="3861303" cy="27133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История этого праздника берет свое начало с 1715 года. Именно тогда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Петр I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создал в России службу охраны общественного порядка и назвал ее «полицией», что в переводе с греческого означает «управление государством».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1917 году 10 ноября, сразу после революции, постановлением Народного комиссариата внутренних дел РСФСР «для охраны революционного общественного порядка»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была создана рабочая милиция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ПРАЗДНИКА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</a:t>
            </a:r>
            <a:r>
              <a:rPr lang="ru-RU" sz="2800" dirty="0" smtClean="0">
                <a:hlinkClick r:id="rId2" action="ppaction://hlinkfile" tooltip="Россия"/>
              </a:rPr>
              <a:t>Российской Федерации</a:t>
            </a:r>
            <a:r>
              <a:rPr lang="ru-RU" sz="2800" dirty="0" smtClean="0"/>
              <a:t> милиция официально перестала существовать 1 августа 2011 года. Со вступлением в силу нового федерального закона </a:t>
            </a:r>
            <a:r>
              <a:rPr lang="ru-RU" sz="2800" dirty="0" smtClean="0">
                <a:hlinkClick r:id="rId3" action="ppaction://hlinkfile" tooltip="О полиции"/>
              </a:rPr>
              <a:t>«О полиции»</a:t>
            </a:r>
            <a:r>
              <a:rPr lang="ru-RU" sz="2800" dirty="0" smtClean="0"/>
              <a:t> - милиция была переименована в </a:t>
            </a:r>
            <a:r>
              <a:rPr lang="ru-RU" sz="2800" dirty="0" smtClean="0">
                <a:hlinkClick r:id="rId4" action="ppaction://hlinkfile" tooltip="Полиция России"/>
              </a:rPr>
              <a:t>полицию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НАЗВАНИЕ</a:t>
            </a:r>
            <a:endParaRPr lang="ru-RU" dirty="0"/>
          </a:p>
        </p:txBody>
      </p:sp>
      <p:pic>
        <p:nvPicPr>
          <p:cNvPr id="5" name="Рисунок 4" descr="logo_r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36" y="4144652"/>
            <a:ext cx="3861303" cy="2713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_r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4144652"/>
            <a:ext cx="3861303" cy="2713348"/>
          </a:xfrm>
          <a:prstGeom prst="rect">
            <a:avLst/>
          </a:prstGeom>
        </p:spPr>
      </p:pic>
      <p:pic>
        <p:nvPicPr>
          <p:cNvPr id="6" name="Содержимое 5" descr="1547387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895" y="0"/>
            <a:ext cx="6215105" cy="70412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6200000">
            <a:off x="-3257573" y="-242938"/>
            <a:ext cx="8229600" cy="1143000"/>
          </a:xfrm>
        </p:spPr>
        <p:txBody>
          <a:bodyPr/>
          <a:lstStyle/>
          <a:p>
            <a:r>
              <a:rPr lang="ru-RU" dirty="0" smtClean="0"/>
              <a:t>НОВАЯ ФОРМА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378</TotalTime>
  <Words>370</Words>
  <Application>Microsoft Office PowerPoint</Application>
  <PresentationFormat>Экран (4:3)</PresentationFormat>
  <Paragraphs>112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Полиция России. </vt:lpstr>
      <vt:lpstr>Слайд 2</vt:lpstr>
      <vt:lpstr>10 НОЯБРЯ – ПРОФЕССИОНАЛЬНЫЙ ПРАЗДНИК ПОЛИЦЕЙСКИХ</vt:lpstr>
      <vt:lpstr>Слайд 4</vt:lpstr>
      <vt:lpstr>ФУНКЦИИ ПОЛИЦИИ</vt:lpstr>
      <vt:lpstr>Слайд 6</vt:lpstr>
      <vt:lpstr>ИСТОРИЯ ПРАЗДНИКА</vt:lpstr>
      <vt:lpstr>НОВОЕ НАЗВАНИЕ</vt:lpstr>
      <vt:lpstr>НОВАЯ ФОРМА</vt:lpstr>
      <vt:lpstr>Слайд 10</vt:lpstr>
      <vt:lpstr>Слайд 11</vt:lpstr>
      <vt:lpstr>ВОПРОСЫ</vt:lpstr>
      <vt:lpstr>ШИФР</vt:lpstr>
      <vt:lpstr>Как вызвать полицию?</vt:lpstr>
      <vt:lpstr>Когда нужно вызавать полицию а когда не нужно?</vt:lpstr>
      <vt:lpstr>Помните: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Полиция.</dc:title>
  <dc:creator>Alexander</dc:creator>
  <cp:lastModifiedBy>Alexander</cp:lastModifiedBy>
  <cp:revision>35</cp:revision>
  <dcterms:created xsi:type="dcterms:W3CDTF">2011-10-07T13:45:02Z</dcterms:created>
  <dcterms:modified xsi:type="dcterms:W3CDTF">2011-10-27T07:42:26Z</dcterms:modified>
</cp:coreProperties>
</file>