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2" r:id="rId3"/>
    <p:sldId id="260" r:id="rId4"/>
    <p:sldId id="256" r:id="rId5"/>
    <p:sldId id="264" r:id="rId6"/>
    <p:sldId id="263" r:id="rId7"/>
    <p:sldId id="266" r:id="rId8"/>
    <p:sldId id="267" r:id="rId9"/>
    <p:sldId id="268" r:id="rId10"/>
    <p:sldId id="269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>
        <p:scale>
          <a:sx n="118" d="100"/>
          <a:sy n="118" d="100"/>
        </p:scale>
        <p:origin x="-143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CBAEC-55C9-4614-8671-27B6E4AEAF8D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3A066-ACE2-42FB-BDF1-AA5AB550F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6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A926FE-5DD0-4252-A287-D204254EBCFA}" type="slidenum">
              <a:rPr lang="ru-RU" sz="1200"/>
              <a:pPr algn="r" eaLnBrk="1" hangingPunct="1"/>
              <a:t>11</a:t>
            </a:fld>
            <a:endParaRPr lang="ru-RU" sz="1200"/>
          </a:p>
        </p:txBody>
      </p:sp>
      <p:sp>
        <p:nvSpPr>
          <p:cNvPr id="819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6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D22E9A-CD51-43A4-A4E6-4FF3CCBC3861}" type="slidenum">
              <a:rPr lang="ru-RU" sz="1200"/>
              <a:pPr algn="r" eaLnBrk="1" hangingPunct="1"/>
              <a:t>11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750" y="-84733"/>
            <a:ext cx="62150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Графический диктант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71750" y="5072063"/>
            <a:ext cx="62865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_ _ _ </a:t>
            </a:r>
            <a:r>
              <a:rPr lang="el-G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_ </a:t>
            </a:r>
            <a:r>
              <a:rPr lang="el-G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75" y="4857750"/>
            <a:ext cx="2089150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– «_»</a:t>
            </a:r>
          </a:p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– «</a:t>
            </a:r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2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9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0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1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2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3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4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5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6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7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8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9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0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2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4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5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086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2096" name="Picture 4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320828" y="571480"/>
            <a:ext cx="180022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" name="Picture 5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335116" y="1325542"/>
            <a:ext cx="18002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0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Picture 5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317653" y="2101830"/>
            <a:ext cx="216058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2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" name="Picture 5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316066" y="2887642"/>
            <a:ext cx="251936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" name="Picture 5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335085" y="3673457"/>
            <a:ext cx="233997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" name="Picture 5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692803" y="601642"/>
            <a:ext cx="21605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8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" name="Picture 6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692803" y="1387455"/>
            <a:ext cx="21605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0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" name="Picture 6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692803" y="2173267"/>
            <a:ext cx="251936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2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692803" y="2959080"/>
            <a:ext cx="21605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4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" name="Picture 6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692803" y="3816330"/>
            <a:ext cx="28797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143000"/>
            <a:ext cx="5867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СЕГОДНЯ НА УРОКЕ Я </a:t>
            </a:r>
          </a:p>
          <a:p>
            <a:pPr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002060"/>
                </a:solidFill>
              </a:rPr>
              <a:t>  УЗНАЛ</a:t>
            </a:r>
          </a:p>
          <a:p>
            <a:pPr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002060"/>
                </a:solidFill>
              </a:rPr>
              <a:t>ПОВТОРИЛ</a:t>
            </a:r>
          </a:p>
          <a:p>
            <a:pPr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002060"/>
                </a:solidFill>
              </a:rPr>
              <a:t>БЫЛО ТРУДНО 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4958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ДОМА: №№ 1205, 1206, 1208</a:t>
            </a:r>
            <a:r>
              <a:rPr lang="ru-RU" sz="4400" b="1" smtClean="0">
                <a:solidFill>
                  <a:srgbClr val="002060"/>
                </a:solidFill>
              </a:rPr>
              <a:t>, стр. </a:t>
            </a:r>
            <a:r>
              <a:rPr lang="ru-RU" sz="4400" b="1" dirty="0" smtClean="0">
                <a:solidFill>
                  <a:srgbClr val="002060"/>
                </a:solidFill>
              </a:rPr>
              <a:t>190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5888"/>
            <a:ext cx="9144000" cy="59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3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ВОПРОСЫ:</a:t>
            </a:r>
            <a:endParaRPr lang="ru-RU" sz="3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52513"/>
            <a:ext cx="9144000" cy="1857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>
              <a:buFont typeface="Arial" charset="0"/>
              <a:buAutoNum type="arabicPeriod"/>
              <a:defRPr/>
            </a:pPr>
            <a:r>
              <a:rPr lang="ru-RU" sz="2900">
                <a:solidFill>
                  <a:srgbClr val="850A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Изменится ли десятичная дробь, если в конце ее приписать нуль? А 6 нулей?</a:t>
            </a:r>
          </a:p>
          <a:p>
            <a:pPr marL="742950" indent="-742950">
              <a:buFont typeface="Arial" charset="0"/>
              <a:buAutoNum type="arabicPeriod"/>
              <a:defRPr/>
            </a:pPr>
            <a:r>
              <a:rPr lang="ru-RU" sz="2900">
                <a:solidFill>
                  <a:srgbClr val="850A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Сформулируйте правило сравнения десятичных дробей.</a:t>
            </a:r>
            <a:endParaRPr lang="en-US" sz="2900">
              <a:solidFill>
                <a:srgbClr val="850A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32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9228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7,5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78579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7,34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78579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7,278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24" y="79228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7,4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десятичных дробей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571480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Если в конце десятичной дроби приписать нуль или отбросить нуль, то получится дробь, равная данной.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2000240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0,87 = 0,87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= 0,87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2711231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141 = 141,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= 141,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= 141,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3571876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0,900 = 0,90 = 0,9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4282867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60,000 = 60,00 = 60,0 = 60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5857884" y="4500571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572000" y="4500570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357686" y="4500571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071802" y="4500570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857488" y="4500570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643173" y="4500570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929190" y="3786190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3643306" y="3786189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428992" y="3786189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5863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rgbClr val="C00000"/>
                </a:solidFill>
              </a:rPr>
              <a:t>Из двух десятичных дробей с разными целями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частями меньше та, у которой целая часть меньше,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и больше та, у которой целая часть больше.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456" y="1933674"/>
            <a:ext cx="82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rgbClr val="660033"/>
                </a:solidFill>
              </a:rPr>
              <a:t>Чтобы сравнить две дроби с одинаковыми 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660033"/>
                </a:solidFill>
              </a:rPr>
              <a:t>    целыми частями, надо уравнять, приписывая 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660033"/>
                </a:solidFill>
              </a:rPr>
              <a:t>    справа нули, число десятичных знаков после 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660033"/>
                </a:solidFill>
              </a:rPr>
              <a:t>    запятой в обеих дробях и сравнить их дробные 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660033"/>
                </a:solidFill>
              </a:rPr>
              <a:t>    части. </a:t>
            </a:r>
            <a:r>
              <a:rPr lang="ru-RU" sz="2800" b="1" dirty="0" smtClean="0"/>
              <a:t>Например: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/>
              <a:t>      2,48</a:t>
            </a:r>
            <a:r>
              <a:rPr lang="en-US" sz="2800" b="1" dirty="0" smtClean="0"/>
              <a:t>&lt;4</a:t>
            </a:r>
            <a:r>
              <a:rPr lang="ru-RU" sz="2800" b="1" dirty="0" smtClean="0"/>
              <a:t>,7;     0,625</a:t>
            </a:r>
            <a:r>
              <a:rPr lang="en-US" sz="2800" b="1" dirty="0" smtClean="0"/>
              <a:t>&lt;0,9</a:t>
            </a:r>
            <a:r>
              <a:rPr lang="ru-RU" sz="2800" b="1" dirty="0" smtClean="0"/>
              <a:t>;     8,6</a:t>
            </a:r>
            <a:r>
              <a:rPr lang="en-US" sz="2800" b="1" dirty="0" smtClean="0"/>
              <a:t>&gt;859</a:t>
            </a:r>
            <a:r>
              <a:rPr lang="ru-RU" sz="2800" b="1" dirty="0" smtClean="0"/>
              <a:t>;     8,60</a:t>
            </a:r>
            <a:r>
              <a:rPr lang="en-US" sz="2800" b="1" dirty="0" smtClean="0"/>
              <a:t>&gt;</a:t>
            </a:r>
            <a:r>
              <a:rPr lang="ru-RU" sz="2800" b="1" dirty="0" smtClean="0"/>
              <a:t>8,59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136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0004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5,345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50004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5,36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594634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-84733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Сравнить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105488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5,345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105488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5,360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1068157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1639661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5345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1639661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5360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1652932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500042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3716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ВМЕСТО ЗВЁЗДОЧКИ ЗАПИШИТЕ ЦИФРЫ, ЧТОБЫ ПОЛУЧИЛОСЬ ВЕРНОЕ РАВЕНСТВО: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124200"/>
            <a:ext cx="24641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0,*7</a:t>
            </a:r>
            <a:r>
              <a:rPr lang="en-US" sz="4400" b="1" dirty="0" smtClean="0">
                <a:solidFill>
                  <a:srgbClr val="002060"/>
                </a:solidFill>
              </a:rPr>
              <a:t>&gt;0,57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4,*1&lt;4,41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0386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0,1*9&lt;0,142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3962400"/>
            <a:ext cx="21788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2,3*&gt;2,3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813436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0,07&lt;0,07*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524000"/>
            <a:ext cx="64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КАКИЕ ИЗ ЧИСЕЛ 3,8; 4,2; 4,5; 4; 4,82; 5; 4,99; 5,3 БОЛЬШЕ 4 И МЕНЬШЕ 5?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762000"/>
            <a:ext cx="5486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ЗАПИШИТЕ ПО ЧЕТЫРЕ ЗНАЧЕНИЯ Х, ПРИ КОТОРЫХ НЕРАВЕНСТВО БУДЕТ ВЕРНЫМ: 5</a:t>
            </a:r>
            <a:r>
              <a:rPr lang="en-US" sz="4400" b="1" dirty="0" smtClean="0">
                <a:solidFill>
                  <a:srgbClr val="002060"/>
                </a:solidFill>
              </a:rPr>
              <a:t>&lt;X&lt;6, 0,1&lt;X&lt;0,2, 0,12&lt;X&lt;0,13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273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Сравнение десятичных дробей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десятичных дробей</dc:title>
  <dc:creator>THINK</dc:creator>
  <cp:lastModifiedBy>Александр</cp:lastModifiedBy>
  <cp:revision>7</cp:revision>
  <dcterms:modified xsi:type="dcterms:W3CDTF">2014-09-04T15:55:03Z</dcterms:modified>
</cp:coreProperties>
</file>