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3576-7E8F-4D96-9623-0451AD0C866F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2782-341F-4EE3-8EB5-F543D6695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0002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Отчет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т/о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«Хореография»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 2010-2011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уч.год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>
            <a:normAutofit fontScale="70000" lnSpcReduction="20000"/>
          </a:bodyPr>
          <a:lstStyle/>
          <a:p>
            <a:r>
              <a:rPr lang="ru-RU" sz="5200" b="1" i="1" dirty="0" smtClean="0">
                <a:solidFill>
                  <a:srgbClr val="FF0000"/>
                </a:solidFill>
              </a:rPr>
              <a:t>Образцовый хореографический коллектив</a:t>
            </a:r>
          </a:p>
          <a:p>
            <a:r>
              <a:rPr lang="ru-RU" sz="5200" b="1" i="1" dirty="0" smtClean="0">
                <a:solidFill>
                  <a:srgbClr val="FF0000"/>
                </a:solidFill>
              </a:rPr>
              <a:t>«СЕМИЦВЕТИК»</a:t>
            </a:r>
          </a:p>
          <a:p>
            <a:r>
              <a:rPr lang="ru-RU" sz="4600" b="1" i="1" dirty="0" err="1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4600" b="1" i="1" dirty="0" err="1" smtClean="0">
                <a:solidFill>
                  <a:schemeClr val="accent2">
                    <a:lumMod val="75000"/>
                  </a:schemeClr>
                </a:solidFill>
              </a:rPr>
              <a:t>до</a:t>
            </a:r>
            <a:r>
              <a:rPr lang="ru-RU" sz="4600" b="1" i="1" dirty="0" smtClean="0">
                <a:solidFill>
                  <a:schemeClr val="accent2">
                    <a:lumMod val="75000"/>
                  </a:schemeClr>
                </a:solidFill>
              </a:rPr>
              <a:t> АЛИМОВА Т.Н.</a:t>
            </a:r>
            <a:endParaRPr lang="ru-RU" sz="4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</a:rPr>
              <a:t>Международный конкурс-фестиваль детского творчества</a:t>
            </a:r>
            <a:br>
              <a:rPr lang="ru-RU" sz="2800" b="1" i="1" dirty="0" smtClean="0">
                <a:solidFill>
                  <a:srgbClr val="00B0F0"/>
                </a:solidFill>
              </a:rPr>
            </a:br>
            <a:r>
              <a:rPr lang="ru-RU" sz="3200" b="1" i="1" dirty="0" smtClean="0">
                <a:solidFill>
                  <a:srgbClr val="00B0F0"/>
                </a:solidFill>
              </a:rPr>
              <a:t>«Волжские созвездия» </a:t>
            </a:r>
            <a:r>
              <a:rPr lang="ru-RU" sz="2800" b="1" i="1" dirty="0" smtClean="0">
                <a:solidFill>
                  <a:srgbClr val="00B0F0"/>
                </a:solidFill>
              </a:rPr>
              <a:t>г.Самара</a:t>
            </a:r>
            <a:br>
              <a:rPr lang="ru-RU" sz="2800" b="1" i="1" dirty="0" smtClean="0">
                <a:solidFill>
                  <a:srgbClr val="00B0F0"/>
                </a:solidFill>
              </a:rPr>
            </a:br>
            <a:r>
              <a:rPr lang="ru-RU" sz="2800" b="1" i="1" dirty="0" smtClean="0">
                <a:solidFill>
                  <a:srgbClr val="00B0F0"/>
                </a:solidFill>
              </a:rPr>
              <a:t>ноябрь 2010г.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сканирование000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993" y="2000250"/>
            <a:ext cx="3175014" cy="4429125"/>
          </a:xfrm>
        </p:spPr>
      </p:pic>
      <p:pic>
        <p:nvPicPr>
          <p:cNvPr id="7" name="Содержимое 6" descr="IMG_0436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6578" y="2000250"/>
            <a:ext cx="3321844" cy="44291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«</a:t>
            </a:r>
            <a:r>
              <a:rPr lang="ru-RU" b="1" i="1" dirty="0" err="1" smtClean="0">
                <a:solidFill>
                  <a:srgbClr val="0070C0"/>
                </a:solidFill>
              </a:rPr>
              <a:t>Влжские</a:t>
            </a:r>
            <a:r>
              <a:rPr lang="ru-RU" b="1" i="1" dirty="0" smtClean="0">
                <a:solidFill>
                  <a:srgbClr val="0070C0"/>
                </a:solidFill>
              </a:rPr>
              <a:t> созвездия»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ноябрь 2010 г.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Диплом Лауреата </a:t>
            </a:r>
            <a:r>
              <a:rPr lang="en-US" b="1" i="1" dirty="0" smtClean="0">
                <a:solidFill>
                  <a:srgbClr val="0070C0"/>
                </a:solidFill>
              </a:rPr>
              <a:t>II </a:t>
            </a:r>
            <a:r>
              <a:rPr lang="ru-RU" b="1" i="1" dirty="0" smtClean="0">
                <a:solidFill>
                  <a:srgbClr val="0070C0"/>
                </a:solidFill>
              </a:rPr>
              <a:t>степени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Изображение 189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Изображение 19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Фитнес-фестиваль по аэробике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«МИР ДВИЖЕНИЯ-2011»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сканирование000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682" y="1600200"/>
            <a:ext cx="3193636" cy="4525963"/>
          </a:xfrm>
        </p:spPr>
      </p:pic>
      <p:pic>
        <p:nvPicPr>
          <p:cNvPr id="6" name="Содержимое 5" descr="P1050458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9998" y="1600200"/>
            <a:ext cx="3395003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Межрегиональный Благотворительный Общественный Фонд «ИНТЕРКУЛЬТУРА»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сканирование000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265" y="1928813"/>
            <a:ext cx="3012469" cy="4197350"/>
          </a:xfrm>
        </p:spPr>
      </p:pic>
      <p:pic>
        <p:nvPicPr>
          <p:cNvPr id="6" name="Содержимое 5" descr="Изображение 306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513013"/>
            <a:ext cx="4038600" cy="30289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Международный детский конкурс-фестиваль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«Волга в сердце впадает моё»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г. Астрахань 2011г.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сканирование0004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169" y="1600200"/>
            <a:ext cx="3248662" cy="4525963"/>
          </a:xfrm>
        </p:spPr>
      </p:pic>
      <p:pic>
        <p:nvPicPr>
          <p:cNvPr id="6" name="Содержимое 5" descr="IMG_0438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1455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«Волга в сердце впадает моё»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май 2011 г.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Диплом </a:t>
            </a:r>
            <a:r>
              <a:rPr lang="en-US" sz="3600" b="1" i="1" dirty="0" smtClean="0">
                <a:solidFill>
                  <a:srgbClr val="FF0000"/>
                </a:solidFill>
              </a:rPr>
              <a:t>III </a:t>
            </a:r>
            <a:r>
              <a:rPr lang="ru-RU" sz="3600" b="1" i="1" dirty="0" smtClean="0">
                <a:solidFill>
                  <a:srgbClr val="FF0000"/>
                </a:solidFill>
              </a:rPr>
              <a:t>степени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_042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857364"/>
            <a:ext cx="6034617" cy="44291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 т/о «Хореография» за 2010-2011 уч.год</vt:lpstr>
      <vt:lpstr>Международный конкурс-фестиваль детского творчества «Волжские созвездия» г.Самара ноябрь 2010г.</vt:lpstr>
      <vt:lpstr>«Влжские созвездия» ноябрь 2010 г. Диплом Лауреата II степени</vt:lpstr>
      <vt:lpstr>Фитнес-фестиваль по аэробике «МИР ДВИЖЕНИЯ-2011»</vt:lpstr>
      <vt:lpstr>Межрегиональный Благотворительный Общественный Фонд «ИНТЕРКУЛЬТУРА»</vt:lpstr>
      <vt:lpstr>Международный детский конкурс-фестиваль «Волга в сердце впадает моё» г. Астрахань 2011г.</vt:lpstr>
      <vt:lpstr>«Волга в сердце впадает моё» май 2011 г. Диплом III степени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т/о «Хореография» за 2010-2011 уч.год</dc:title>
  <dc:creator>Admin</dc:creator>
  <cp:lastModifiedBy>Admin</cp:lastModifiedBy>
  <cp:revision>6</cp:revision>
  <dcterms:created xsi:type="dcterms:W3CDTF">2011-05-16T12:01:00Z</dcterms:created>
  <dcterms:modified xsi:type="dcterms:W3CDTF">2012-11-07T13:01:05Z</dcterms:modified>
</cp:coreProperties>
</file>