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8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7C0057-DF29-4E4F-B40C-15C339C6005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380EE0-9328-472C-9445-CE2611E89E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Motsart_-_Skripka_i_Royal_Blizhe_k_Mechte__(get-tune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124744"/>
            <a:ext cx="5105400" cy="1743472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Леонардо Да Винчи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085184"/>
            <a:ext cx="2738514" cy="2325384"/>
          </a:xfrm>
        </p:spPr>
        <p:txBody>
          <a:bodyPr/>
          <a:lstStyle/>
          <a:p>
            <a:pPr algn="ctr"/>
            <a:r>
              <a:rPr lang="ru-RU" dirty="0" smtClean="0"/>
              <a:t>Работу выполнила ученица 8 «В» класса</a:t>
            </a:r>
            <a:br>
              <a:rPr lang="ru-RU" dirty="0" smtClean="0"/>
            </a:br>
            <a:r>
              <a:rPr lang="ru-RU" dirty="0" err="1" smtClean="0"/>
              <a:t>Ивасько</a:t>
            </a:r>
            <a:r>
              <a:rPr lang="ru-RU" dirty="0" smtClean="0"/>
              <a:t> Анастасия.</a:t>
            </a:r>
            <a:endParaRPr lang="ru-RU" dirty="0"/>
          </a:p>
        </p:txBody>
      </p:sp>
      <p:pic>
        <p:nvPicPr>
          <p:cNvPr id="4" name="Motsart_-_Skripka_i_Royal_Blizhe_k_Mechte_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26064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556792"/>
            <a:ext cx="3429000" cy="2057400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bg1"/>
                </a:solidFill>
              </a:rPr>
              <a:t>В 1481 году да Винчи выполнил первый в своей жизни большой заказ — алтарный образ «Поклонение волхвов» для монастыря, находящегося неподалёку от </a:t>
            </a:r>
            <a:r>
              <a:rPr lang="ru-RU" sz="1600" b="0" dirty="0" smtClean="0">
                <a:solidFill>
                  <a:schemeClr val="bg1"/>
                </a:solidFill>
              </a:rPr>
              <a:t>Флоренции.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4937760"/>
            <a:ext cx="3429000" cy="192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wpid-9eSj96VWQO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14" r="2714"/>
          <a:stretch>
            <a:fillRect/>
          </a:stretch>
        </p:blipFill>
        <p:spPr/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schemeClr val="bg1"/>
                </a:solidFill>
              </a:rPr>
              <a:t>В 1482 Леонардо, будучи, по словам Вазари, очень талантливым музыкантом, создал серебряную лиру  в форме конской головы. Лоренцо Медичи послал его в качестве миротворца к </a:t>
            </a:r>
            <a:r>
              <a:rPr lang="ru-RU" sz="1600" b="0" dirty="0" err="1" smtClean="0">
                <a:solidFill>
                  <a:schemeClr val="bg1"/>
                </a:solidFill>
              </a:rPr>
              <a:t>Лодовико</a:t>
            </a:r>
            <a:r>
              <a:rPr lang="ru-RU" sz="1600" b="0" dirty="0" smtClean="0">
                <a:solidFill>
                  <a:schemeClr val="bg1"/>
                </a:solidFill>
              </a:rPr>
              <a:t> Моро ,а лиру отправил с ним как подарок.</a:t>
            </a:r>
            <a:endParaRPr lang="ru-RU" sz="1600" dirty="0"/>
          </a:p>
        </p:txBody>
      </p:sp>
      <p:pic>
        <p:nvPicPr>
          <p:cNvPr id="5" name="Содержимое 4" descr="331392_html_535fd4b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0068" y="1600200"/>
            <a:ext cx="3515338" cy="4525963"/>
          </a:xfrm>
        </p:spPr>
      </p:pic>
      <p:pic>
        <p:nvPicPr>
          <p:cNvPr id="6" name="Содержимое 5" descr="331392_html_581be6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844824"/>
            <a:ext cx="3706068" cy="3672407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sz="1600" b="0" dirty="0" smtClean="0"/>
              <a:t>У Леонардо было много друзей и учеников. Что же касается любовных отношений, достоверных сведений на этот счёт нет, поскольку Леонардо тщательно скрывал эту сторону своей жизни. Женат он не был, о романах с женщинами достоверных сведений нет. По некоторым версиям, у Леонардо была связь с </a:t>
            </a:r>
            <a:r>
              <a:rPr lang="ru-RU" sz="1600" b="0" dirty="0" err="1" smtClean="0"/>
              <a:t>Чечилией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Галлерани</a:t>
            </a:r>
            <a:r>
              <a:rPr lang="ru-RU" sz="1600" b="0" dirty="0" smtClean="0"/>
              <a:t>, фавориткой </a:t>
            </a:r>
            <a:r>
              <a:rPr lang="ru-RU" sz="1600" b="0" dirty="0" err="1" smtClean="0"/>
              <a:t>Лодовико</a:t>
            </a:r>
            <a:r>
              <a:rPr lang="ru-RU" sz="1600" b="0" dirty="0" smtClean="0"/>
              <a:t> Моро, с которой он написал свою знаменитую картину «Дама с горностаем».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tx1"/>
                </a:solidFill>
              </a:rPr>
              <a:t>Чечелия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Г</a:t>
            </a:r>
            <a:r>
              <a:rPr lang="ru-RU" i="1" dirty="0" err="1" smtClean="0">
                <a:solidFill>
                  <a:schemeClr val="tx1"/>
                </a:solidFill>
              </a:rPr>
              <a:t>алерани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«Дама с горностаем»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462px-Veneto_00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240359" cy="4032448"/>
          </a:xfrm>
        </p:spPr>
      </p:pic>
      <p:pic>
        <p:nvPicPr>
          <p:cNvPr id="8" name="Содержимое 7" descr="440px-Leonardo_da_Vinci_0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2736303" cy="4032448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4346514_large_image001_Leonardo_da_Vinchi_Kartina_Blagoveschen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7239000" cy="2808312"/>
          </a:xfrm>
        </p:spPr>
      </p:pic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2513260" cy="3392715"/>
          </a:xfrm>
          <a:prstGeom prst="rect">
            <a:avLst/>
          </a:prstGeom>
        </p:spPr>
      </p:pic>
      <p:pic>
        <p:nvPicPr>
          <p:cNvPr id="8" name="Рисунок 7" descr="posterlux-vinci_leonardo_da-2annun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12976"/>
            <a:ext cx="3290302" cy="329579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41e6_224b1b0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2160438" cy="2680479"/>
          </a:xfrm>
        </p:spPr>
      </p:pic>
      <p:pic>
        <p:nvPicPr>
          <p:cNvPr id="5" name="Рисунок 4" descr="82104698_Leonardo_Da_Vinchi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3600400" cy="3600400"/>
          </a:xfrm>
          <a:prstGeom prst="rect">
            <a:avLst/>
          </a:prstGeom>
        </p:spPr>
      </p:pic>
      <p:pic>
        <p:nvPicPr>
          <p:cNvPr id="6" name="Рисунок 5" descr="image004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88640"/>
            <a:ext cx="4104456" cy="626469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7_31b1b91f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8399" y="1340768"/>
            <a:ext cx="4039785" cy="5115595"/>
          </a:xfr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11867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/>
              <a:t>Леонардо да Винчи родился 15 </a:t>
            </a:r>
            <a:r>
              <a:rPr lang="ru-RU" sz="1600" b="0" dirty="0" smtClean="0"/>
              <a:t>апреля 1452 </a:t>
            </a:r>
            <a:r>
              <a:rPr lang="ru-RU" sz="1600" b="0" dirty="0" smtClean="0"/>
              <a:t>года в селении </a:t>
            </a:r>
            <a:r>
              <a:rPr lang="ru-RU" sz="1600" b="0" dirty="0" err="1" smtClean="0"/>
              <a:t>Анкиано</a:t>
            </a:r>
            <a:r>
              <a:rPr lang="ru-RU" sz="1600" b="0" dirty="0" smtClean="0"/>
              <a:t> близ небольшого городка Винчи, недалеко от Флоренции в «три часа ночи» то есть в 22:30 по современному отсчёту времени. </a:t>
            </a:r>
            <a:endParaRPr lang="ru-RU" sz="16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0" dirty="0" smtClean="0"/>
              <a:t>Примечательна запись в дневнике деда Леонардо, Антонио да Винчи (1372—1468) (дословный перевод): «В субботу, в три часа ночи 15 апреля родился мой внук, сын моего сына Пьеро. Мальчика назвали Леонардо. Его крестил отец Пьеро </a:t>
            </a:r>
            <a:r>
              <a:rPr lang="ru-RU" sz="1600" b="0" dirty="0" err="1" smtClean="0"/>
              <a:t>ди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Бартоломео</a:t>
            </a:r>
            <a:r>
              <a:rPr lang="ru-RU" sz="1600" b="0" dirty="0" smtClean="0"/>
              <a:t>».</a:t>
            </a:r>
            <a:endParaRPr lang="ru-RU" sz="1600" dirty="0"/>
          </a:p>
        </p:txBody>
      </p:sp>
      <p:pic>
        <p:nvPicPr>
          <p:cNvPr id="5" name="Содержимое 4" descr="49992610_800pxVinci_casa_Leonard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752528" cy="3888432"/>
          </a:xfrm>
        </p:spPr>
      </p:pic>
      <p:pic>
        <p:nvPicPr>
          <p:cNvPr id="6" name="Содержимое 5" descr="5a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420888"/>
            <a:ext cx="1950720" cy="294894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564904"/>
            <a:ext cx="3429000" cy="2057400"/>
          </a:xfrm>
        </p:spPr>
        <p:txBody>
          <a:bodyPr>
            <a:normAutofit fontScale="90000"/>
          </a:bodyPr>
          <a:lstStyle/>
          <a:p>
            <a:r>
              <a:rPr lang="ru-RU" sz="1600" b="0" dirty="0" smtClean="0"/>
              <a:t> </a:t>
            </a:r>
            <a:r>
              <a:rPr lang="ru-RU" sz="1800" b="0" dirty="0" smtClean="0">
                <a:solidFill>
                  <a:schemeClr val="bg1"/>
                </a:solidFill>
              </a:rPr>
              <a:t>Его родителями были 25-летний нотариус Пьеро </a:t>
            </a:r>
            <a:r>
              <a:rPr lang="ru-RU" sz="1800" b="0" dirty="0" smtClean="0">
                <a:solidFill>
                  <a:schemeClr val="bg1"/>
                </a:solidFill>
              </a:rPr>
              <a:t>и </a:t>
            </a:r>
            <a:r>
              <a:rPr lang="ru-RU" sz="1800" b="0" dirty="0" smtClean="0">
                <a:solidFill>
                  <a:schemeClr val="bg1"/>
                </a:solidFill>
              </a:rPr>
              <a:t>его возлюбленная, крестьянка Катерина. Первые годы жизни Леонардо провёл вместе с матерью. Его отец вскоре женился на богатой и знатной девушке, но этот брак оказался бездетным, и Пьеро забрал своего трёхлетнего сына на воспитание. Разлученный с матерью Леонардо всю жизнь пытался воссоздать её образ в своих шедеврах.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28184" y="4869160"/>
            <a:ext cx="2589914" cy="9827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00908213543-357-6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402" b="9402"/>
          <a:stretch>
            <a:fillRect/>
          </a:stretch>
        </p:blipFill>
        <p:spPr>
          <a:xfrm>
            <a:off x="683568" y="1268760"/>
            <a:ext cx="4206240" cy="420624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17032"/>
            <a:ext cx="3521616" cy="1173480"/>
          </a:xfrm>
        </p:spPr>
        <p:txBody>
          <a:bodyPr>
            <a:normAutofit fontScale="90000"/>
          </a:bodyPr>
          <a:lstStyle/>
          <a:p>
            <a:r>
              <a:rPr lang="ru-RU" sz="1600" b="0" dirty="0"/>
              <a:t>Жил он в это время у деда. В Италии того времени к незаконнорожденным детям относились почти как к законным наследникам. Многие влиятельные люди города </a:t>
            </a:r>
            <a:r>
              <a:rPr lang="ru-RU" sz="1600" b="0" dirty="0" smtClean="0"/>
              <a:t>Винчи</a:t>
            </a:r>
            <a:r>
              <a:rPr lang="ru-RU" sz="1600" b="0" dirty="0"/>
              <a:t> </a:t>
            </a:r>
            <a:r>
              <a:rPr lang="ru-RU" sz="1600" b="0" dirty="0" smtClean="0"/>
              <a:t>приняли </a:t>
            </a:r>
            <a:r>
              <a:rPr lang="ru-RU" sz="1600" b="0" dirty="0"/>
              <a:t>участие в дальнейшей судьбе Леонардо. Когда Леонардо было 13 лет, его мачеха умерла при родах. Отец женился повторно — и снова вскоре остался вдовцом. Он прожил 77 лет, был четырежды женат и имел 12 детей. Отец пытался приобщить Леонардо к семейной профессии, но безуспешно: сын не интересовался законами общества.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805264"/>
            <a:ext cx="5897880" cy="602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raffael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692696"/>
            <a:ext cx="3312368" cy="453650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0" dirty="0" smtClean="0"/>
              <a:t>Леонардо не имел фамилии в современном смысле; «да Винчи» означает просто </a:t>
            </a:r>
            <a:r>
              <a:rPr lang="ru-RU" sz="1600" b="0" i="1" dirty="0" smtClean="0"/>
              <a:t>«(родом) из городка Винчи»</a:t>
            </a:r>
            <a:r>
              <a:rPr lang="ru-RU" sz="1600" b="0" dirty="0" smtClean="0"/>
              <a:t>. Полное его имя — </a:t>
            </a:r>
            <a:r>
              <a:rPr lang="ru-RU" sz="1600" b="0" u="sng" dirty="0" err="1" smtClean="0"/>
              <a:t>итал</a:t>
            </a:r>
            <a:r>
              <a:rPr lang="ru-RU" sz="1600" b="0" u="sng" dirty="0" smtClean="0"/>
              <a:t>.</a:t>
            </a:r>
            <a:r>
              <a:rPr lang="ru-RU" sz="1600" b="0" dirty="0" smtClean="0"/>
              <a:t>«Леонардо</a:t>
            </a:r>
            <a:r>
              <a:rPr lang="ru-RU" sz="1600" b="0" dirty="0" smtClean="0"/>
              <a:t>, сын господина Пьеро из Винчи».</a:t>
            </a:r>
            <a:endParaRPr lang="ru-RU" sz="1600" dirty="0"/>
          </a:p>
        </p:txBody>
      </p:sp>
      <p:pic>
        <p:nvPicPr>
          <p:cNvPr id="5" name="Содержимое 4" descr="69387337_Risun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6419056" cy="396043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36296" y="5229200"/>
            <a:ext cx="462952" cy="896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420888"/>
            <a:ext cx="3429000" cy="2057400"/>
          </a:xfrm>
        </p:spPr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schemeClr val="bg1"/>
                </a:solidFill>
              </a:rPr>
              <a:t>Мастерская Верроккьо находилась в интеллектуальном центре тогдашней Италии, городе Флоренции, что позволило Леонардо обучиться гуманитарным наукам, а также приобрести некоторые технические навыки. Он изучил черчение, химию, металлургию, работу с металлом, гипсом и кожей. Помимо этого юный подмастерье занимался рисованием, скульптурой и моделированием.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3968" y="5877272"/>
            <a:ext cx="1869834" cy="11268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no09_4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464" b="13464"/>
          <a:stretch>
            <a:fillRect/>
          </a:stretch>
        </p:blipFill>
        <p:spPr>
          <a:xfrm>
            <a:off x="755576" y="764704"/>
            <a:ext cx="4206240" cy="420624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0" dirty="0" smtClean="0"/>
              <a:t>В XV веке в воздухе носились идеи о возрождении античных идеалов. Во Флорентийской Академии лучшие умы Италии создавали теорию нового искусства. Творческая молодёжь проводила время в оживленных дискуссиях. Леонардо оставался в стороне от бурной общественной жизни и редко покидал мастерскую. Ему было не до теоретических споров: он совершенствовал свое мастерство.</a:t>
            </a:r>
            <a:endParaRPr lang="ru-RU" sz="1600" dirty="0"/>
          </a:p>
        </p:txBody>
      </p:sp>
      <p:pic>
        <p:nvPicPr>
          <p:cNvPr id="5" name="Содержимое 4" descr="Hea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5562"/>
            <a:ext cx="3521075" cy="4495239"/>
          </a:xfrm>
        </p:spPr>
      </p:pic>
      <p:pic>
        <p:nvPicPr>
          <p:cNvPr id="6" name="Содержимое 5" descr="17801422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3168351" cy="4464496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077072"/>
            <a:ext cx="3429000" cy="2057400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chemeClr val="bg1"/>
                </a:solidFill>
              </a:rPr>
              <a:t>Однажды Верроккьо получил заказ на картину «Крещение Христа» и поручил Леонардо написать одного из двух ангелов. Это была обычная практика художественных мастерских того времени: учитель создавал картину вместе с помощниками-учениками. Самым талантливым и старательным поручалось исполнение целого фрагмента. Два ангела, написанные Леонардо и Верроккьо, недвусмысленно продемонстрировали превосходство ученика над учителем. Как пишет Вазари, пораженный Верроккьо забросил кисть и никогда больше не возвращался к живописи.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4509120"/>
            <a:ext cx="3429000" cy="192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Andrea_del_Verrocchio_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278" b="7278"/>
          <a:stretch>
            <a:fillRect/>
          </a:stretch>
        </p:blipFill>
        <p:spPr/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290</Words>
  <Application>Microsoft Office PowerPoint</Application>
  <PresentationFormat>Экран (4:3)</PresentationFormat>
  <Paragraphs>15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Леонардо Да Винчи</vt:lpstr>
      <vt:lpstr>Леонардо да Винчи родился 15 апреля 1452 года в селении Анкиано близ небольшого городка Винчи, недалеко от Флоренции в «три часа ночи» то есть в 22:30 по современному отсчёту времени. </vt:lpstr>
      <vt:lpstr>Примечательна запись в дневнике деда Леонардо, Антонио да Винчи (1372—1468) (дословный перевод): «В субботу, в три часа ночи 15 апреля родился мой внук, сын моего сына Пьеро. Мальчика назвали Леонардо. Его крестил отец Пьеро ди Бартоломео».</vt:lpstr>
      <vt:lpstr> Его родителями были 25-летний нотариус Пьеро и его возлюбленная, крестьянка Катерина. Первые годы жизни Леонардо провёл вместе с матерью. Его отец вскоре женился на богатой и знатной девушке, но этот брак оказался бездетным, и Пьеро забрал своего трёхлетнего сына на воспитание. Разлученный с матерью Леонардо всю жизнь пытался воссоздать её образ в своих шедеврах.</vt:lpstr>
      <vt:lpstr>Жил он в это время у деда. В Италии того времени к незаконнорожденным детям относились почти как к законным наследникам. Многие влиятельные люди города Винчи приняли участие в дальнейшей судьбе Леонардо. Когда Леонардо было 13 лет, его мачеха умерла при родах. Отец женился повторно — и снова вскоре остался вдовцом. Он прожил 77 лет, был четырежды женат и имел 12 детей. Отец пытался приобщить Леонардо к семейной профессии, но безуспешно: сын не интересовался законами общества.</vt:lpstr>
      <vt:lpstr>Леонардо не имел фамилии в современном смысле; «да Винчи» означает просто «(родом) из городка Винчи». Полное его имя — итал.«Леонардо, сын господина Пьеро из Винчи».</vt:lpstr>
      <vt:lpstr>Мастерская Верроккьо находилась в интеллектуальном центре тогдашней Италии, городе Флоренции, что позволило Леонардо обучиться гуманитарным наукам, а также приобрести некоторые технические навыки. Он изучил черчение, химию, металлургию, работу с металлом, гипсом и кожей. Помимо этого юный подмастерье занимался рисованием, скульптурой и моделированием.</vt:lpstr>
      <vt:lpstr>В XV веке в воздухе носились идеи о возрождении античных идеалов. Во Флорентийской Академии лучшие умы Италии создавали теорию нового искусства. Творческая молодёжь проводила время в оживленных дискуссиях. Леонардо оставался в стороне от бурной общественной жизни и редко покидал мастерскую. Ему было не до теоретических споров: он совершенствовал свое мастерство.</vt:lpstr>
      <vt:lpstr>Однажды Верроккьо получил заказ на картину «Крещение Христа» и поручил Леонардо написать одного из двух ангелов. Это была обычная практика художественных мастерских того времени: учитель создавал картину вместе с помощниками-учениками. Самым талантливым и старательным поручалось исполнение целого фрагмента. Два ангела, написанные Леонардо и Верроккьо, недвусмысленно продемонстрировали превосходство ученика над учителем. Как пишет Вазари, пораженный Верроккьо забросил кисть и никогда больше не возвращался к живописи.</vt:lpstr>
      <vt:lpstr>В 1481 году да Винчи выполнил первый в своей жизни большой заказ — алтарный образ «Поклонение волхвов» для монастыря, находящегося неподалёку от Флоренции.</vt:lpstr>
      <vt:lpstr>В 1482 Леонардо, будучи, по словам Вазари, очень талантливым музыкантом, создал серебряную лиру  в форме конской головы. Лоренцо Медичи послал его в качестве миротворца к Лодовико Моро ,а лиру отправил с ним как подарок.</vt:lpstr>
      <vt:lpstr>У Леонардо было много друзей и учеников. Что же касается любовных отношений, достоверных сведений на этот счёт нет, поскольку Леонардо тщательно скрывал эту сторону своей жизни. Женат он не был, о романах с женщинами достоверных сведений нет. По некоторым версиям, у Леонардо была связь с Чечилией Галлерани, фавориткой Лодовико Моро, с которой он написал свою знаменитую картину «Дама с горностаем».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Винчи</dc:title>
  <dc:creator>1</dc:creator>
  <cp:lastModifiedBy>1</cp:lastModifiedBy>
  <cp:revision>9</cp:revision>
  <dcterms:created xsi:type="dcterms:W3CDTF">2013-09-30T14:48:42Z</dcterms:created>
  <dcterms:modified xsi:type="dcterms:W3CDTF">2013-09-30T16:10:10Z</dcterms:modified>
</cp:coreProperties>
</file>