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2" r:id="rId15"/>
    <p:sldId id="268" r:id="rId16"/>
    <p:sldId id="273" r:id="rId17"/>
    <p:sldId id="269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85860"/>
            <a:ext cx="8658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Сложение и вычитание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десятичных дробей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ZCOSH\Pictures\двв урок\logotipmy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2514576" cy="329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№5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Верно </a:t>
            </a:r>
            <a:r>
              <a:rPr lang="ru-RU" sz="5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ли что </a:t>
            </a:r>
            <a:endParaRPr lang="ru-RU" sz="5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3,5=3,5000</a:t>
            </a:r>
            <a:r>
              <a:rPr lang="ru-RU" sz="5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?</a:t>
            </a:r>
            <a:endParaRPr lang="ru-RU" sz="5400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58082" y="214290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№6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Сколько цифр будет стоять после запятой в записи </a:t>
            </a:r>
            <a:endParaRPr lang="ru-RU" sz="44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        16         ?</a:t>
            </a:r>
            <a:endParaRPr lang="ru-RU" sz="4400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9058" y="3214686"/>
            <a:ext cx="1675097" cy="1214446"/>
          </a:xfrm>
          <a:prstGeom prst="rect">
            <a:avLst/>
          </a:prstGeom>
          <a:noFill/>
        </p:spPr>
      </p:pic>
      <p:pic>
        <p:nvPicPr>
          <p:cNvPr id="6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58082" y="214290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COSH\Pictures\двв урок\010mikxailovskoe04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142984"/>
            <a:ext cx="4143404" cy="5282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ZCOSH\Pictures\двв урок\SG0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1428736"/>
            <a:ext cx="2286016" cy="353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Найдите ошибку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45,38+4,3=45,82 </a:t>
            </a:r>
          </a:p>
          <a:p>
            <a:pPr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2) 3,534-2,2=</a:t>
            </a:r>
          </a:p>
          <a:p>
            <a:pPr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      =3,534-2,002=1,532 </a:t>
            </a:r>
          </a:p>
          <a:p>
            <a:pPr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</a:rPr>
              <a:t>3) 45-4,89=41,89 </a:t>
            </a:r>
            <a:endParaRPr lang="ru-RU" sz="4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ZCOSH\Pictures\двв урок\010mikxailovskoe04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285728"/>
            <a:ext cx="857256" cy="1279486"/>
          </a:xfrm>
          <a:prstGeom prst="rect">
            <a:avLst/>
          </a:prstGeom>
          <a:ln w="1079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ZCOSH\Pictures\двв урок\SG0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1428736"/>
            <a:ext cx="2286016" cy="353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4" name="Picture 2" descr="C:\Users\ZCOSH\Pictures\двв урок\3380aa498dded653c4ff1642d1bec9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14422"/>
            <a:ext cx="5908564" cy="4419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Постройте мост через реку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   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Расположите  </a:t>
            </a: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эти кирпичики в порядке возрастания чисел, которые на них написаны, и 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добавьте </a:t>
            </a:r>
            <a:r>
              <a:rPr lang="ru-RU" sz="4000" dirty="0">
                <a:solidFill>
                  <a:srgbClr val="000099"/>
                </a:solidFill>
                <a:latin typeface="Comic Sans MS" pitchFamily="66" charset="0"/>
              </a:rPr>
              <a:t>недостающий кирпичик, найдя сумму всех 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чисел.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ZCOSH\Pictures\двв урок\SG0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9283"/>
            <a:ext cx="3000396" cy="494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18" name="Picture 2" descr="C:\Users\ZCOSH\Pictures\двв урок\millya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062" y="1789672"/>
            <a:ext cx="4029128" cy="3269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Задачка бабы Яги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   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Я </a:t>
            </a:r>
            <a:r>
              <a:rPr lang="ru-RU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измерила стороны своего треугольного забора. Они равны 18,7м  и 13,6 м. А третью сторону измерить не могу, так как забор пересекает ров с водой, который мне не перепрыгнуть. Пролетал мимо Змей Горыныч и сказал, что периметр моего забора равен 42,9м. Как мне измерить третью сторону</a:t>
            </a: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?</a:t>
            </a:r>
            <a:endParaRPr lang="ru-RU" sz="1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3" descr="C:\Users\ZCOSH\Pictures\двв урок\millyar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1285884" cy="1307481"/>
          </a:xfrm>
          <a:prstGeom prst="ellipse">
            <a:avLst/>
          </a:prstGeom>
          <a:ln w="10795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ZCOSH\Pictures\двв урок\188417LqSP_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295714"/>
            <a:ext cx="4429156" cy="412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ZCOSH\Pictures\двв урок\SG0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1000108"/>
            <a:ext cx="2857520" cy="494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9"/>
          <p:cNvGrpSpPr/>
          <p:nvPr/>
        </p:nvGrpSpPr>
        <p:grpSpPr>
          <a:xfrm>
            <a:off x="357158" y="142852"/>
            <a:ext cx="3786214" cy="3714776"/>
            <a:chOff x="571472" y="214290"/>
            <a:chExt cx="3786214" cy="3714776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20174646">
              <a:off x="785786" y="785794"/>
              <a:ext cx="2428892" cy="21431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71472" y="2643182"/>
              <a:ext cx="1500198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42910" y="214290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857488" y="1500174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0"/>
          <p:cNvGrpSpPr/>
          <p:nvPr/>
        </p:nvGrpSpPr>
        <p:grpSpPr>
          <a:xfrm>
            <a:off x="4857752" y="214290"/>
            <a:ext cx="3786214" cy="3714776"/>
            <a:chOff x="571472" y="214290"/>
            <a:chExt cx="3786214" cy="3714776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 rot="20174646">
              <a:off x="785786" y="785794"/>
              <a:ext cx="2428892" cy="21431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1472" y="2643182"/>
              <a:ext cx="1500198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2910" y="214290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857488" y="1500174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5"/>
          <p:cNvGrpSpPr/>
          <p:nvPr/>
        </p:nvGrpSpPr>
        <p:grpSpPr>
          <a:xfrm>
            <a:off x="2857488" y="3143224"/>
            <a:ext cx="3786214" cy="3714776"/>
            <a:chOff x="571472" y="214290"/>
            <a:chExt cx="3786214" cy="3714776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 rot="20174646">
              <a:off x="785786" y="785794"/>
              <a:ext cx="2428892" cy="21431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1472" y="2643182"/>
              <a:ext cx="1500198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42910" y="214290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857488" y="1500174"/>
              <a:ext cx="1500198" cy="1357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596" y="50004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3,4</a:t>
            </a:r>
            <a:endParaRPr lang="ru-R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164305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4,5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472" y="285749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3,7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7290" y="1643050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4,2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2066" y="42860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2,25</a:t>
            </a:r>
            <a:endParaRPr lang="ru-RU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7358082" y="178592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3,6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29190" y="292893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1,34</a:t>
            </a:r>
            <a:endParaRPr lang="ru-RU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5786446" y="171448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4</a:t>
            </a:r>
            <a:r>
              <a:rPr lang="ru-RU" sz="4800" dirty="0" smtClean="0"/>
              <a:t>,51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00364" y="3429000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23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5357818" y="4714884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3,79</a:t>
            </a:r>
            <a:endParaRPr lang="ru-RU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2786050" y="5786454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22,64</a:t>
            </a:r>
            <a:endParaRPr lang="ru-RU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57620" y="464344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?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COSH\Pictures\двв урок\jgk.bmp"/>
          <p:cNvPicPr>
            <a:picLocks noChangeAspect="1" noChangeArrowheads="1"/>
          </p:cNvPicPr>
          <p:nvPr/>
        </p:nvPicPr>
        <p:blipFill>
          <a:blip r:embed="rId2" cstate="email">
            <a:lum bright="3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ZCOSH\Pictures\двв урок\u91_0101_huand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752490" cy="1766882"/>
          </a:xfrm>
          <a:prstGeom prst="ellipse">
            <a:avLst/>
          </a:prstGeom>
          <a:noFill/>
        </p:spPr>
      </p:pic>
      <p:pic>
        <p:nvPicPr>
          <p:cNvPr id="1028" name="Picture 4" descr="C:\Users\ZCOSH\Pictures\двв урок\emblem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1214446" cy="3429024"/>
          </a:xfrm>
          <a:prstGeom prst="rect">
            <a:avLst/>
          </a:prstGeom>
          <a:noFill/>
          <a:effectLst>
            <a:softEdge rad="3175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143108" y="142852"/>
            <a:ext cx="5286412" cy="6572296"/>
            <a:chOff x="2143108" y="142852"/>
            <a:chExt cx="5286412" cy="657229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143108" y="142852"/>
              <a:ext cx="5286412" cy="6572296"/>
              <a:chOff x="2143108" y="142852"/>
              <a:chExt cx="5286412" cy="6572296"/>
            </a:xfrm>
          </p:grpSpPr>
          <p:pic>
            <p:nvPicPr>
              <p:cNvPr id="1026" name="Picture 2" descr="C:\Users\ZCOSH\Pictures\двв урок\scroll1.gif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3108" y="142852"/>
                <a:ext cx="5286412" cy="6572296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ZCOSH\Pictures\двв урок\scroll1.gif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50" t="18269" r="8750" b="18269"/>
              <a:stretch>
                <a:fillRect/>
              </a:stretch>
            </p:blipFill>
            <p:spPr bwMode="auto">
              <a:xfrm>
                <a:off x="3857620" y="857232"/>
                <a:ext cx="1785950" cy="2714644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</p:pic>
          <p:pic>
            <p:nvPicPr>
              <p:cNvPr id="8" name="Picture 5" descr="C:\Users\ZCOSH\Pictures\двв урок\scroll1.gif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1250" t="18269" r="8750" b="18269"/>
              <a:stretch>
                <a:fillRect/>
              </a:stretch>
            </p:blipFill>
            <p:spPr bwMode="auto">
              <a:xfrm>
                <a:off x="3857620" y="3214686"/>
                <a:ext cx="1785950" cy="2786082"/>
              </a:xfrm>
              <a:prstGeom prst="rect">
                <a:avLst/>
              </a:prstGeom>
              <a:noFill/>
              <a:effectLst>
                <a:softEdge rad="127000"/>
              </a:effec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500298" y="1572174"/>
              <a:ext cx="452239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«Расскажи – </a:t>
              </a:r>
            </a:p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                и я забуду,</a:t>
              </a:r>
            </a:p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Покажи – </a:t>
              </a:r>
            </a:p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                и я запомню,</a:t>
              </a:r>
            </a:p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Дай попробовать – </a:t>
              </a:r>
            </a:p>
            <a:p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Mistral" pitchFamily="66" charset="0"/>
                </a:rPr>
                <a:t>                и я пойму»</a:t>
              </a:r>
              <a:endParaRPr lang="ru-RU" sz="4000" dirty="0">
                <a:solidFill>
                  <a:schemeClr val="bg2">
                    <a:lumMod val="25000"/>
                  </a:schemeClr>
                </a:solidFill>
                <a:latin typeface="Mistral" pitchFamily="66" charset="0"/>
              </a:endParaRPr>
            </a:p>
          </p:txBody>
        </p:sp>
      </p:grpSp>
      <p:pic>
        <p:nvPicPr>
          <p:cNvPr id="1030" name="Picture 6" descr="C:\Users\ZCOSH\Pictures\двв урок\4f3ee2a2fb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1214422"/>
            <a:ext cx="1823094" cy="485778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COSH\Pictures\двв урок\Dobrynya-Nikitich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790826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COSH\Pictures\двв урок\23933266_DSC04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762500" cy="635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ZCOSH\Pictures\двв урок\scrn_bi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142984"/>
            <a:ext cx="3214710" cy="47863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COSH\Pictures\двв урок\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272776" cy="3309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ZCOSH\Pictures\двв урок\Dobrynya-Nikitich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562841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COSH\Pictures\двв урок\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14290"/>
            <a:ext cx="391337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ZCOSH\Pictures\двв урок\SG0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2286016" cy="353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7686" y="4214818"/>
            <a:ext cx="1785950" cy="2306798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 rot="20725515">
            <a:off x="253558" y="3878671"/>
            <a:ext cx="59827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«Ответишь на вопросы,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Script" pitchFamily="34" charset="0"/>
              </a:rPr>
              <a:t>скажу!»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№1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1164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Как </a:t>
            </a:r>
            <a:r>
              <a:rPr lang="ru-RU" sz="44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короче можно записать дробь, знаменатель которой единица с несколькими нулями</a:t>
            </a: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?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29520" y="214290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ZCOSH\Pictures\двв урок\3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734378" cy="162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Как </a:t>
            </a:r>
            <a:r>
              <a:rPr lang="ru-RU" sz="48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называется число 7 </a:t>
            </a:r>
            <a:endParaRPr lang="ru-RU" sz="4800" b="1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4800" b="1" dirty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записи 7,84?</a:t>
            </a:r>
          </a:p>
          <a:p>
            <a:pPr algn="ctr"/>
            <a:endParaRPr lang="ru-RU" sz="3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№2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29520" y="214290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ZCOSH\Pictures\двв урок\question_mark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65669"/>
            <a:ext cx="1928826" cy="2030343"/>
          </a:xfrm>
          <a:prstGeom prst="rect">
            <a:avLst/>
          </a:prstGeom>
          <a:noFill/>
        </p:spPr>
      </p:pic>
      <p:pic>
        <p:nvPicPr>
          <p:cNvPr id="8" name="Picture 2" descr="C:\Users\ZCOSH\Pictures\двв урок\question_mark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357694"/>
            <a:ext cx="1928826" cy="2030343"/>
          </a:xfrm>
          <a:prstGeom prst="rect">
            <a:avLst/>
          </a:prstGeom>
          <a:noFill/>
        </p:spPr>
      </p:pic>
      <p:pic>
        <p:nvPicPr>
          <p:cNvPr id="9" name="Picture 2" descr="C:\Users\ZCOSH\Pictures\двв урок\question_mark_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928826" cy="203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  <a:ea typeface="Times New Roman"/>
              </a:rPr>
              <a:t>Как называется число 3 в</a:t>
            </a:r>
          </a:p>
          <a:p>
            <a:pPr algn="ctr">
              <a:spcAft>
                <a:spcPts val="0"/>
              </a:spcAft>
              <a:buNone/>
            </a:pPr>
            <a:endParaRPr lang="ru-RU" sz="4400" b="1" dirty="0" smtClean="0">
              <a:solidFill>
                <a:srgbClr val="000099"/>
              </a:solidFill>
              <a:latin typeface="Comic Sans MS" pitchFamily="66" charset="0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0099"/>
                </a:solidFill>
                <a:latin typeface="Comic Sans MS" pitchFamily="66" charset="0"/>
                <a:ea typeface="Times New Roman"/>
              </a:rPr>
              <a:t> записи    ?</a:t>
            </a:r>
            <a:endParaRPr lang="ru-RU" sz="4400" dirty="0" smtClean="0">
              <a:solidFill>
                <a:srgbClr val="000099"/>
              </a:solidFill>
              <a:latin typeface="Comic Sans MS" pitchFamily="66" charset="0"/>
              <a:ea typeface="Times New Roman"/>
            </a:endParaRPr>
          </a:p>
          <a:p>
            <a:pPr algn="ctr"/>
            <a:endParaRPr lang="ru-RU" sz="4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86380" y="2857496"/>
            <a:ext cx="571504" cy="1593617"/>
          </a:xfrm>
          <a:prstGeom prst="rect">
            <a:avLst/>
          </a:prstGeom>
          <a:noFill/>
        </p:spPr>
      </p:pic>
      <p:pic>
        <p:nvPicPr>
          <p:cNvPr id="6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72330" y="4429132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ZCOSH\Pictures\двв урок\3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4214818"/>
            <a:ext cx="2039995" cy="190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№4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000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000099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Прочитайте </a:t>
            </a:r>
            <a:r>
              <a:rPr lang="ru-RU" sz="4800" b="1" dirty="0" smtClean="0">
                <a:solidFill>
                  <a:srgbClr val="000099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дробь</a:t>
            </a:r>
          </a:p>
          <a:p>
            <a:pPr algn="ctr">
              <a:buNone/>
            </a:pPr>
            <a:endParaRPr lang="ru-RU" sz="4800" b="1" dirty="0" smtClean="0">
              <a:solidFill>
                <a:srgbClr val="000099"/>
              </a:solidFill>
              <a:latin typeface="Comic Sans MS" pitchFamily="66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0099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</a:t>
            </a:r>
            <a:r>
              <a:rPr lang="ru-RU" sz="6600" b="1" dirty="0">
                <a:solidFill>
                  <a:srgbClr val="000099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3,067837?</a:t>
            </a:r>
            <a:endParaRPr lang="ru-RU" sz="4800" b="1" dirty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2" descr="C:\Users\ZCOSH\Pictures\двв урок\ya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58082" y="214290"/>
            <a:ext cx="1500198" cy="1937710"/>
          </a:xfrm>
          <a:prstGeom prst="ellipse">
            <a:avLst/>
          </a:prstGeom>
          <a:ln w="1397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Презентация PowerPoint</vt:lpstr>
      <vt:lpstr>Найдите ошибку</vt:lpstr>
      <vt:lpstr>Презентация PowerPoint</vt:lpstr>
      <vt:lpstr>Постройте мост через реку</vt:lpstr>
      <vt:lpstr>Презентация PowerPoint</vt:lpstr>
      <vt:lpstr>Задачка бабы Яги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ZCOSH</dc:creator>
  <cp:lastModifiedBy>Вика</cp:lastModifiedBy>
  <cp:revision>14</cp:revision>
  <dcterms:created xsi:type="dcterms:W3CDTF">2009-02-11T17:59:46Z</dcterms:created>
  <dcterms:modified xsi:type="dcterms:W3CDTF">2014-08-22T13:30:32Z</dcterms:modified>
</cp:coreProperties>
</file>