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9" r:id="rId3"/>
    <p:sldId id="260" r:id="rId4"/>
    <p:sldId id="301" r:id="rId5"/>
    <p:sldId id="295" r:id="rId6"/>
    <p:sldId id="267" r:id="rId7"/>
    <p:sldId id="268" r:id="rId8"/>
    <p:sldId id="302" r:id="rId9"/>
    <p:sldId id="303" r:id="rId10"/>
    <p:sldId id="304" r:id="rId11"/>
    <p:sldId id="271" r:id="rId12"/>
    <p:sldId id="280" r:id="rId13"/>
    <p:sldId id="306" r:id="rId14"/>
    <p:sldId id="274" r:id="rId15"/>
    <p:sldId id="275" r:id="rId16"/>
    <p:sldId id="305" r:id="rId17"/>
    <p:sldId id="278" r:id="rId18"/>
    <p:sldId id="298" r:id="rId19"/>
    <p:sldId id="282" r:id="rId20"/>
    <p:sldId id="283" r:id="rId21"/>
    <p:sldId id="30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5ACB-4799-42CA-99D3-30845864CA7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68E1-8BF1-4487-BB87-14C1EC4D3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pravda.ru/photo/rozhdenie_kavkazskoy_gubernii_po_bukve_zakona_6072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661248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Период казачества в селе Надежда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32656"/>
            <a:ext cx="5400600" cy="2880320"/>
          </a:xfrm>
        </p:spPr>
        <p:txBody>
          <a:bodyPr>
            <a:normAutofit fontScale="92500" lnSpcReduction="20000"/>
          </a:bodyPr>
          <a:lstStyle/>
          <a:p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Шелестят истории страницы…</a:t>
            </a: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одном мы сделаем акцент:</a:t>
            </a: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менялись статус и границы,</a:t>
            </a:r>
            <a:br>
              <a:rPr lang="ru-RU" b="1" i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ведь был и «вечный» титул — центр!</a:t>
            </a: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589240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Выполнила: 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инструктор по труду   ГКОУ                  «Детский дом (смешанный)№13»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Беспалова Наталья  Николаевна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Герб Ставропольской губернии. Высочайше утвержден в июле 1878 года."/>
          <p:cNvPicPr/>
          <p:nvPr/>
        </p:nvPicPr>
        <p:blipFill>
          <a:blip r:embed="rId2" cstate="print"/>
          <a:srcRect r="2353" b="2807"/>
          <a:stretch>
            <a:fillRect/>
          </a:stretch>
        </p:blipFill>
        <p:spPr bwMode="auto">
          <a:xfrm>
            <a:off x="539552" y="332656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Село Надежда было основано в </a:t>
            </a:r>
            <a:r>
              <a:rPr lang="ru-RU" i="1" dirty="0" smtClean="0">
                <a:solidFill>
                  <a:srgbClr val="FF0000"/>
                </a:solidFill>
              </a:rPr>
              <a:t>1783 </a:t>
            </a:r>
            <a:r>
              <a:rPr lang="ru-RU" i="1" dirty="0" smtClean="0"/>
              <a:t>г</a:t>
            </a:r>
            <a:endParaRPr lang="ru-RU" dirty="0"/>
          </a:p>
        </p:txBody>
      </p:sp>
      <p:pic>
        <p:nvPicPr>
          <p:cNvPr id="4" name="Содержимое 3" descr="http://stavinfo.net/photo/stavropol/na_vyezde_iz_goroda_vid_na_selo_nadezhda_117447937660478.jpg"/>
          <p:cNvPicPr>
            <a:picLocks noGrp="1"/>
          </p:cNvPicPr>
          <p:nvPr>
            <p:ph idx="1"/>
          </p:nvPr>
        </p:nvPicPr>
        <p:blipFill>
          <a:blip r:embed="rId2" cstate="print"/>
          <a:srcRect r="881" b="10268"/>
          <a:stretch>
            <a:fillRect/>
          </a:stretch>
        </p:blipFill>
        <p:spPr bwMode="auto">
          <a:xfrm>
            <a:off x="467544" y="1700808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i="1" dirty="0" smtClean="0"/>
              <a:t>  </a:t>
            </a:r>
            <a:r>
              <a:rPr lang="ru-RU" sz="4400" i="1" dirty="0" smtClean="0">
                <a:cs typeface="Microsoft Uighur" pitchFamily="2" charset="-78"/>
              </a:rPr>
              <a:t>Путеводители:</a:t>
            </a:r>
          </a:p>
          <a:p>
            <a:pPr>
              <a:buNone/>
            </a:pPr>
            <a:r>
              <a:rPr lang="ru-RU" sz="3600" i="1" dirty="0" smtClean="0"/>
              <a:t>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Староста-вожак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600" i="1" dirty="0" smtClean="0"/>
              <a:t>Прохор </a:t>
            </a:r>
            <a:r>
              <a:rPr lang="ru-RU" sz="3600" i="1" dirty="0" err="1" smtClean="0"/>
              <a:t>Сляднев</a:t>
            </a:r>
            <a:endParaRPr lang="ru-RU" sz="3600" i="1" dirty="0" smtClean="0"/>
          </a:p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Старосты:</a:t>
            </a:r>
          </a:p>
          <a:p>
            <a:pPr>
              <a:buNone/>
            </a:pPr>
            <a:r>
              <a:rPr lang="ru-RU" sz="3600" i="1" dirty="0" smtClean="0"/>
              <a:t> Вениамин Поминов, </a:t>
            </a:r>
          </a:p>
          <a:p>
            <a:pPr>
              <a:buNone/>
            </a:pPr>
            <a:r>
              <a:rPr lang="ru-RU" sz="3600" i="1" dirty="0" smtClean="0"/>
              <a:t> </a:t>
            </a:r>
            <a:r>
              <a:rPr lang="ru-RU" sz="3600" i="1" dirty="0" err="1" smtClean="0"/>
              <a:t>Мамант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Камынин</a:t>
            </a:r>
            <a:r>
              <a:rPr lang="ru-RU" sz="3600" i="1" dirty="0" smtClean="0"/>
              <a:t>, </a:t>
            </a:r>
          </a:p>
          <a:p>
            <a:pPr>
              <a:buNone/>
            </a:pPr>
            <a:r>
              <a:rPr lang="ru-RU" sz="3600" i="1" dirty="0" smtClean="0"/>
              <a:t> Денис </a:t>
            </a:r>
            <a:r>
              <a:rPr lang="ru-RU" sz="3600" i="1" dirty="0" err="1" smtClean="0"/>
              <a:t>Бруснев</a:t>
            </a:r>
            <a:r>
              <a:rPr lang="ru-RU" sz="3600" i="1" dirty="0" smtClean="0"/>
              <a:t>, </a:t>
            </a:r>
          </a:p>
          <a:p>
            <a:pPr>
              <a:buNone/>
            </a:pPr>
            <a:r>
              <a:rPr lang="ru-RU" sz="3600" i="1" dirty="0" smtClean="0"/>
              <a:t> </a:t>
            </a:r>
            <a:r>
              <a:rPr lang="ru-RU" sz="3600" i="1" dirty="0" err="1" smtClean="0"/>
              <a:t>Давыд</a:t>
            </a:r>
            <a:r>
              <a:rPr lang="ru-RU" sz="3600" i="1" dirty="0" smtClean="0"/>
              <a:t> Умрихин,</a:t>
            </a:r>
          </a:p>
          <a:p>
            <a:pPr>
              <a:buNone/>
            </a:pPr>
            <a:r>
              <a:rPr lang="ru-RU" sz="3600" i="1" dirty="0" smtClean="0"/>
              <a:t> Тихон </a:t>
            </a:r>
            <a:r>
              <a:rPr lang="ru-RU" sz="3600" i="1" dirty="0" smtClean="0"/>
              <a:t>Бородин, </a:t>
            </a: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 Осип </a:t>
            </a:r>
            <a:r>
              <a:rPr lang="ru-RU" sz="3600" i="1" dirty="0" smtClean="0"/>
              <a:t>Константинов.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i="1" dirty="0" smtClean="0"/>
              <a:t>Религиозный вожак Шамиль объединил горцев Чечни и Дагестана в борьбе с Россией.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http://gazavat.ru/gazavat/user_files/image/1(4).jpg"/>
          <p:cNvPicPr>
            <a:picLocks noGrp="1"/>
          </p:cNvPicPr>
          <p:nvPr>
            <p:ph idx="1"/>
          </p:nvPr>
        </p:nvPicPr>
        <p:blipFill>
          <a:blip r:embed="rId2" cstate="print"/>
          <a:srcRect l="8989" t="11460" r="56956" b="57432"/>
          <a:stretch>
            <a:fillRect/>
          </a:stretch>
        </p:blipFill>
        <p:spPr bwMode="auto">
          <a:xfrm>
            <a:off x="971600" y="1484784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 1832 г.  император Николай </a:t>
            </a:r>
            <a:r>
              <a:rPr lang="en-US" i="1" dirty="0" smtClean="0"/>
              <a:t>I</a:t>
            </a:r>
            <a:r>
              <a:rPr lang="ru-RU" i="1" dirty="0" smtClean="0"/>
              <a:t> издал указ « Об усилении Кавказкой линии»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Николай 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6724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Указ о переименовании Кавказской губернии в область и о назначении уездного города Ставрополя областным городом от 24 июля 1822 г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880320" cy="367240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i="1" dirty="0" smtClean="0"/>
              <a:t>Первый поход казаков - </a:t>
            </a:r>
            <a:r>
              <a:rPr lang="ru-RU" i="1" dirty="0" err="1" smtClean="0"/>
              <a:t>надеждинцев</a:t>
            </a:r>
            <a:r>
              <a:rPr lang="ru-RU" i="1" dirty="0" smtClean="0"/>
              <a:t> состоялся в 1836 году.</a:t>
            </a:r>
            <a:endParaRPr lang="ru-RU" dirty="0"/>
          </a:p>
        </p:txBody>
      </p:sp>
      <p:pic>
        <p:nvPicPr>
          <p:cNvPr id="6" name="Picture 2" descr="C:\Users\user\Pictures\62431239_1281114864_1231247902_image01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9288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Походы казаков -</a:t>
            </a:r>
            <a:r>
              <a:rPr lang="ru-RU" i="1" dirty="0" err="1" smtClean="0"/>
              <a:t>надеждинцев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0000" lnSpcReduction="20000"/>
          </a:bodyPr>
          <a:lstStyle/>
          <a:p>
            <a:pPr indent="-457200"/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/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 1836 году. В долине реки Ташла и Белой (притока Кубани) казаки выступили против восставших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абарехских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аулов.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457200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/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 1841-1844 годах состоялись походы казачьего полка для подавления нападений горцев на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Темиргоевский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Егерухаевский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аулы и отражения ударов турецких отрядов на станицы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Бекешевскую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Буцрундук-Кале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457200"/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/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Около 12 лет казаки служили в свободном дивизионе Г. Варшавы, городах - крепостях Кизляре и Тифлисе. </a:t>
            </a:r>
          </a:p>
          <a:p>
            <a:pPr indent="-457200"/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/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  январе 1845 года состоялся поход казаков –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надеждинцев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в долину реки Белой, где они в третий раз  разгромили горцев у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Термигоевских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аулов, в которых скапливались силы турецких войск.</a:t>
            </a:r>
          </a:p>
          <a:p>
            <a:pPr indent="-457200"/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/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 1847 году состоялся поход в Северный Дагестан. Где они участвовали в кровопролитных  штурмах неприступной в то время крепости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Салты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457200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/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 1851 году  проявили героизм казаки –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надеждинцы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в упорных боях против турецких отрядов на реке Уруп.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/>
            <a:endParaRPr lang="ru-RU" sz="2400" i="1" dirty="0" smtClean="0"/>
          </a:p>
          <a:p>
            <a:pPr indent="-457200"/>
            <a:endParaRPr lang="ru-RU" sz="2400" i="1" dirty="0" smtClean="0"/>
          </a:p>
          <a:p>
            <a:pPr indent="457200"/>
            <a:endParaRPr lang="ru-RU" sz="2000" dirty="0" smtClean="0"/>
          </a:p>
          <a:p>
            <a:pPr indent="457200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зачество как пояс пограничной безопасности царской Росс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48072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зачество как пояс пограничной безопасности царской России"/>
          <p:cNvPicPr/>
          <p:nvPr/>
        </p:nvPicPr>
        <p:blipFill>
          <a:blip r:embed="rId3" cstate="print"/>
          <a:srcRect r="-116" b="10063"/>
          <a:stretch>
            <a:fillRect/>
          </a:stretch>
        </p:blipFill>
        <p:spPr bwMode="auto">
          <a:xfrm>
            <a:off x="4031432" y="3501008"/>
            <a:ext cx="511256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Награды казаков -</a:t>
            </a:r>
            <a:r>
              <a:rPr lang="ru-RU" sz="4000" i="1" dirty="0" err="1" smtClean="0"/>
              <a:t>надеждинцев</a:t>
            </a:r>
            <a:endParaRPr lang="ru-RU" sz="4000" i="1" dirty="0"/>
          </a:p>
        </p:txBody>
      </p:sp>
      <p:pic>
        <p:nvPicPr>
          <p:cNvPr id="4" name="Содержимое 3" descr="http://calvaryguard.com/ru/images/georg.jpg"/>
          <p:cNvPicPr>
            <a:picLocks noGrp="1"/>
          </p:cNvPicPr>
          <p:nvPr>
            <p:ph idx="1"/>
          </p:nvPr>
        </p:nvPicPr>
        <p:blipFill>
          <a:blip r:embed="rId2" cstate="print"/>
          <a:srcRect l="24872" t="32000" r="24228" b="32457"/>
          <a:stretch>
            <a:fillRect/>
          </a:stretch>
        </p:blipFill>
        <p:spPr bwMode="auto">
          <a:xfrm>
            <a:off x="539552" y="1268760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зачество как пояс пограничной безопасности царской Росс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00808"/>
            <a:ext cx="57606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3717032"/>
            <a:ext cx="280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lain" startAt="78"/>
            </a:pPr>
            <a:r>
              <a:rPr lang="ru-RU" sz="2800" i="1" dirty="0" smtClean="0"/>
              <a:t>Георгиевских крестов</a:t>
            </a:r>
          </a:p>
          <a:p>
            <a:pPr marL="514350" indent="-514350"/>
            <a:r>
              <a:rPr lang="ru-RU" sz="2800" i="1" dirty="0" smtClean="0"/>
              <a:t>2 Георгиевских знамени</a:t>
            </a:r>
          </a:p>
          <a:p>
            <a:pPr marL="514350" indent="-514350"/>
            <a:r>
              <a:rPr lang="ru-RU" sz="2000" i="1" dirty="0" smtClean="0"/>
              <a:t>офицерские чины:         </a:t>
            </a:r>
          </a:p>
          <a:p>
            <a:pPr marL="514350" indent="-514350"/>
            <a:r>
              <a:rPr lang="ru-RU" sz="2000" i="1" dirty="0" smtClean="0"/>
              <a:t>8 штаб-офицерских</a:t>
            </a:r>
          </a:p>
          <a:p>
            <a:pPr marL="514350" indent="-514350"/>
            <a:r>
              <a:rPr lang="ru-RU" sz="2000" i="1" dirty="0" smtClean="0"/>
              <a:t>14 </a:t>
            </a:r>
            <a:r>
              <a:rPr lang="ru-RU" sz="2000" i="1" dirty="0" err="1" smtClean="0"/>
              <a:t>обер</a:t>
            </a:r>
            <a:r>
              <a:rPr lang="ru-RU" sz="2000" i="1" dirty="0" smtClean="0"/>
              <a:t>- офицерских.</a:t>
            </a:r>
            <a:endParaRPr lang="ru-RU" sz="2000" dirty="0" smtClean="0"/>
          </a:p>
          <a:p>
            <a:r>
              <a:rPr lang="ru-RU" sz="2800" i="1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В 1869 году границы России расширились и  были отодвинуты к морям.</a:t>
            </a:r>
            <a:endParaRPr lang="ru-RU" sz="3600" dirty="0"/>
          </a:p>
        </p:txBody>
      </p:sp>
      <p:pic>
        <p:nvPicPr>
          <p:cNvPr id="3" name="Рисунок 2" descr="http://ido.rudn.ru/nfpk/hist/pic/8/v8_1.jpg"/>
          <p:cNvPicPr/>
          <p:nvPr/>
        </p:nvPicPr>
        <p:blipFill>
          <a:blip r:embed="rId2" cstate="print"/>
          <a:srcRect t="31500" r="419"/>
          <a:stretch>
            <a:fillRect/>
          </a:stretch>
        </p:blipFill>
        <p:spPr bwMode="auto">
          <a:xfrm>
            <a:off x="251520" y="1124744"/>
            <a:ext cx="867645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http://stavarhiv.ru/thumbnails/w800h437/img/438-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Надеждинская</a:t>
            </a:r>
            <a:r>
              <a:rPr lang="ru-RU" sz="3200" i="1" dirty="0" smtClean="0"/>
              <a:t> станица просуществовала 38 лет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80020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3100" i="1" dirty="0" smtClean="0"/>
              <a:t>На </a:t>
            </a:r>
            <a:r>
              <a:rPr lang="ru-RU" sz="3100" i="1" dirty="0"/>
              <a:t>пороге середина 18 века. Идет Русско-турецкая </a:t>
            </a:r>
            <a:r>
              <a:rPr lang="ru-RU" sz="3100" i="1" dirty="0" smtClean="0"/>
              <a:t>война (</a:t>
            </a:r>
            <a:r>
              <a:rPr lang="ru-RU" sz="3100" i="1" dirty="0"/>
              <a:t>1768-1774), которую ведет </a:t>
            </a:r>
            <a:r>
              <a:rPr lang="ru-RU" sz="3100" i="1" dirty="0" smtClean="0"/>
              <a:t>императрица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> </a:t>
            </a:r>
            <a:r>
              <a:rPr lang="ru-RU" sz="4000" i="1" dirty="0"/>
              <a:t>Екатерина </a:t>
            </a:r>
            <a:r>
              <a:rPr lang="ru-RU" sz="4000" i="1" dirty="0" smtClean="0"/>
              <a:t>Великая</a:t>
            </a:r>
            <a:r>
              <a:rPr lang="ru-RU" i="1" dirty="0"/>
              <a:t>.</a:t>
            </a:r>
            <a:r>
              <a:rPr lang="ru-RU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Екатерина II Велика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Викторина по истории казачества.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 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В каком городе Ставропольского края  сохранились остатки крепостной стены?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В каком году была построена Ставропольская крепость?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Что означает название краевого центра «Ставрополь»?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В каком году было основано наше село?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Какое название имело село первоначально?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Сколько лет наше село просуществовало как станица?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Назовите имя и фамилию нашего земляка дослужившего до звания- подъесаул Ставропольского казачьего полка.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Какую веру должен исповедовать казак?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Как называется высшая награда Российской империи, которую заслужили наши станичники в количестве 78 штук?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i="1" dirty="0" smtClean="0"/>
              <a:t>Какие промыслы были развиты в станице? 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i="1" dirty="0" smtClean="0"/>
              <a:t> 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52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600" i="1" dirty="0" err="1" smtClean="0"/>
              <a:t>Кючук-Кайнарджийский</a:t>
            </a:r>
            <a:r>
              <a:rPr lang="ru-RU" sz="3600" i="1" dirty="0" smtClean="0"/>
              <a:t>  мирный договор     10 июля  1774г.</a:t>
            </a:r>
            <a:endParaRPr lang="ru-RU" sz="3600" dirty="0"/>
          </a:p>
        </p:txBody>
      </p:sp>
      <p:pic>
        <p:nvPicPr>
          <p:cNvPr id="4" name="Содержимое 3" descr="http://web-local.rudn.ru/web-local/uem/autor/hist/his/1700/1774_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22 октября 1777 году начинается строительство шестой крепости Азово-Моздокской оборонительной линии.</a:t>
            </a:r>
            <a:endParaRPr lang="ru-RU" sz="3600" dirty="0"/>
          </a:p>
        </p:txBody>
      </p:sp>
      <p:pic>
        <p:nvPicPr>
          <p:cNvPr id="4" name="Содержимое 3" descr="Крепост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C:\Users\user\Pictures\Крепость_Ставрополь[1]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>Подавляющее большинство казаков находились в нужде, дома их были покрыты камышом и соломой.</a:t>
            </a:r>
            <a:endParaRPr lang="ru-RU" sz="3200" dirty="0"/>
          </a:p>
        </p:txBody>
      </p:sp>
      <p:pic>
        <p:nvPicPr>
          <p:cNvPr id="5" name="Содержимое 4" descr="Станица  Невинномысска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 1782 году вышел указ Екатерины о заселении </a:t>
            </a:r>
            <a:r>
              <a:rPr lang="ru-RU" i="1" dirty="0" err="1" smtClean="0"/>
              <a:t>Предкавказья</a:t>
            </a:r>
            <a:r>
              <a:rPr lang="ru-RU" i="1" dirty="0" smtClean="0"/>
              <a:t> гражданским населением. </a:t>
            </a:r>
            <a:endParaRPr lang="ru-RU" dirty="0"/>
          </a:p>
        </p:txBody>
      </p:sp>
      <p:pic>
        <p:nvPicPr>
          <p:cNvPr id="4" name="Picture 8" descr="Екатери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020" t="632"/>
          <a:stretch>
            <a:fillRect/>
          </a:stretch>
        </p:blipFill>
        <p:spPr>
          <a:xfrm>
            <a:off x="1187624" y="1988840"/>
            <a:ext cx="3434214" cy="4569371"/>
          </a:xfrm>
          <a:noFill/>
        </p:spPr>
      </p:pic>
      <p:pic>
        <p:nvPicPr>
          <p:cNvPr id="5" name="Рисунок 4" descr="Указ о переименовании Кавказской губернии в область и о назначении уездного города Ставрополя областным городом от 24 июля 1822 г.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2880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77281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Осенью 1783 года в Ставрополь прибыли переселенцы из внутренних губерний России. </a:t>
            </a:r>
            <a:endParaRPr lang="ru-RU" dirty="0"/>
          </a:p>
        </p:txBody>
      </p:sp>
      <p:pic>
        <p:nvPicPr>
          <p:cNvPr id="4" name="Содержимое 3" descr="Переселение казаков в Закубанье после окончания Кавказской войн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генерал-губернатор </a:t>
            </a:r>
            <a:br>
              <a:rPr lang="ru-RU" i="1" dirty="0" smtClean="0"/>
            </a:br>
            <a:r>
              <a:rPr lang="ru-RU" i="1" dirty="0" smtClean="0"/>
              <a:t> Павел Сергеевич Потёмкин</a:t>
            </a:r>
            <a:br>
              <a:rPr lang="ru-RU" i="1" dirty="0" smtClean="0"/>
            </a:br>
            <a:r>
              <a:rPr lang="ru-RU" i="1" dirty="0" smtClean="0"/>
              <a:t> (1743 — 1796) </a:t>
            </a:r>
            <a:endParaRPr lang="ru-RU" dirty="0"/>
          </a:p>
        </p:txBody>
      </p:sp>
      <p:pic>
        <p:nvPicPr>
          <p:cNvPr id="4" name="Содержимое 3" descr="File:Potemkin paol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2793383" cy="399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406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Период казачества в селе Надежда</vt:lpstr>
      <vt:lpstr>  На пороге середина 18 века. Идет Русско-турецкая война (1768-1774), которую ведет императрица  Екатерина Великая.  </vt:lpstr>
      <vt:lpstr>Кючук-Кайнарджийский  мирный договор     10 июля  1774г.</vt:lpstr>
      <vt:lpstr>22 октября 1777 году начинается строительство шестой крепости Азово-Моздокской оборонительной линии.</vt:lpstr>
      <vt:lpstr>Слайд 5</vt:lpstr>
      <vt:lpstr>Подавляющее большинство казаков находились в нужде, дома их были покрыты камышом и соломой.</vt:lpstr>
      <vt:lpstr>В 1782 году вышел указ Екатерины о заселении Предкавказья гражданским населением. </vt:lpstr>
      <vt:lpstr>Осенью 1783 года в Ставрополь прибыли переселенцы из внутренних губерний России. </vt:lpstr>
      <vt:lpstr>генерал-губернатор   Павел Сергеевич Потёмкин  (1743 — 1796) </vt:lpstr>
      <vt:lpstr>Село Надежда было основано в 1783 г</vt:lpstr>
      <vt:lpstr>Слайд 11</vt:lpstr>
      <vt:lpstr> Религиозный вожак Шамиль объединил горцев Чечни и Дагестана в борьбе с Россией. </vt:lpstr>
      <vt:lpstr> В 1832 г.  император Николай I издал указ « Об усилении Кавказкой линии»  </vt:lpstr>
      <vt:lpstr>Первый поход казаков - надеждинцев состоялся в 1836 году.</vt:lpstr>
      <vt:lpstr>Походы казаков -надеждинцев</vt:lpstr>
      <vt:lpstr>Слайд 16</vt:lpstr>
      <vt:lpstr>Награды казаков -надеждинцев</vt:lpstr>
      <vt:lpstr>В 1869 году границы России расширились и  были отодвинуты к морям.</vt:lpstr>
      <vt:lpstr>Слайд 19</vt:lpstr>
      <vt:lpstr> Викторина по истории казачества.  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Период казачества в Шпаковском районе</dc:title>
  <dc:creator>user</dc:creator>
  <cp:lastModifiedBy>user</cp:lastModifiedBy>
  <cp:revision>50</cp:revision>
  <dcterms:created xsi:type="dcterms:W3CDTF">2012-10-01T17:44:50Z</dcterms:created>
  <dcterms:modified xsi:type="dcterms:W3CDTF">2012-10-08T17:25:14Z</dcterms:modified>
</cp:coreProperties>
</file>