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rgbClr val="FFFF00"/>
          </a:solidFill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ПОДЕЛКИ ИЗ ВАТНЫХ </a:t>
            </a:r>
            <a:r>
              <a:rPr lang="ru-RU" sz="6000" dirty="0" smtClean="0">
                <a:solidFill>
                  <a:srgbClr val="FF0000"/>
                </a:solidFill>
              </a:rPr>
              <a:t>ДИСКОВ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Выполнила Ильина Н.В.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72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07236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ПОДЕЛКИ ИЗ ВАТНЫХ ДИСКОВ    Выполнила Ильина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ВАТНЫХ ДИСКОВ</dc:title>
  <cp:lastModifiedBy>Admin</cp:lastModifiedBy>
  <cp:revision>4</cp:revision>
  <dcterms:modified xsi:type="dcterms:W3CDTF">2015-02-22T16:29:05Z</dcterms:modified>
</cp:coreProperties>
</file>