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94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537297-9D9A-406E-86C7-5592A6C745F5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4C14F2-47DE-4961-A24A-0082ED0DF1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979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C14F2-47DE-4961-A24A-0082ED0DF18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759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Игрушки из помпонов. Овечки своими руками,символ года 2015,2015,козочки из помпонов,козочки,козы,овечки из помпонов,овечки своими руками,овечки,игрушки из помпонов,помпоны своими руками,помпоны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95"/>
          <a:stretch/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67771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0809" y="251937"/>
            <a:ext cx="71954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Вот такие разные помпоны получились.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2" name="Picture 2" descr="Игрушки из помпонов. Овечки своими руками,символ года 2015,2015,козочки из помпонов,козочки,козы,овечки из помпонов,овечки своими руками,овечки,игрушки из помпонов,помпоны своими руками,помпон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467" y="1052736"/>
            <a:ext cx="6883963" cy="561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1693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6632"/>
            <a:ext cx="87849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Отдельно из картона вырежьте голову , это будет шаблон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Теперь вырежьте из картона голову, 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раскрасьте фломастерами.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266" name="Picture 2" descr="Игрушки из помпонов. Овечки своими руками,символ года 2015,2015,козочки из помпонов,козочки,козы,овечки из помпонов,овечки своими руками,овечки,игрушки из помпонов,помпоны своими руками,помпоны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7"/>
          <a:stretch/>
        </p:blipFill>
        <p:spPr bwMode="auto">
          <a:xfrm>
            <a:off x="1179004" y="1686292"/>
            <a:ext cx="6930008" cy="5119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1270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16632"/>
            <a:ext cx="885698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Копытца сделаны из шнурков. но можно сделать из любых веревочек с бусинками.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290" name="Picture 2" descr="Игрушки из помпонов. Овечки своими руками,символ года 2015,2015,козочки из помпонов,козочки,козы,овечки из помпонов,овечки своими руками,овечки,игрушки из помпонов,помпоны своими руками,помпоны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52"/>
          <a:stretch/>
        </p:blipFill>
        <p:spPr bwMode="auto">
          <a:xfrm>
            <a:off x="1907704" y="1340768"/>
            <a:ext cx="4464496" cy="5443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5803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Игрушки из помпонов. Овечки своими руками,символ года 2015,2015,козочки из помпонов,козочки,козы,овечки из помпонов,овечки своими руками,овечки,игрушки из помпонов,помпоны своими руками,помпоны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95"/>
          <a:stretch/>
        </p:blipFill>
        <p:spPr bwMode="auto">
          <a:xfrm>
            <a:off x="2123728" y="1109498"/>
            <a:ext cx="4104456" cy="566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619672" y="8839"/>
            <a:ext cx="48021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Приклейте голову на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клей</a:t>
            </a:r>
            <a:r>
              <a:rPr lang="ru-RU" dirty="0"/>
              <a:t>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593614"/>
            <a:ext cx="71754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Приклейте копытца, раздвигая шерстку.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6225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Игрушки из помпонов. Овечки своими руками,символ года 2015,2015,козочки из помпонов,козочки,козы,овечки из помпонов,овечки своими руками,овечки,игрушки из помпонов,помпоны своими руками,помпоны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98" r="6501" b="11808"/>
          <a:stretch/>
        </p:blipFill>
        <p:spPr bwMode="auto">
          <a:xfrm>
            <a:off x="182156" y="41890"/>
            <a:ext cx="3583173" cy="3276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0" name="Picture 4" descr="Игрушки из помпонов. Овечки своими руками,символ года 2015,2015,козочки из помпонов,козочки,козы,овечки из помпонов,овечки своими руками,овечки,игрушки из помпонов,помпоны своими руками,помпоны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6" r="6705" b="8721"/>
          <a:stretch/>
        </p:blipFill>
        <p:spPr bwMode="auto">
          <a:xfrm>
            <a:off x="155575" y="3296758"/>
            <a:ext cx="3609754" cy="353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2" name="Picture 6" descr="Игрушки из помпонов. Овечки своими руками,символ года 2015,2015,козочки из помпонов,козочки,козы,овечки из помпонов,овечки своими руками,овечки,игрушки из помпонов,помпоны своими руками,помпоны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1889"/>
            <a:ext cx="5129295" cy="6786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47089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Игрушки из помпонов. Овечки своими руками,символ года 2015,2015,козочки из помпонов,козочки,козы,овечки из помпонов,овечки своими руками,овечки,игрушки из помпонов,помпоны своими руками,помпоны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01"/>
          <a:stretch/>
        </p:blipFill>
        <p:spPr bwMode="auto">
          <a:xfrm>
            <a:off x="1" y="-4627"/>
            <a:ext cx="9144000" cy="6862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4407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Игрушки из помпонов. Овечки своими руками,символ года 2015,2015,козочки из помпонов,козочки,козы,овечки из помпонов,овечки своими руками,овечки,игрушки из помпонов,помпоны своими руками,помпон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8013" y="0"/>
            <a:ext cx="9212013" cy="6904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3380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9289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Вырежьте 2 картонных круга 9 см в диаметре (или можно любого размера). Внутренний диаметр где-то 3 см.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Игрушки из помпонов. Овечки своими руками,символ года 2015,2015,козочки из помпонов,козочки,козы,овечки из помпонов,овечки своими руками,овечки,игрушки из помпонов,помпоны своими руками,помпон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680022"/>
            <a:ext cx="6493500" cy="5177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1283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8657" y="22845"/>
            <a:ext cx="88569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Сложите картонные кольца вместе и начинайте наматывать пряжу.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Игрушки из помпонов. Овечки своими руками,символ года 2015,2015,козочки из помпонов,козочки,козы,овечки из помпонов,овечки своими руками,овечки,игрушки из помпонов,помпоны своими руками,помпон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46" y="1124744"/>
            <a:ext cx="7054622" cy="5661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0172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4920" y="116632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Намотайте ряда так четыре. Чем больше намотаете, тем пышнее будет помпон в итоге.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Игрушки из помпонов. Овечки своими руками,символ года 2015,2015,козочки из помпонов,козочки,козы,овечки из помпонов,овечки своими руками,овечки,игрушки из помпонов,помпоны своими руками,помпон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21118"/>
            <a:ext cx="7128792" cy="5650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8501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0"/>
            <a:ext cx="89289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Аккуратно разрежьте ножом между кругами, придерживая рукой, чтобы ниточки не развалились.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Игрушки из помпонов. Овечки своими руками,символ года 2015,2015,козочки из помпонов,козочки,козы,овечки из помпонов,овечки своими руками,овечки,игрушки из помпонов,помпоны своими руками,помпоны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425"/>
          <a:stretch/>
        </p:blipFill>
        <p:spPr bwMode="auto">
          <a:xfrm>
            <a:off x="946284" y="1592792"/>
            <a:ext cx="7399709" cy="5265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2842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609" y="227285"/>
            <a:ext cx="90364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Вставьте между кругами ниточку. Возьмите нить подлиннее, чтобы можно было потом подвесить игрушку.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 descr="Игрушки из помпонов. Овечки своими руками,символ года 2015,2015,козочки из помпонов,козочки,козы,овечки из помпонов,овечки своими руками,овечки,игрушки из помпонов,помпоны своими руками,помпон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437" y="1268760"/>
            <a:ext cx="6881007" cy="5544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640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79929"/>
            <a:ext cx="8892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Завяжите потуже, чтобы пряжа не развалились.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 descr="Игрушки из помпонов. Овечки своими руками,символ года 2015,2015,козочки из помпонов,козочки,козы,овечки из помпонов,овечки своими руками,овечки,игрушки из помпонов,помпоны своими руками,помпон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800" y="796125"/>
            <a:ext cx="7319336" cy="6022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194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6451" y="116632"/>
            <a:ext cx="87129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Снимите круги. Вот такой помпончик получился. Если нитки кое-где торчат, обрежьте их ножницами, чтобы помпон был ровненький.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 descr="Игрушки из помпонов. Овечки своими руками,символ года 2015,2015,козочки из помпонов,козочки,козы,овечки из помпонов,овечки своими руками,овечки,игрушки из помпонов,помпоны своими руками,помпоны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23"/>
          <a:stretch/>
        </p:blipFill>
        <p:spPr bwMode="auto">
          <a:xfrm>
            <a:off x="539552" y="1628800"/>
            <a:ext cx="7821672" cy="5158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68949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153</Words>
  <Application>Microsoft Office PowerPoint</Application>
  <PresentationFormat>Экран (4:3)</PresentationFormat>
  <Paragraphs>14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2</cp:revision>
  <dcterms:created xsi:type="dcterms:W3CDTF">2014-12-08T13:47:57Z</dcterms:created>
  <dcterms:modified xsi:type="dcterms:W3CDTF">2014-12-08T14:06:47Z</dcterms:modified>
</cp:coreProperties>
</file>