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37297-9D9A-406E-86C7-5592A6C745F5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14F2-47DE-4961-A24A-0082ED0DF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C14F2-47DE-4961-A24A-0082ED0DF1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5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5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77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809" y="251937"/>
            <a:ext cx="7195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такие разные помпоны получились.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67" y="1052736"/>
            <a:ext cx="688396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693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из картона вырежьте голову , это будет шаблон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Теперь вырежьте из картона голову,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раскрасьте фломастерами.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7"/>
          <a:stretch/>
        </p:blipFill>
        <p:spPr bwMode="auto">
          <a:xfrm>
            <a:off x="1179004" y="1686292"/>
            <a:ext cx="6930008" cy="51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7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Копытца сделаны из шнурков. но можно сделать из любых веревочек с бусинками.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2"/>
          <a:stretch/>
        </p:blipFill>
        <p:spPr bwMode="auto">
          <a:xfrm>
            <a:off x="1907704" y="1340768"/>
            <a:ext cx="4464496" cy="54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80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"/>
          <a:stretch/>
        </p:blipFill>
        <p:spPr bwMode="auto">
          <a:xfrm>
            <a:off x="2123728" y="1109498"/>
            <a:ext cx="4104456" cy="56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8839"/>
            <a:ext cx="4802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Приклейте голову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клей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93614"/>
            <a:ext cx="7175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Приклейте копытца, раздвигая шерстку.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2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8" r="6501" b="11808"/>
          <a:stretch/>
        </p:blipFill>
        <p:spPr bwMode="auto">
          <a:xfrm>
            <a:off x="182156" y="41890"/>
            <a:ext cx="3583173" cy="32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6" r="6705" b="8721"/>
          <a:stretch/>
        </p:blipFill>
        <p:spPr bwMode="auto">
          <a:xfrm>
            <a:off x="155575" y="3296758"/>
            <a:ext cx="3609754" cy="353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889"/>
            <a:ext cx="5129295" cy="678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08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1"/>
          <a:stretch/>
        </p:blipFill>
        <p:spPr bwMode="auto">
          <a:xfrm>
            <a:off x="1" y="-4627"/>
            <a:ext cx="9144000" cy="686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0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013" y="0"/>
            <a:ext cx="9212013" cy="690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8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Вырежьте 2 картонных круга 9 см в диаметре (или можно любого размера). Внутренний диаметр где-то 3 см.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80022"/>
            <a:ext cx="6493500" cy="51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28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657" y="22845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Сложите картонные кольца вместе и начинайте наматывать пряжу.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46" y="1124744"/>
            <a:ext cx="7054622" cy="566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17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920" y="1166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Намотайте ряда так четыре. Чем больше намотаете, тем пышнее будет помпон в итоге.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1118"/>
            <a:ext cx="7128792" cy="565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50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 разрежьте ножом между кругами, придерживая рукой, чтобы ниточки не развалились.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25"/>
          <a:stretch/>
        </p:blipFill>
        <p:spPr bwMode="auto">
          <a:xfrm>
            <a:off x="946284" y="1592792"/>
            <a:ext cx="7399709" cy="526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84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609" y="227285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между кругами ниточку. Возьмите нить подлиннее, чтобы можно было потом подвесить игрушку.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37" y="1268760"/>
            <a:ext cx="6881007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9929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Завяжите потуже, чтобы пряжа не развалились.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00" y="796125"/>
            <a:ext cx="7319336" cy="602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94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451" y="11663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Снимите круги. Вот такой помпончик получился. Если нитки кое-где торчат, обрежьте их ножницами, чтобы помпон был ровненький.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Игрушки из помпонов. Овечки своими руками,символ года 2015,2015,козочки из помпонов,козочки,козы,овечки из помпонов,овечки своими руками,овечки,игрушки из помпонов,помпоны своими руками,помпо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3"/>
          <a:stretch/>
        </p:blipFill>
        <p:spPr bwMode="auto">
          <a:xfrm>
            <a:off x="539552" y="1628800"/>
            <a:ext cx="7821672" cy="515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894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153</Words>
  <Application>Microsoft Office PowerPoint</Application>
  <PresentationFormat>Экран (4:3)</PresentationFormat>
  <Paragraphs>14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2014-12-08T13:47:57Z</dcterms:created>
  <dcterms:modified xsi:type="dcterms:W3CDTF">2014-12-08T14:06:47Z</dcterms:modified>
</cp:coreProperties>
</file>