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FA1F-8C29-4086-877B-6A8D7CD9B90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F36-691A-4005-80D6-400E4B21F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FA1F-8C29-4086-877B-6A8D7CD9B90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F36-691A-4005-80D6-400E4B21F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FA1F-8C29-4086-877B-6A8D7CD9B90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F36-691A-4005-80D6-400E4B21F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FA1F-8C29-4086-877B-6A8D7CD9B90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F36-691A-4005-80D6-400E4B21F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FA1F-8C29-4086-877B-6A8D7CD9B90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F36-691A-4005-80D6-400E4B21F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FA1F-8C29-4086-877B-6A8D7CD9B90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F36-691A-4005-80D6-400E4B21F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FA1F-8C29-4086-877B-6A8D7CD9B90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F36-691A-4005-80D6-400E4B21F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FA1F-8C29-4086-877B-6A8D7CD9B90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F36-691A-4005-80D6-400E4B21F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FA1F-8C29-4086-877B-6A8D7CD9B90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F36-691A-4005-80D6-400E4B21F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FA1F-8C29-4086-877B-6A8D7CD9B90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F36-691A-4005-80D6-400E4B21F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FA1F-8C29-4086-877B-6A8D7CD9B90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0AF36-691A-4005-80D6-400E4B21F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4FA1F-8C29-4086-877B-6A8D7CD9B903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0AF36-691A-4005-80D6-400E4B21F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4500570"/>
            <a:ext cx="4557690" cy="1470025"/>
          </a:xfrm>
        </p:spPr>
        <p:txBody>
          <a:bodyPr/>
          <a:lstStyle/>
          <a:p>
            <a:r>
              <a:rPr lang="ru-RU" dirty="0" smtClean="0"/>
              <a:t>Гирлянда.</a:t>
            </a:r>
            <a:endParaRPr lang="ru-RU" dirty="0"/>
          </a:p>
        </p:txBody>
      </p:sp>
      <p:pic>
        <p:nvPicPr>
          <p:cNvPr id="12290" name="Picture 2" descr="http://iarthenri.files.wordpress.com/2013/09/5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3810000" cy="3686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Gcy;&amp;icy;&amp;rcy;&amp;lcy;&amp;yacy;&amp;ncy;&amp;dcy;&amp;ycy; &amp;scy;&amp;vcy;&amp;ocy;&amp;icy;&amp;mcy;&amp;icy; &amp;rcy;&amp;ucy;&amp;kcy;&amp;acy;&amp;m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169372" cy="6116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&amp;Gcy;&amp;icy;&amp;rcy;&amp;lcy;&amp;yacy;&amp;ncy;&amp;dcy;&amp;ycy; &amp;scy;&amp;vcy;&amp;ocy;&amp;icy;&amp;mcy;&amp;icy; &amp;rcy;&amp;ucy;&amp;kcy;&amp;acy;&amp;mcy;&amp;icy;"/>
          <p:cNvPicPr>
            <a:picLocks noChangeAspect="1" noChangeArrowheads="1"/>
          </p:cNvPicPr>
          <p:nvPr/>
        </p:nvPicPr>
        <p:blipFill>
          <a:blip r:embed="rId2"/>
          <a:srcRect b="31989"/>
          <a:stretch>
            <a:fillRect/>
          </a:stretch>
        </p:blipFill>
        <p:spPr bwMode="auto">
          <a:xfrm>
            <a:off x="1214414" y="357166"/>
            <a:ext cx="6700218" cy="6020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&amp;Gcy;&amp;icy;&amp;rcy;&amp;lcy;&amp;yacy;&amp;ncy;&amp;dcy;&amp;ycy; &amp;scy;&amp;vcy;&amp;ocy;&amp;icy;&amp;mcy;&amp;icy; &amp;rcy;&amp;ucy;&amp;kcy;&amp;acy;&amp;mcy;&amp;icy;"/>
          <p:cNvPicPr>
            <a:picLocks noChangeAspect="1" noChangeArrowheads="1"/>
          </p:cNvPicPr>
          <p:nvPr/>
        </p:nvPicPr>
        <p:blipFill>
          <a:blip r:embed="rId2"/>
          <a:srcRect t="32116"/>
          <a:stretch>
            <a:fillRect/>
          </a:stretch>
        </p:blipFill>
        <p:spPr bwMode="auto">
          <a:xfrm>
            <a:off x="1214414" y="357166"/>
            <a:ext cx="6760048" cy="6062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&amp;Gcy;&amp;icy;&amp;rcy;&amp;lcy;&amp;yacy;&amp;ncy;&amp;dcy;&amp;ycy; &amp;scy;&amp;vcy;&amp;ocy;&amp;icy;&amp;mcy;&amp;icy; &amp;rcy;&amp;ucy;&amp;kcy;&amp;acy;&amp;m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28"/>
            <a:ext cx="7429552" cy="6094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&amp;Gcy;&amp;icy;&amp;rcy;&amp;lcy;&amp;yacy;&amp;ncy;&amp;dcy;&amp;ycy; &amp;scy;&amp;vcy;&amp;ocy;&amp;icy;&amp;mcy;&amp;icy; &amp;rcy;&amp;ucy;&amp;kcy;&amp;acy;&amp;m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57166"/>
            <a:ext cx="5724525" cy="6143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&amp;Gcy;&amp;icy;&amp;rcy;&amp;lcy;&amp;yacy;&amp;ncy;&amp;dcy;&amp;ycy; &amp;scy;&amp;vcy;&amp;ocy;&amp;icy;&amp;mcy;&amp;icy; &amp;rcy;&amp;ucy;&amp;kcy;&amp;acy;&amp;m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171" y="1785926"/>
            <a:ext cx="8512463" cy="3271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&amp;Gcy;&amp;icy;&amp;rcy;&amp;lcy;&amp;yacy;&amp;ncy;&amp;dcy;&amp;ycy; &amp;scy;&amp;vcy;&amp;ocy;&amp;icy;&amp;mcy;&amp;icy; &amp;rcy;&amp;ucy;&amp;kcy;&amp;acy;&amp;m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8115798" cy="5334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.io.ua/img_su/large/0049/06/00490623_n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928670"/>
            <a:ext cx="6572250" cy="315277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4500570"/>
            <a:ext cx="85214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Сделал дело – гуляй смело!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</Words>
  <Application>Microsoft Office PowerPoint</Application>
  <PresentationFormat>Экран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Гирлянда.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Гирлянда.</dc:title>
  <dc:creator>User</dc:creator>
  <cp:lastModifiedBy>User</cp:lastModifiedBy>
  <cp:revision>4</cp:revision>
  <dcterms:created xsi:type="dcterms:W3CDTF">2014-10-17T16:23:50Z</dcterms:created>
  <dcterms:modified xsi:type="dcterms:W3CDTF">2015-02-01T12:33:01Z</dcterms:modified>
</cp:coreProperties>
</file>