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60" r:id="rId4"/>
    <p:sldId id="262" r:id="rId5"/>
    <p:sldId id="264" r:id="rId6"/>
    <p:sldId id="265" r:id="rId7"/>
    <p:sldId id="266" r:id="rId8"/>
    <p:sldId id="267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5947-ECBF-424C-964C-6A586FA1281E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51FBA-417A-438A-89C0-BAE91EF99A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5947-ECBF-424C-964C-6A586FA1281E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51FBA-417A-438A-89C0-BAE91EF99A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5947-ECBF-424C-964C-6A586FA1281E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51FBA-417A-438A-89C0-BAE91EF99A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5947-ECBF-424C-964C-6A586FA1281E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51FBA-417A-438A-89C0-BAE91EF99A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5947-ECBF-424C-964C-6A586FA1281E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51FBA-417A-438A-89C0-BAE91EF99A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5947-ECBF-424C-964C-6A586FA1281E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51FBA-417A-438A-89C0-BAE91EF99A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5947-ECBF-424C-964C-6A586FA1281E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51FBA-417A-438A-89C0-BAE91EF99A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5947-ECBF-424C-964C-6A586FA1281E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51FBA-417A-438A-89C0-BAE91EF99A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5947-ECBF-424C-964C-6A586FA1281E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51FBA-417A-438A-89C0-BAE91EF99A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5947-ECBF-424C-964C-6A586FA1281E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51FBA-417A-438A-89C0-BAE91EF99A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5947-ECBF-424C-964C-6A586FA1281E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51FBA-417A-438A-89C0-BAE91EF99A55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86E35947-ECBF-424C-964C-6A586FA1281E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5CE51FBA-417A-438A-89C0-BAE91EF99A55}" type="slidenum">
              <a:rPr lang="ru-RU" smtClean="0"/>
              <a:t>‹#›</a:t>
            </a:fld>
            <a:endParaRPr lang="ru-RU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404664"/>
            <a:ext cx="7667014" cy="4608512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92D050"/>
                </a:solidFill>
              </a:rPr>
              <a:t>Поделки</a:t>
            </a:r>
            <a:br>
              <a:rPr lang="ru-RU" sz="4800" dirty="0" smtClean="0">
                <a:solidFill>
                  <a:srgbClr val="92D050"/>
                </a:solidFill>
              </a:rPr>
            </a:br>
            <a:r>
              <a:rPr lang="ru-RU" sz="4800" dirty="0" smtClean="0">
                <a:solidFill>
                  <a:srgbClr val="92D050"/>
                </a:solidFill>
              </a:rPr>
              <a:t> из природного материала</a:t>
            </a:r>
            <a:br>
              <a:rPr lang="ru-RU" sz="4800" dirty="0" smtClean="0">
                <a:solidFill>
                  <a:srgbClr val="92D050"/>
                </a:solidFill>
              </a:rPr>
            </a:br>
            <a:r>
              <a:rPr lang="ru-RU" sz="4800" dirty="0" smtClean="0">
                <a:solidFill>
                  <a:srgbClr val="92D050"/>
                </a:solidFill>
              </a:rPr>
              <a:t/>
            </a:r>
            <a:br>
              <a:rPr lang="ru-RU" sz="4800" dirty="0" smtClean="0">
                <a:solidFill>
                  <a:srgbClr val="92D050"/>
                </a:solidFill>
              </a:rPr>
            </a:b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Выполнила: учитель начальных классов Навдаева С.А.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15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764704"/>
            <a:ext cx="6125666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981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95044"/>
            <a:ext cx="6341690" cy="5470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538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6912768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968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6480720" cy="5544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583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6192688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677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48680"/>
            <a:ext cx="7344816" cy="578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816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6673"/>
            <a:ext cx="6264696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237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476672"/>
            <a:ext cx="7972425" cy="619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435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TC102455610[[fn=Осень]]</Template>
  <TotalTime>18</TotalTime>
  <Words>1</Words>
  <Application>Microsoft Office PowerPoint</Application>
  <PresentationFormat>Экран (4:3)</PresentationFormat>
  <Paragraphs>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Autumn</vt:lpstr>
      <vt:lpstr>Поделки  из природного материала  Выполнила: учитель начальных классов Навдаева С.А.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Поделки  из природного материала</dc:title>
  <dc:creator>Vitaly</dc:creator>
  <cp:lastModifiedBy>Vitaly</cp:lastModifiedBy>
  <cp:revision>7</cp:revision>
  <dcterms:created xsi:type="dcterms:W3CDTF">2014-10-07T12:33:29Z</dcterms:created>
  <dcterms:modified xsi:type="dcterms:W3CDTF">2015-02-01T15:40:27Z</dcterms:modified>
</cp:coreProperties>
</file>