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D9338-072A-4FF8-8A20-F4F48E6D91E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4A596-5045-42FE-9DAD-FEA0A565E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6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612685-9A9C-453E-9E19-A80F5048E2BF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3545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white">
                  <a:lumMod val="6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00100" y="142852"/>
            <a:ext cx="8001056" cy="65722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Рисунок 13" descr="0_75db2_f012258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85720" y="142852"/>
            <a:ext cx="1524003" cy="1057658"/>
          </a:xfrm>
          <a:prstGeom prst="rect">
            <a:avLst/>
          </a:prstGeom>
        </p:spPr>
      </p:pic>
      <p:pic>
        <p:nvPicPr>
          <p:cNvPr id="15" name="Рисунок 14" descr="0_75db2_f012258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85720" y="1428736"/>
            <a:ext cx="1524003" cy="1057658"/>
          </a:xfrm>
          <a:prstGeom prst="rect">
            <a:avLst/>
          </a:prstGeom>
        </p:spPr>
      </p:pic>
      <p:pic>
        <p:nvPicPr>
          <p:cNvPr id="16" name="Рисунок 15" descr="0_75db2_f012258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85720" y="2786058"/>
            <a:ext cx="1524003" cy="1057658"/>
          </a:xfrm>
          <a:prstGeom prst="rect">
            <a:avLst/>
          </a:prstGeom>
        </p:spPr>
      </p:pic>
      <p:pic>
        <p:nvPicPr>
          <p:cNvPr id="17" name="Рисунок 16" descr="0_75db2_f012258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85720" y="5643578"/>
            <a:ext cx="1524003" cy="1057658"/>
          </a:xfrm>
          <a:prstGeom prst="rect">
            <a:avLst/>
          </a:prstGeom>
        </p:spPr>
      </p:pic>
      <p:pic>
        <p:nvPicPr>
          <p:cNvPr id="18" name="Рисунок 17" descr="0_75db2_f012258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85720" y="4286256"/>
            <a:ext cx="1524003" cy="10576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cs typeface="Andalus" panose="02020603050405020304" pitchFamily="18" charset="-78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cs typeface="Andalus" panose="02020603050405020304" pitchFamily="18" charset="-78"/>
              </a:rPr>
            </a:br>
            <a:r>
              <a:rPr lang="ru-RU" sz="4800" b="1" dirty="0" smtClean="0">
                <a:solidFill>
                  <a:srgbClr val="FF0000"/>
                </a:solidFill>
                <a:cs typeface="Andalus" panose="02020603050405020304" pitchFamily="18" charset="-78"/>
              </a:rPr>
              <a:t>Коллаж </a:t>
            </a:r>
            <a:r>
              <a:rPr lang="en-US" sz="48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“</a:t>
            </a:r>
            <a:r>
              <a:rPr lang="ru-RU" sz="4800" b="1" dirty="0" smtClean="0">
                <a:solidFill>
                  <a:srgbClr val="FF0000"/>
                </a:solidFill>
                <a:cs typeface="Andalus" panose="02020603050405020304" pitchFamily="18" charset="-78"/>
              </a:rPr>
              <a:t>Матрёшка</a:t>
            </a:r>
            <a:r>
              <a:rPr lang="en-US" sz="48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”</a:t>
            </a:r>
            <a:endParaRPr lang="ru-RU" sz="4800" b="1" dirty="0">
              <a:solidFill>
                <a:srgbClr val="FF0000"/>
              </a:solidFill>
              <a:cs typeface="Andalus" panose="02020603050405020304" pitchFamily="18" charset="-78"/>
            </a:endParaRPr>
          </a:p>
        </p:txBody>
      </p:sp>
      <p:pic>
        <p:nvPicPr>
          <p:cNvPr id="1026" name="Picture 2" descr="&amp;Pcy;&amp;rcy;&amp;ocy;&amp;scy;&amp;mcy;&amp;ocy;&amp;tcy;&amp;rcy; &amp;icy;&amp;zcy;&amp;ocy;&amp;bcy;&amp;rcy;&amp;acy;&amp;zhcy;&amp;iecy;&amp;ncy;&amp;icy;&amp;yacy; 2573950 &amp;Scy;&amp;iecy;&amp;rcy;&amp;vcy;&amp;icy;&amp;scy; &amp;pcy;&amp;ucy;&amp;bcy;&amp;lcy;&amp;icy;&amp;kcy;&amp;acy;&amp;tscy;&amp;icy;&amp;icy; &amp;icy; &amp;khcy;&amp;rcy;&amp;acy;&amp;ncy;&amp;iecy;&amp;ncy;&amp;icy;&amp;yacy; &amp;icy;&amp;zcy;&amp;ocy;&amp;bcy;&amp;rcy;&amp;acy;&amp;zhcy;&amp;iecy;&amp;ncy;&amp;icy;&amp;jcy; : &amp;khcy;&amp;ocy;&amp;scy;&amp;tcy;&amp;icy;&amp;ncy;&amp;gcy; &amp;kcy;&amp;acy;&amp;rcy;&amp;tcy;&amp;icy;&amp;ncy;&amp;ocy;&amp;kcy; : &amp;rcy;&amp;acy;&amp;zcy;&amp;mcy;&amp;iecy;&amp;shchcy;&amp;iecy;&amp;ncy;&amp;icy;&amp;iecy; &amp;fcy;&amp;ocy;&amp;tcy;&amp;ocy;&amp;kcy; : &amp;mcy;&amp;iecy;&amp;scy;&amp;tcy;&amp;ocy; &amp;dcy;&amp;lcy;&amp;yacy; &amp;fcy;&amp;ocy;&amp;tcy;&amp;ocy;&amp;gcy;&amp;rcy;&amp;acy;&amp;f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6667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Последовательность изготовления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6133839" cy="4089226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67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04864"/>
            <a:ext cx="5292588" cy="3528392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147" name="Заголовок 1"/>
          <p:cNvSpPr txBox="1">
            <a:spLocks/>
          </p:cNvSpPr>
          <p:nvPr/>
        </p:nvSpPr>
        <p:spPr bwMode="auto">
          <a:xfrm>
            <a:off x="2124075" y="404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FF0000"/>
                </a:solidFill>
              </a:rPr>
              <a:t>Последовательность изготовления</a:t>
            </a:r>
          </a:p>
        </p:txBody>
      </p:sp>
    </p:spTree>
    <p:extLst>
      <p:ext uri="{BB962C8B-B14F-4D97-AF65-F5344CB8AC3E}">
        <p14:creationId xmlns:p14="http://schemas.microsoft.com/office/powerpoint/2010/main" val="12267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Последовательность изготовления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z="1600" smtClean="0"/>
          </a:p>
          <a:p>
            <a:endParaRPr lang="ru-RU" altLang="ru-RU" sz="280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5832648" cy="3888432"/>
          </a:xfrm>
          <a:prstGeom prst="snip2DiagRect">
            <a:avLst>
              <a:gd name="adj1" fmla="val 156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19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1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Последовательность изготовления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60848"/>
            <a:ext cx="2880320" cy="432048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60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Последовательность изготовления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5233876" cy="34892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8004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Выставка детских работ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4888953" cy="5508030"/>
          </a:xfrm>
        </p:spPr>
      </p:pic>
    </p:spTree>
    <p:extLst>
      <p:ext uri="{BB962C8B-B14F-4D97-AF65-F5344CB8AC3E}">
        <p14:creationId xmlns:p14="http://schemas.microsoft.com/office/powerpoint/2010/main" val="266578260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7F7F7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</Words>
  <Application>Microsoft Office PowerPoint</Application>
  <PresentationFormat>Экран (4:3)</PresentationFormat>
  <Paragraphs>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Andalus</vt:lpstr>
      <vt:lpstr>Arial</vt:lpstr>
      <vt:lpstr>Calibri</vt:lpstr>
      <vt:lpstr>Monotype Corsiva</vt:lpstr>
      <vt:lpstr>Times New Roman</vt:lpstr>
      <vt:lpstr>1_Тема Office</vt:lpstr>
      <vt:lpstr> Коллаж “Матрёшка”</vt:lpstr>
      <vt:lpstr>Последовательность изготовления</vt:lpstr>
      <vt:lpstr>Презентация PowerPoint</vt:lpstr>
      <vt:lpstr>Последовательность изготовления</vt:lpstr>
      <vt:lpstr>Последовательность изготовления</vt:lpstr>
      <vt:lpstr>Последовательность изготовления</vt:lpstr>
      <vt:lpstr>Выставка детских работ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Алёнушка</cp:lastModifiedBy>
  <cp:revision>5</cp:revision>
  <dcterms:created xsi:type="dcterms:W3CDTF">2014-05-31T11:56:29Z</dcterms:created>
  <dcterms:modified xsi:type="dcterms:W3CDTF">2015-01-27T19:10:10Z</dcterms:modified>
</cp:coreProperties>
</file>