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9" r:id="rId11"/>
    <p:sldId id="266" r:id="rId12"/>
    <p:sldId id="270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B0873B-46E9-4630-AF8C-34CF44A838F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A5182A-88B9-4058-97FE-0D9453055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0873B-46E9-4630-AF8C-34CF44A838F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182A-88B9-4058-97FE-0D9453055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EB0873B-46E9-4630-AF8C-34CF44A838F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A5182A-88B9-4058-97FE-0D9453055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0873B-46E9-4630-AF8C-34CF44A838F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182A-88B9-4058-97FE-0D9453055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B0873B-46E9-4630-AF8C-34CF44A838F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4A5182A-88B9-4058-97FE-0D9453055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0873B-46E9-4630-AF8C-34CF44A838F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182A-88B9-4058-97FE-0D9453055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0873B-46E9-4630-AF8C-34CF44A838F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182A-88B9-4058-97FE-0D9453055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0873B-46E9-4630-AF8C-34CF44A838F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182A-88B9-4058-97FE-0D9453055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B0873B-46E9-4630-AF8C-34CF44A838F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182A-88B9-4058-97FE-0D9453055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0873B-46E9-4630-AF8C-34CF44A838F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182A-88B9-4058-97FE-0D9453055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0873B-46E9-4630-AF8C-34CF44A838F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A5182A-88B9-4058-97FE-0D94530555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EB0873B-46E9-4630-AF8C-34CF44A838F3}" type="datetimeFigureOut">
              <a:rPr lang="ru-RU" smtClean="0"/>
              <a:pPr/>
              <a:t>25.04.2010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4A5182A-88B9-4058-97FE-0D9453055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9%20&#1084;&#1072;&#1103;\nachalo_voiny_levitan.mp3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9%20&#1084;&#1072;&#1103;\01_svyashchennaya_voyna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28860" y="0"/>
            <a:ext cx="6715140" cy="2868168"/>
          </a:xfrm>
        </p:spPr>
        <p:txBody>
          <a:bodyPr/>
          <a:lstStyle/>
          <a:p>
            <a:pPr algn="ctr"/>
            <a:r>
              <a:rPr lang="ru-RU" sz="7200" dirty="0" smtClean="0"/>
              <a:t>9 мая – </a:t>
            </a:r>
            <a:br>
              <a:rPr lang="ru-RU" sz="7200" dirty="0" smtClean="0"/>
            </a:br>
            <a:r>
              <a:rPr lang="ru-RU" sz="6600" dirty="0" smtClean="0"/>
              <a:t>День Победы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Akciy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876"/>
            <a:ext cx="7929586" cy="28575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219ff_89d40c5b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40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28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4143380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1945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охранить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429124" cy="3279905"/>
          </a:xfrm>
          <a:prstGeom prst="rect">
            <a:avLst/>
          </a:prstGeom>
          <a:noFill/>
        </p:spPr>
      </p:pic>
      <p:pic>
        <p:nvPicPr>
          <p:cNvPr id="3" name="Picture 6" descr="image38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3640165" cy="31105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035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66"/>
            <a:ext cx="4649174" cy="617643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a-novosti-shap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57166"/>
            <a:ext cx="5715000" cy="2809875"/>
          </a:xfrm>
          <a:prstGeom prst="rect">
            <a:avLst/>
          </a:prstGeom>
        </p:spPr>
      </p:pic>
      <p:pic>
        <p:nvPicPr>
          <p:cNvPr id="3" name="Рисунок 2" descr="32669583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99" b="4374"/>
          <a:stretch>
            <a:fillRect/>
          </a:stretch>
        </p:blipFill>
        <p:spPr>
          <a:xfrm>
            <a:off x="2357422" y="2786058"/>
            <a:ext cx="2786082" cy="36433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4515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500306"/>
            <a:ext cx="2857520" cy="4034146"/>
          </a:xfrm>
          <a:prstGeom prst="rect">
            <a:avLst/>
          </a:prstGeom>
        </p:spPr>
      </p:pic>
      <p:pic>
        <p:nvPicPr>
          <p:cNvPr id="4" name="Рисунок 3" descr="1209502438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71480"/>
            <a:ext cx="3810000" cy="5724525"/>
          </a:xfrm>
          <a:prstGeom prst="rect">
            <a:avLst/>
          </a:prstGeom>
        </p:spPr>
      </p:pic>
      <p:pic>
        <p:nvPicPr>
          <p:cNvPr id="6" name="Рисунок 5" descr="32669583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2500306"/>
            <a:ext cx="2857500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71810"/>
            <a:ext cx="4929202" cy="343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4505959" cy="338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govo-dovoenno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42918"/>
            <a:ext cx="6847715" cy="54011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7115196" cy="1214446"/>
          </a:xfrm>
        </p:spPr>
        <p:txBody>
          <a:bodyPr>
            <a:noAutofit/>
          </a:bodyPr>
          <a:lstStyle/>
          <a:p>
            <a:r>
              <a:rPr lang="ru-RU" sz="4400" dirty="0" smtClean="0"/>
              <a:t>22 июня 1941 года началась Великая отечественная война</a:t>
            </a:r>
            <a:endParaRPr lang="ru-RU" sz="4400" dirty="0"/>
          </a:p>
        </p:txBody>
      </p:sp>
      <p:pic>
        <p:nvPicPr>
          <p:cNvPr id="4" name="nachalo_voiny_levita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6143644"/>
            <a:ext cx="304800" cy="304800"/>
          </a:xfrm>
          <a:prstGeom prst="rect">
            <a:avLst/>
          </a:prstGeom>
        </p:spPr>
      </p:pic>
      <p:pic>
        <p:nvPicPr>
          <p:cNvPr id="6" name="Рисунок 5" descr="vkn3_clip_image0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785794"/>
            <a:ext cx="7253721" cy="5329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8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1_svyashchennaya_voy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6215082"/>
            <a:ext cx="438152" cy="304800"/>
          </a:xfrm>
          <a:prstGeom prst="rect">
            <a:avLst/>
          </a:prstGeom>
        </p:spPr>
      </p:pic>
      <p:pic>
        <p:nvPicPr>
          <p:cNvPr id="4" name="Рисунок 3" descr="13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500042"/>
            <a:ext cx="3643338" cy="5367851"/>
          </a:xfrm>
          <a:prstGeom prst="rect">
            <a:avLst/>
          </a:prstGeom>
        </p:spPr>
      </p:pic>
      <p:pic>
        <p:nvPicPr>
          <p:cNvPr id="5" name="Рисунок 4" descr="13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2071678"/>
            <a:ext cx="5880069" cy="3924307"/>
          </a:xfrm>
          <a:prstGeom prst="rect">
            <a:avLst/>
          </a:prstGeom>
        </p:spPr>
      </p:pic>
      <p:pic>
        <p:nvPicPr>
          <p:cNvPr id="6" name="Рисунок 5" descr="1619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785794"/>
            <a:ext cx="6477032" cy="51816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7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0" y="2357430"/>
            <a:ext cx="3429000" cy="2057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Шла война… и уносила </a:t>
            </a:r>
            <a:br>
              <a:rPr lang="ru-RU" dirty="0" smtClean="0"/>
            </a:br>
            <a:r>
              <a:rPr lang="ru-RU" dirty="0" smtClean="0"/>
              <a:t>за минуту 10 человек. </a:t>
            </a:r>
            <a:br>
              <a:rPr lang="ru-RU" dirty="0" smtClean="0"/>
            </a:br>
            <a:r>
              <a:rPr lang="ru-RU" dirty="0" smtClean="0"/>
              <a:t>У кого-то безымянная могила, у кого-то скромный монумент…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03d1b1536ef2a0f600a7ef587f793d2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236" r="12236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7632700" cy="57245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Народный художник СССР А.Пахомов всю блокады был в Ленинграде. Серия плакатов, созданная им в 1941 году, называется «Ребята, заменим отцов и братьев»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3305385" cy="5401980"/>
          </a:xfrm>
          <a:prstGeom prst="rect">
            <a:avLst/>
          </a:prstGeom>
          <a:noFill/>
        </p:spPr>
      </p:pic>
      <p:pic>
        <p:nvPicPr>
          <p:cNvPr id="9" name="Рисунок 8" descr="037-0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7" y="3214686"/>
            <a:ext cx="4476756" cy="33575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7-0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876"/>
            <a:ext cx="4548206" cy="2853999"/>
          </a:xfrm>
          <a:prstGeom prst="rect">
            <a:avLst/>
          </a:prstGeom>
        </p:spPr>
      </p:pic>
      <p:pic>
        <p:nvPicPr>
          <p:cNvPr id="3" name="Picture 18" descr="2364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290"/>
            <a:ext cx="4429156" cy="31039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912"/>
          <p:cNvPicPr>
            <a:picLocks noChangeAspect="1" noChangeArrowheads="1"/>
          </p:cNvPicPr>
          <p:nvPr/>
        </p:nvPicPr>
        <p:blipFill>
          <a:blip r:embed="rId2"/>
          <a:srcRect t="6683" b="6683"/>
          <a:stretch>
            <a:fillRect/>
          </a:stretch>
        </p:blipFill>
        <p:spPr bwMode="auto">
          <a:xfrm>
            <a:off x="357158" y="357166"/>
            <a:ext cx="4807987" cy="3123260"/>
          </a:xfrm>
          <a:prstGeom prst="rect">
            <a:avLst/>
          </a:prstGeom>
          <a:noFill/>
        </p:spPr>
      </p:pic>
      <p:pic>
        <p:nvPicPr>
          <p:cNvPr id="3" name="Picture 19" descr="432815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876"/>
            <a:ext cx="4848225" cy="29797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17</Words>
  <Application>Microsoft Office PowerPoint</Application>
  <PresentationFormat>Экран (4:3)</PresentationFormat>
  <Paragraphs>4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9 мая –  День Победы</vt:lpstr>
      <vt:lpstr>Слайд 2</vt:lpstr>
      <vt:lpstr>22 июня 1941 года началась Великая отечественная война</vt:lpstr>
      <vt:lpstr>Слайд 4</vt:lpstr>
      <vt:lpstr>Шла война… и уносила  за минуту 10 человек.  У кого-то безымянная могила, у кого-то скромный монумент…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2010-04-22T19:19:13Z</dcterms:created>
  <dcterms:modified xsi:type="dcterms:W3CDTF">2010-04-25T17:14:27Z</dcterms:modified>
</cp:coreProperties>
</file>