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2150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Игрушка из помпона </a:t>
            </a:r>
            <a:r>
              <a:rPr lang="en-US" sz="4800" dirty="0" smtClean="0">
                <a:solidFill>
                  <a:srgbClr val="FF0000"/>
                </a:solidFill>
              </a:rPr>
              <a:t>“</a:t>
            </a:r>
            <a:r>
              <a:rPr lang="ru-RU" sz="4800" dirty="0" smtClean="0">
                <a:solidFill>
                  <a:srgbClr val="FF0000"/>
                </a:solidFill>
              </a:rPr>
              <a:t>Весёлый человечек</a:t>
            </a:r>
            <a:r>
              <a:rPr lang="en-US" sz="6000" dirty="0" smtClean="0">
                <a:solidFill>
                  <a:srgbClr val="FF0000"/>
                </a:solidFill>
              </a:rPr>
              <a:t>”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59204"/>
            <a:ext cx="3026318" cy="3961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99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Последовательность изготовления помпона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16" y="1628800"/>
            <a:ext cx="4768600" cy="3872103"/>
          </a:xfrm>
        </p:spPr>
      </p:pic>
    </p:spTree>
    <p:extLst>
      <p:ext uri="{BB962C8B-B14F-4D97-AF65-F5344CB8AC3E}">
        <p14:creationId xmlns:p14="http://schemas.microsoft.com/office/powerpoint/2010/main" val="311847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263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Последовательность выполнения помпона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60222"/>
            <a:ext cx="4070113" cy="27134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34" y="3212976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110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Последовательность выполнения помпона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5"/>
            <a:ext cx="4392488" cy="2928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640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Последовательность выполнения помпона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8"/>
            <a:ext cx="4850196" cy="3233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61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Выставка работ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учащихся 2го класса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306409"/>
            <a:ext cx="2700782" cy="355786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17" y="1330889"/>
            <a:ext cx="3823696" cy="50441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88" y="3068960"/>
            <a:ext cx="3073871" cy="37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2" y="-87176"/>
            <a:ext cx="3621084" cy="34172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53" y="1779452"/>
            <a:ext cx="3843412" cy="4769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1510" y="951989"/>
            <a:ext cx="4813403" cy="28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24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Игрушка из помпона “Весёлый человечек”</vt:lpstr>
      <vt:lpstr>Последовательность изготовления помпона</vt:lpstr>
      <vt:lpstr>Последовательность выполнения помпона</vt:lpstr>
      <vt:lpstr>Последовательность выполнения помпона</vt:lpstr>
      <vt:lpstr>Последовательность выполнения помпона</vt:lpstr>
      <vt:lpstr>Выставка работ  учащихся 2го класса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Алена</cp:lastModifiedBy>
  <cp:revision>21</cp:revision>
  <dcterms:created xsi:type="dcterms:W3CDTF">2013-10-10T07:56:28Z</dcterms:created>
  <dcterms:modified xsi:type="dcterms:W3CDTF">2015-02-09T19:06:16Z</dcterms:modified>
</cp:coreProperties>
</file>