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87C6DB-3527-4C63-AEAA-7DD3DD3FBC79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04110CF-2D3F-4870-B6BE-B33051FC2887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1C42E61-D1A5-451D-A48F-76D608B99F0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История развития биологии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Галерея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31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TEMP.CL130-00\Desktop\0013-013-19-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15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TEMP.CL130-00\Desktop\0005-005-ZHan-Batist-Lama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92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TEMP.CL130-00\Desktop\0006-006-Karl-Linnej-Carolus-Linnaeus-1707-1778-shvedskij-biol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24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701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0" y="116632"/>
            <a:ext cx="8229600" cy="1219200"/>
          </a:xfrm>
        </p:spPr>
        <p:txBody>
          <a:bodyPr/>
          <a:lstStyle/>
          <a:p>
            <a:r>
              <a:rPr lang="ru-RU" dirty="0" smtClean="0"/>
              <a:t>Чарльз Дарвин</a:t>
            </a:r>
            <a:endParaRPr lang="ru-RU" dirty="0"/>
          </a:p>
        </p:txBody>
      </p:sp>
      <p:pic>
        <p:nvPicPr>
          <p:cNvPr id="12290" name="Picture 2" descr="C:\Users\TEMP.CL130-00\Desktop\Dar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7" y="116632"/>
            <a:ext cx="3810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TEMP.CL130-00\Desktop\211614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277" y="1457400"/>
            <a:ext cx="5351183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63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C:\Users\TEMP.CL130-00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08912" cy="615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1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TEMP.CL130-00\Desktop\0001-001-Gregor-Mendel-1822-18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178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TEMP.CL130-00\Desktop\0009-009-Tomas-KHant-Morgan-1866-1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809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TEMP.CL130-00\Desktop\0002-002-Mne-ne-zhalko-otdat-zhizn-radi-samogo-malogo-v-nau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7818107" cy="586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16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TEMP.CL130-00\Desktop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1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TEMP.CL130-00\Desktop\0001-001-Pavlov-Ivan-Petrovi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3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17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Аристотель</a:t>
            </a:r>
            <a:endParaRPr lang="ru-RU" dirty="0"/>
          </a:p>
        </p:txBody>
      </p:sp>
      <p:pic>
        <p:nvPicPr>
          <p:cNvPr id="1026" name="Picture 2" descr="C:\Users\TEMP.CL130-00\Desktop\0018-018-Arist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9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430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11960" y="188640"/>
            <a:ext cx="8229600" cy="1363216"/>
          </a:xfrm>
        </p:spPr>
        <p:txBody>
          <a:bodyPr/>
          <a:lstStyle/>
          <a:p>
            <a:r>
              <a:rPr lang="ru-RU" dirty="0" smtClean="0"/>
              <a:t>Бехтерев В.М.</a:t>
            </a:r>
            <a:endParaRPr lang="ru-RU" dirty="0"/>
          </a:p>
        </p:txBody>
      </p:sp>
      <p:pic>
        <p:nvPicPr>
          <p:cNvPr id="20482" name="Picture 2" descr="C:\Users\TEMP.CL130-00\Desktop\V M behter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32766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TEMP.CL130-00\Desktop\dgx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6" y="1904819"/>
            <a:ext cx="4418856" cy="44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532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TEMP.CL130-00\Desktop\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798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030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TEMP.CL130-00\Desktop\0007-007-Biosf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203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54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TEMP.CL130-00\Desktop\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14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TEMP.CL130-00\Desktop\slide_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22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Гален</a:t>
            </a:r>
            <a:endParaRPr lang="ru-RU" dirty="0"/>
          </a:p>
        </p:txBody>
      </p:sp>
      <p:pic>
        <p:nvPicPr>
          <p:cNvPr id="2050" name="Picture 2" descr="C:\Users\TEMP.CL130-00\Desktop\0005-005-Drevnerimskij-uchennyj-i-vrach-Klavdij-Gal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59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EMP.CL130-00\Desktop\0003-003-Istoki-biologicheskoj-nau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36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TEMP.CL130-00\Desktop\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46" y="28988"/>
            <a:ext cx="6948264" cy="679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938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TEMP.CL130-00\Desktop\slide_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9" y="447863"/>
            <a:ext cx="7620000" cy="61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73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TEMP.CL130-00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04664"/>
            <a:ext cx="8128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16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TEMP.CL130-00\Desktop\0008-008-Anglijskij-vrach-i-biolog-Uiljam-Garv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76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TEMP.CL130-00\Desktop\0010-010-17-v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78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797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</TotalTime>
  <Words>11</Words>
  <Application>Microsoft Office PowerPoint</Application>
  <PresentationFormat>Экран (4:3)</PresentationFormat>
  <Paragraphs>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Галерея</vt:lpstr>
      <vt:lpstr>Аристотель</vt:lpstr>
      <vt:lpstr>Гален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Чарльз Дарвин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Бехтерев В.М.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Галерея</dc:title>
  <dc:creator>User</dc:creator>
  <cp:lastModifiedBy>User</cp:lastModifiedBy>
  <cp:revision>3</cp:revision>
  <dcterms:created xsi:type="dcterms:W3CDTF">2013-09-04T07:01:03Z</dcterms:created>
  <dcterms:modified xsi:type="dcterms:W3CDTF">2013-09-04T07:28:06Z</dcterms:modified>
</cp:coreProperties>
</file>