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B18A-25D1-418A-A136-F5209D8213A5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A865-4FD2-48DA-A2DA-24CB43FB6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B18A-25D1-418A-A136-F5209D8213A5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A865-4FD2-48DA-A2DA-24CB43FB6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FF0000"/>
                </a:solidFill>
              </a:rPr>
              <a:t>Н</a:t>
            </a:r>
            <a:r>
              <a:rPr lang="ru-RU" sz="4400" smtClean="0">
                <a:solidFill>
                  <a:srgbClr val="FFC000"/>
                </a:solidFill>
              </a:rPr>
              <a:t>А</a:t>
            </a:r>
            <a:r>
              <a:rPr lang="ru-RU" sz="4400" smtClean="0">
                <a:solidFill>
                  <a:srgbClr val="FFFF00"/>
                </a:solidFill>
              </a:rPr>
              <a:t>Ч</a:t>
            </a:r>
            <a:r>
              <a:rPr lang="ru-RU" sz="4400" smtClean="0">
                <a:solidFill>
                  <a:srgbClr val="92D050"/>
                </a:solidFill>
              </a:rPr>
              <a:t>И</a:t>
            </a:r>
            <a:r>
              <a:rPr lang="ru-RU" sz="4400" smtClean="0">
                <a:solidFill>
                  <a:srgbClr val="00B0F0"/>
                </a:solidFill>
              </a:rPr>
              <a:t>Н</a:t>
            </a:r>
            <a:r>
              <a:rPr lang="ru-RU" sz="4400" smtClean="0">
                <a:solidFill>
                  <a:srgbClr val="0070C0"/>
                </a:solidFill>
              </a:rPr>
              <a:t>А</a:t>
            </a:r>
            <a:r>
              <a:rPr lang="ru-RU" sz="4400" smtClean="0">
                <a:solidFill>
                  <a:srgbClr val="7030A0"/>
                </a:solidFill>
              </a:rPr>
              <a:t>Е</a:t>
            </a:r>
            <a:r>
              <a:rPr lang="ru-RU" sz="4400" smtClean="0">
                <a:solidFill>
                  <a:srgbClr val="FF0000"/>
                </a:solidFill>
              </a:rPr>
              <a:t>М</a:t>
            </a:r>
            <a:r>
              <a:rPr lang="ru-RU" sz="4400" smtClean="0"/>
              <a:t> </a:t>
            </a:r>
            <a:r>
              <a:rPr lang="ru-RU" sz="4400" smtClean="0">
                <a:solidFill>
                  <a:srgbClr val="FFC000"/>
                </a:solidFill>
              </a:rPr>
              <a:t>Р</a:t>
            </a:r>
            <a:r>
              <a:rPr lang="ru-RU" sz="4400" smtClean="0">
                <a:solidFill>
                  <a:srgbClr val="FFFF00"/>
                </a:solidFill>
              </a:rPr>
              <a:t>А</a:t>
            </a:r>
            <a:r>
              <a:rPr lang="ru-RU" sz="4400" smtClean="0">
                <a:solidFill>
                  <a:srgbClr val="92D050"/>
                </a:solidFill>
              </a:rPr>
              <a:t>Б</a:t>
            </a:r>
            <a:r>
              <a:rPr lang="ru-RU" sz="4400" smtClean="0">
                <a:solidFill>
                  <a:srgbClr val="00B0F0"/>
                </a:solidFill>
              </a:rPr>
              <a:t>О</a:t>
            </a:r>
            <a:r>
              <a:rPr lang="ru-RU" sz="4400" smtClean="0">
                <a:solidFill>
                  <a:srgbClr val="0070C0"/>
                </a:solidFill>
              </a:rPr>
              <a:t>Т</a:t>
            </a:r>
            <a:r>
              <a:rPr lang="ru-RU" sz="4400" smtClean="0">
                <a:solidFill>
                  <a:srgbClr val="7030A0"/>
                </a:solidFill>
              </a:rPr>
              <a:t>А</a:t>
            </a:r>
            <a:r>
              <a:rPr lang="ru-RU" sz="4400" smtClean="0">
                <a:solidFill>
                  <a:srgbClr val="FF0000"/>
                </a:solidFill>
              </a:rPr>
              <a:t>Т</a:t>
            </a:r>
            <a:r>
              <a:rPr lang="ru-RU" sz="4400" smtClean="0">
                <a:solidFill>
                  <a:srgbClr val="FFC000"/>
                </a:solidFill>
              </a:rPr>
              <a:t>Ь</a:t>
            </a:r>
            <a:r>
              <a:rPr lang="ru-RU" sz="4400" smtClean="0"/>
              <a:t> </a:t>
            </a:r>
            <a:r>
              <a:rPr lang="ru-RU" sz="4400" smtClean="0">
                <a:solidFill>
                  <a:srgbClr val="FFFF00"/>
                </a:solidFill>
              </a:rPr>
              <a:t>С</a:t>
            </a:r>
            <a:r>
              <a:rPr lang="ru-RU" sz="4400" smtClean="0"/>
              <a:t> </a:t>
            </a:r>
            <a:r>
              <a:rPr lang="ru-RU" sz="4400" smtClean="0">
                <a:solidFill>
                  <a:srgbClr val="92D050"/>
                </a:solidFill>
              </a:rPr>
              <a:t>Б</a:t>
            </a:r>
            <a:r>
              <a:rPr lang="ru-RU" sz="4400" smtClean="0">
                <a:solidFill>
                  <a:srgbClr val="00B0F0"/>
                </a:solidFill>
              </a:rPr>
              <a:t>У</a:t>
            </a:r>
            <a:r>
              <a:rPr lang="ru-RU" sz="4400" smtClean="0">
                <a:solidFill>
                  <a:srgbClr val="0070C0"/>
                </a:solidFill>
              </a:rPr>
              <a:t>М</a:t>
            </a:r>
            <a:r>
              <a:rPr lang="ru-RU" sz="4400" smtClean="0">
                <a:solidFill>
                  <a:srgbClr val="7030A0"/>
                </a:solidFill>
              </a:rPr>
              <a:t>А</a:t>
            </a:r>
            <a:r>
              <a:rPr lang="ru-RU" sz="4400" smtClean="0">
                <a:solidFill>
                  <a:srgbClr val="FF0000"/>
                </a:solidFill>
              </a:rPr>
              <a:t>Г</a:t>
            </a:r>
            <a:r>
              <a:rPr lang="ru-RU" sz="4400" smtClean="0">
                <a:solidFill>
                  <a:srgbClr val="FFC000"/>
                </a:solidFill>
              </a:rPr>
              <a:t>О</a:t>
            </a:r>
            <a:r>
              <a:rPr lang="ru-RU" sz="4400" smtClean="0">
                <a:solidFill>
                  <a:srgbClr val="FFFF00"/>
                </a:solidFill>
              </a:rPr>
              <a:t>Й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FF0000"/>
                </a:solidFill>
              </a:rPr>
              <a:t>Д</a:t>
            </a:r>
            <a:r>
              <a:rPr lang="ru-RU" sz="4400" smtClean="0">
                <a:solidFill>
                  <a:srgbClr val="FFC000"/>
                </a:solidFill>
              </a:rPr>
              <a:t>Е</a:t>
            </a:r>
            <a:r>
              <a:rPr lang="ru-RU" sz="4400" smtClean="0">
                <a:solidFill>
                  <a:srgbClr val="FFFF00"/>
                </a:solidFill>
              </a:rPr>
              <a:t>Л</a:t>
            </a:r>
            <a:r>
              <a:rPr lang="ru-RU" sz="4400" smtClean="0">
                <a:solidFill>
                  <a:srgbClr val="92D050"/>
                </a:solidFill>
              </a:rPr>
              <a:t>А</a:t>
            </a:r>
            <a:r>
              <a:rPr lang="ru-RU" sz="4400" smtClean="0">
                <a:solidFill>
                  <a:srgbClr val="00B0F0"/>
                </a:solidFill>
              </a:rPr>
              <a:t>Е</a:t>
            </a:r>
            <a:r>
              <a:rPr lang="ru-RU" sz="4400" smtClean="0">
                <a:solidFill>
                  <a:srgbClr val="0070C0"/>
                </a:solidFill>
              </a:rPr>
              <a:t>М</a:t>
            </a:r>
            <a:r>
              <a:rPr lang="ru-RU" sz="4400" smtClean="0"/>
              <a:t> </a:t>
            </a:r>
            <a:r>
              <a:rPr lang="ru-RU" sz="4400" smtClean="0">
                <a:solidFill>
                  <a:srgbClr val="7030A0"/>
                </a:solidFill>
              </a:rPr>
              <a:t>К</a:t>
            </a:r>
            <a:r>
              <a:rPr lang="ru-RU" sz="4400" smtClean="0">
                <a:solidFill>
                  <a:srgbClr val="FF0000"/>
                </a:solidFill>
              </a:rPr>
              <a:t>А</a:t>
            </a:r>
            <a:r>
              <a:rPr lang="ru-RU" sz="4400" smtClean="0">
                <a:solidFill>
                  <a:srgbClr val="FFC000"/>
                </a:solidFill>
              </a:rPr>
              <a:t>П</a:t>
            </a:r>
            <a:r>
              <a:rPr lang="ru-RU" sz="4400" smtClean="0">
                <a:solidFill>
                  <a:srgbClr val="FFFF00"/>
                </a:solidFill>
              </a:rPr>
              <a:t>Е</a:t>
            </a:r>
            <a:r>
              <a:rPr lang="ru-RU" sz="4400" smtClean="0">
                <a:solidFill>
                  <a:srgbClr val="92D050"/>
                </a:solidFill>
              </a:rPr>
              <a:t>Л</a:t>
            </a:r>
            <a:r>
              <a:rPr lang="ru-RU" sz="4400" smtClean="0">
                <a:solidFill>
                  <a:srgbClr val="00B0F0"/>
                </a:solidFill>
              </a:rPr>
              <a:t>Ь</a:t>
            </a:r>
            <a:r>
              <a:rPr lang="ru-RU" sz="4400" smtClean="0">
                <a:solidFill>
                  <a:srgbClr val="0070C0"/>
                </a:solidFill>
              </a:rPr>
              <a:t>К</a:t>
            </a:r>
            <a:r>
              <a:rPr lang="ru-RU" sz="4400" smtClean="0">
                <a:solidFill>
                  <a:srgbClr val="7030A0"/>
                </a:solidFill>
              </a:rPr>
              <a:t>И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</a:t>
            </a:r>
            <a:r>
              <a:rPr lang="ru-RU" smtClean="0">
                <a:solidFill>
                  <a:srgbClr val="FFC000"/>
                </a:solidFill>
              </a:rPr>
              <a:t>Р</a:t>
            </a:r>
            <a:r>
              <a:rPr lang="ru-RU" smtClean="0">
                <a:solidFill>
                  <a:srgbClr val="FFFF00"/>
                </a:solidFill>
              </a:rPr>
              <a:t>И</a:t>
            </a:r>
            <a:r>
              <a:rPr lang="ru-RU" smtClean="0">
                <a:solidFill>
                  <a:srgbClr val="92D050"/>
                </a:solidFill>
              </a:rPr>
              <a:t>В</a:t>
            </a:r>
            <a:r>
              <a:rPr lang="ru-RU" smtClean="0">
                <a:solidFill>
                  <a:srgbClr val="00B0F0"/>
                </a:solidFill>
              </a:rPr>
              <a:t>Я</a:t>
            </a:r>
            <a:r>
              <a:rPr lang="ru-RU" smtClean="0">
                <a:solidFill>
                  <a:srgbClr val="0070C0"/>
                </a:solidFill>
              </a:rPr>
              <a:t>З</a:t>
            </a:r>
            <a:r>
              <a:rPr lang="ru-RU" smtClean="0">
                <a:solidFill>
                  <a:srgbClr val="7030A0"/>
                </a:solidFill>
              </a:rPr>
              <a:t>Ы</a:t>
            </a:r>
            <a:r>
              <a:rPr lang="ru-RU" smtClean="0">
                <a:solidFill>
                  <a:srgbClr val="FF0000"/>
                </a:solidFill>
              </a:rPr>
              <a:t>В</a:t>
            </a:r>
            <a:r>
              <a:rPr lang="ru-RU" smtClean="0">
                <a:solidFill>
                  <a:srgbClr val="FFC000"/>
                </a:solidFill>
              </a:rPr>
              <a:t>А</a:t>
            </a:r>
            <a:r>
              <a:rPr lang="ru-RU" smtClean="0">
                <a:solidFill>
                  <a:srgbClr val="FFFF00"/>
                </a:solidFill>
              </a:rPr>
              <a:t>Е</a:t>
            </a:r>
            <a:r>
              <a:rPr lang="ru-RU" smtClean="0">
                <a:solidFill>
                  <a:srgbClr val="92D050"/>
                </a:solidFill>
              </a:rPr>
              <a:t>М</a:t>
            </a:r>
            <a:r>
              <a:rPr lang="ru-RU" smtClean="0"/>
              <a:t> </a:t>
            </a:r>
            <a:r>
              <a:rPr lang="ru-RU" smtClean="0">
                <a:solidFill>
                  <a:srgbClr val="00B0F0"/>
                </a:solidFill>
              </a:rPr>
              <a:t>Б</a:t>
            </a:r>
            <a:r>
              <a:rPr lang="ru-RU" smtClean="0">
                <a:solidFill>
                  <a:srgbClr val="0070C0"/>
                </a:solidFill>
              </a:rPr>
              <a:t>У</a:t>
            </a:r>
            <a:r>
              <a:rPr lang="ru-RU" smtClean="0">
                <a:solidFill>
                  <a:srgbClr val="7030A0"/>
                </a:solidFill>
              </a:rPr>
              <a:t>С</a:t>
            </a:r>
            <a:r>
              <a:rPr lang="ru-RU" smtClean="0">
                <a:solidFill>
                  <a:srgbClr val="FF0000"/>
                </a:solidFill>
              </a:rPr>
              <a:t>И</a:t>
            </a:r>
            <a:r>
              <a:rPr lang="ru-RU" smtClean="0">
                <a:solidFill>
                  <a:srgbClr val="FFC000"/>
                </a:solidFill>
              </a:rPr>
              <a:t>Н</a:t>
            </a:r>
            <a:r>
              <a:rPr lang="ru-RU" smtClean="0">
                <a:solidFill>
                  <a:srgbClr val="FFFF00"/>
                </a:solidFill>
              </a:rPr>
              <a:t>К</a:t>
            </a:r>
            <a:r>
              <a:rPr lang="ru-RU" smtClean="0">
                <a:solidFill>
                  <a:srgbClr val="92D050"/>
                </a:solidFill>
              </a:rPr>
              <a:t>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</a:t>
            </a:r>
            <a:r>
              <a:rPr lang="ru-RU" smtClean="0">
                <a:solidFill>
                  <a:srgbClr val="FFC000"/>
                </a:solidFill>
              </a:rPr>
              <a:t>Р</a:t>
            </a:r>
            <a:r>
              <a:rPr lang="ru-RU" smtClean="0">
                <a:solidFill>
                  <a:srgbClr val="FFFF00"/>
                </a:solidFill>
              </a:rPr>
              <a:t>И</a:t>
            </a:r>
            <a:r>
              <a:rPr lang="ru-RU" smtClean="0">
                <a:solidFill>
                  <a:srgbClr val="92D050"/>
                </a:solidFill>
              </a:rPr>
              <a:t>К</a:t>
            </a:r>
            <a:r>
              <a:rPr lang="ru-RU" smtClean="0">
                <a:solidFill>
                  <a:srgbClr val="00B0F0"/>
                </a:solidFill>
              </a:rPr>
              <a:t>Л</a:t>
            </a:r>
            <a:r>
              <a:rPr lang="ru-RU" smtClean="0">
                <a:solidFill>
                  <a:srgbClr val="0070C0"/>
                </a:solidFill>
              </a:rPr>
              <a:t>Е</a:t>
            </a:r>
            <a:r>
              <a:rPr lang="ru-RU" smtClean="0">
                <a:solidFill>
                  <a:srgbClr val="7030A0"/>
                </a:solidFill>
              </a:rPr>
              <a:t>И</a:t>
            </a:r>
            <a:r>
              <a:rPr lang="ru-RU" smtClean="0">
                <a:solidFill>
                  <a:srgbClr val="FF0000"/>
                </a:solidFill>
              </a:rPr>
              <a:t>В</a:t>
            </a:r>
            <a:r>
              <a:rPr lang="ru-RU" smtClean="0">
                <a:solidFill>
                  <a:srgbClr val="FFC000"/>
                </a:solidFill>
              </a:rPr>
              <a:t>А</a:t>
            </a:r>
            <a:r>
              <a:rPr lang="ru-RU" smtClean="0">
                <a:solidFill>
                  <a:srgbClr val="FFFF00"/>
                </a:solidFill>
              </a:rPr>
              <a:t>Е</a:t>
            </a:r>
            <a:r>
              <a:rPr lang="ru-RU" smtClean="0">
                <a:solidFill>
                  <a:srgbClr val="92D050"/>
                </a:solidFill>
              </a:rPr>
              <a:t>М</a:t>
            </a:r>
            <a:r>
              <a:rPr lang="ru-RU" smtClean="0"/>
              <a:t> </a:t>
            </a:r>
            <a:r>
              <a:rPr lang="ru-RU" smtClean="0">
                <a:solidFill>
                  <a:srgbClr val="00B0F0"/>
                </a:solidFill>
              </a:rPr>
              <a:t>Т</a:t>
            </a:r>
            <a:r>
              <a:rPr lang="ru-RU" smtClean="0">
                <a:solidFill>
                  <a:srgbClr val="0070C0"/>
                </a:solidFill>
              </a:rPr>
              <a:t>У</a:t>
            </a:r>
            <a:r>
              <a:rPr lang="ru-RU" smtClean="0">
                <a:solidFill>
                  <a:srgbClr val="7030A0"/>
                </a:solidFill>
              </a:rPr>
              <a:t>Ч</a:t>
            </a:r>
            <a:r>
              <a:rPr lang="ru-RU" smtClean="0">
                <a:solidFill>
                  <a:srgbClr val="FF0000"/>
                </a:solidFill>
              </a:rPr>
              <a:t>К</a:t>
            </a:r>
            <a:r>
              <a:rPr lang="ru-RU" smtClean="0">
                <a:solidFill>
                  <a:srgbClr val="FFC000"/>
                </a:solidFill>
              </a:rPr>
              <a:t>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</a:rPr>
              <a:t>Г</a:t>
            </a:r>
            <a:r>
              <a:rPr lang="ru-RU" sz="5400" smtClean="0">
                <a:solidFill>
                  <a:srgbClr val="FFC000"/>
                </a:solidFill>
              </a:rPr>
              <a:t>О</a:t>
            </a:r>
            <a:r>
              <a:rPr lang="ru-RU" sz="5400" smtClean="0">
                <a:solidFill>
                  <a:srgbClr val="FFFF00"/>
                </a:solidFill>
              </a:rPr>
              <a:t>Т</a:t>
            </a:r>
            <a:r>
              <a:rPr lang="ru-RU" sz="5400" smtClean="0">
                <a:solidFill>
                  <a:srgbClr val="92D050"/>
                </a:solidFill>
              </a:rPr>
              <a:t>О</a:t>
            </a:r>
            <a:r>
              <a:rPr lang="ru-RU" sz="5400" smtClean="0">
                <a:solidFill>
                  <a:srgbClr val="00B0F0"/>
                </a:solidFill>
              </a:rPr>
              <a:t>В</a:t>
            </a:r>
            <a:r>
              <a:rPr lang="ru-RU" sz="5400" smtClean="0">
                <a:solidFill>
                  <a:srgbClr val="0070C0"/>
                </a:solidFill>
              </a:rPr>
              <a:t>О</a:t>
            </a:r>
            <a:r>
              <a:rPr lang="ru-RU" sz="5400" smtClean="0"/>
              <a:t> </a:t>
            </a:r>
            <a:r>
              <a:rPr lang="ru-RU" sz="5400" smtClean="0">
                <a:solidFill>
                  <a:srgbClr val="7030A0"/>
                </a:solidFill>
              </a:rPr>
              <a:t>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smtClean="0">
                <a:solidFill>
                  <a:srgbClr val="FF0000"/>
                </a:solidFill>
              </a:rPr>
              <a:t>М</a:t>
            </a:r>
            <a:r>
              <a:rPr lang="ru-RU" sz="9600" smtClean="0">
                <a:solidFill>
                  <a:srgbClr val="FFC000"/>
                </a:solidFill>
              </a:rPr>
              <a:t>О</a:t>
            </a:r>
            <a:r>
              <a:rPr lang="ru-RU" sz="9600" smtClean="0">
                <a:solidFill>
                  <a:srgbClr val="FFFF00"/>
                </a:solidFill>
              </a:rPr>
              <a:t>Л</a:t>
            </a:r>
            <a:r>
              <a:rPr lang="ru-RU" sz="9600" smtClean="0">
                <a:solidFill>
                  <a:srgbClr val="92D050"/>
                </a:solidFill>
              </a:rPr>
              <a:t>О</a:t>
            </a:r>
            <a:r>
              <a:rPr lang="ru-RU" sz="9600" smtClean="0">
                <a:solidFill>
                  <a:srgbClr val="00B0F0"/>
                </a:solidFill>
              </a:rPr>
              <a:t>Д</a:t>
            </a:r>
            <a:r>
              <a:rPr lang="ru-RU" sz="9600" smtClean="0">
                <a:solidFill>
                  <a:srgbClr val="0070C0"/>
                </a:solidFill>
              </a:rPr>
              <a:t>Ц</a:t>
            </a:r>
            <a:r>
              <a:rPr lang="ru-RU" sz="9600" smtClean="0">
                <a:solidFill>
                  <a:srgbClr val="7030A0"/>
                </a:solidFill>
              </a:rPr>
              <a:t>Ы</a:t>
            </a:r>
            <a:r>
              <a:rPr lang="ru-RU" sz="960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Ч</a:t>
            </a:r>
            <a:r>
              <a:rPr lang="ru-RU" smtClean="0">
                <a:solidFill>
                  <a:srgbClr val="FFC000"/>
                </a:solidFill>
              </a:rPr>
              <a:t>Т</a:t>
            </a:r>
            <a:r>
              <a:rPr lang="ru-RU" smtClean="0">
                <a:solidFill>
                  <a:srgbClr val="FFFF00"/>
                </a:solidFill>
              </a:rPr>
              <a:t>О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00B050"/>
                </a:solidFill>
              </a:rPr>
              <a:t>Т</a:t>
            </a:r>
            <a:r>
              <a:rPr lang="ru-RU" smtClean="0">
                <a:solidFill>
                  <a:srgbClr val="00B0F0"/>
                </a:solidFill>
              </a:rPr>
              <a:t>А</a:t>
            </a:r>
            <a:r>
              <a:rPr lang="ru-RU" smtClean="0">
                <a:solidFill>
                  <a:srgbClr val="0070C0"/>
                </a:solidFill>
              </a:rPr>
              <a:t>К</a:t>
            </a:r>
            <a:r>
              <a:rPr lang="ru-RU" smtClean="0">
                <a:solidFill>
                  <a:srgbClr val="7030A0"/>
                </a:solidFill>
              </a:rPr>
              <a:t>О</a:t>
            </a:r>
            <a:r>
              <a:rPr lang="ru-RU" smtClean="0">
                <a:solidFill>
                  <a:srgbClr val="FF0000"/>
                </a:solidFill>
              </a:rPr>
              <a:t>Е </a:t>
            </a:r>
            <a:r>
              <a:rPr lang="ru-RU" smtClean="0">
                <a:solidFill>
                  <a:srgbClr val="FFC000"/>
                </a:solidFill>
              </a:rPr>
              <a:t>Р</a:t>
            </a:r>
            <a:r>
              <a:rPr lang="ru-RU" smtClean="0">
                <a:solidFill>
                  <a:srgbClr val="FFFF00"/>
                </a:solidFill>
              </a:rPr>
              <a:t>А</a:t>
            </a:r>
            <a:r>
              <a:rPr lang="ru-RU" smtClean="0">
                <a:solidFill>
                  <a:srgbClr val="92D050"/>
                </a:solidFill>
              </a:rPr>
              <a:t>Д</a:t>
            </a:r>
            <a:r>
              <a:rPr lang="ru-RU" smtClean="0">
                <a:solidFill>
                  <a:srgbClr val="00B0F0"/>
                </a:solidFill>
              </a:rPr>
              <a:t>У</a:t>
            </a:r>
            <a:r>
              <a:rPr lang="ru-RU" smtClean="0">
                <a:solidFill>
                  <a:srgbClr val="0070C0"/>
                </a:solidFill>
              </a:rPr>
              <a:t>Г</a:t>
            </a:r>
            <a:r>
              <a:rPr lang="ru-RU" smtClean="0">
                <a:solidFill>
                  <a:srgbClr val="7030A0"/>
                </a:solidFill>
              </a:rPr>
              <a:t>А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З</a:t>
            </a:r>
            <a:r>
              <a:rPr lang="ru-RU" smtClean="0">
                <a:solidFill>
                  <a:srgbClr val="FFC000"/>
                </a:solidFill>
              </a:rPr>
              <a:t>А</a:t>
            </a:r>
            <a:r>
              <a:rPr lang="ru-RU" smtClean="0">
                <a:solidFill>
                  <a:srgbClr val="FFFF00"/>
                </a:solidFill>
              </a:rPr>
              <a:t>П</a:t>
            </a:r>
            <a:r>
              <a:rPr lang="ru-RU" smtClean="0">
                <a:solidFill>
                  <a:srgbClr val="92D050"/>
                </a:solidFill>
              </a:rPr>
              <a:t>О</a:t>
            </a:r>
            <a:r>
              <a:rPr lang="ru-RU" smtClean="0">
                <a:solidFill>
                  <a:srgbClr val="00B0F0"/>
                </a:solidFill>
              </a:rPr>
              <a:t>М</a:t>
            </a:r>
            <a:r>
              <a:rPr lang="ru-RU" smtClean="0">
                <a:solidFill>
                  <a:srgbClr val="0070C0"/>
                </a:solidFill>
              </a:rPr>
              <a:t>Н</a:t>
            </a:r>
            <a:r>
              <a:rPr lang="ru-RU" smtClean="0">
                <a:solidFill>
                  <a:srgbClr val="7030A0"/>
                </a:solidFill>
              </a:rPr>
              <a:t>И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Ц</a:t>
            </a:r>
            <a:r>
              <a:rPr lang="ru-RU" smtClean="0">
                <a:solidFill>
                  <a:srgbClr val="FFC000"/>
                </a:solidFill>
              </a:rPr>
              <a:t>В</a:t>
            </a:r>
            <a:r>
              <a:rPr lang="ru-RU" smtClean="0">
                <a:solidFill>
                  <a:srgbClr val="FFFF00"/>
                </a:solidFill>
              </a:rPr>
              <a:t>Е</a:t>
            </a:r>
            <a:r>
              <a:rPr lang="ru-RU" smtClean="0">
                <a:solidFill>
                  <a:srgbClr val="92D050"/>
                </a:solidFill>
              </a:rPr>
              <a:t>Т</a:t>
            </a:r>
            <a:r>
              <a:rPr lang="ru-RU" smtClean="0">
                <a:solidFill>
                  <a:srgbClr val="00B0F0"/>
                </a:solidFill>
              </a:rPr>
              <a:t>А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0070C0"/>
                </a:solidFill>
              </a:rPr>
              <a:t>Р</a:t>
            </a:r>
            <a:r>
              <a:rPr lang="ru-RU" smtClean="0">
                <a:solidFill>
                  <a:srgbClr val="7030A0"/>
                </a:solidFill>
              </a:rPr>
              <a:t>А</a:t>
            </a:r>
            <a:r>
              <a:rPr lang="ru-RU" smtClean="0">
                <a:solidFill>
                  <a:srgbClr val="FF0000"/>
                </a:solidFill>
              </a:rPr>
              <a:t>Д</a:t>
            </a:r>
            <a:r>
              <a:rPr lang="ru-RU" smtClean="0">
                <a:solidFill>
                  <a:srgbClr val="FFC000"/>
                </a:solidFill>
              </a:rPr>
              <a:t>У</a:t>
            </a:r>
            <a:r>
              <a:rPr lang="ru-RU" smtClean="0">
                <a:solidFill>
                  <a:srgbClr val="FFFF00"/>
                </a:solidFill>
              </a:rPr>
              <a:t>Г</a:t>
            </a:r>
            <a:r>
              <a:rPr lang="ru-RU" smtClean="0">
                <a:solidFill>
                  <a:srgbClr val="92D050"/>
                </a:solidFill>
              </a:rPr>
              <a:t>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0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В</a:t>
            </a:r>
            <a:r>
              <a:rPr lang="ru-RU" sz="3600" smtClean="0">
                <a:solidFill>
                  <a:srgbClr val="FFC000"/>
                </a:solidFill>
              </a:rPr>
              <a:t>С</a:t>
            </a:r>
            <a:r>
              <a:rPr lang="ru-RU" sz="3600" smtClean="0">
                <a:solidFill>
                  <a:srgbClr val="FFFF00"/>
                </a:solidFill>
              </a:rPr>
              <a:t>Ё</a:t>
            </a:r>
            <a:r>
              <a:rPr lang="ru-RU" sz="3600" smtClean="0">
                <a:solidFill>
                  <a:srgbClr val="C00000"/>
                </a:solidFill>
              </a:rPr>
              <a:t>, </a:t>
            </a:r>
            <a:r>
              <a:rPr lang="ru-RU" sz="3600" smtClean="0">
                <a:solidFill>
                  <a:srgbClr val="92D050"/>
                </a:solidFill>
              </a:rPr>
              <a:t>Ч</a:t>
            </a:r>
            <a:r>
              <a:rPr lang="ru-RU" sz="3600" smtClean="0">
                <a:solidFill>
                  <a:srgbClr val="00B0F0"/>
                </a:solidFill>
              </a:rPr>
              <a:t>Т</a:t>
            </a:r>
            <a:r>
              <a:rPr lang="ru-RU" sz="3600" smtClean="0">
                <a:solidFill>
                  <a:srgbClr val="0070C0"/>
                </a:solidFill>
              </a:rPr>
              <a:t>О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smtClean="0">
                <a:solidFill>
                  <a:srgbClr val="7030A0"/>
                </a:solidFill>
              </a:rPr>
              <a:t>Н</a:t>
            </a:r>
            <a:r>
              <a:rPr lang="ru-RU" sz="3600" smtClean="0">
                <a:solidFill>
                  <a:srgbClr val="FF0000"/>
                </a:solidFill>
              </a:rPr>
              <a:t>А</a:t>
            </a:r>
            <a:r>
              <a:rPr lang="ru-RU" sz="3600" smtClean="0">
                <a:solidFill>
                  <a:srgbClr val="FFC000"/>
                </a:solidFill>
              </a:rPr>
              <a:t>Д</a:t>
            </a:r>
            <a:r>
              <a:rPr lang="ru-RU" sz="3600" smtClean="0">
                <a:solidFill>
                  <a:srgbClr val="FFFF00"/>
                </a:solidFill>
              </a:rPr>
              <a:t>О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smtClean="0">
                <a:solidFill>
                  <a:srgbClr val="92D050"/>
                </a:solidFill>
              </a:rPr>
              <a:t>Д</a:t>
            </a:r>
            <a:r>
              <a:rPr lang="ru-RU" sz="3600" smtClean="0">
                <a:solidFill>
                  <a:srgbClr val="00B0F0"/>
                </a:solidFill>
              </a:rPr>
              <a:t>Л</a:t>
            </a:r>
            <a:r>
              <a:rPr lang="ru-RU" sz="3600" smtClean="0">
                <a:solidFill>
                  <a:srgbClr val="0070C0"/>
                </a:solidFill>
              </a:rPr>
              <a:t>Я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smtClean="0">
                <a:solidFill>
                  <a:srgbClr val="7030A0"/>
                </a:solidFill>
              </a:rPr>
              <a:t>Р</a:t>
            </a:r>
            <a:r>
              <a:rPr lang="ru-RU" sz="3600" smtClean="0">
                <a:solidFill>
                  <a:srgbClr val="FF0000"/>
                </a:solidFill>
              </a:rPr>
              <a:t>А</a:t>
            </a:r>
            <a:r>
              <a:rPr lang="ru-RU" sz="3600" smtClean="0">
                <a:solidFill>
                  <a:srgbClr val="FFC000"/>
                </a:solidFill>
              </a:rPr>
              <a:t>Б</a:t>
            </a:r>
            <a:r>
              <a:rPr lang="ru-RU" sz="3600" smtClean="0">
                <a:solidFill>
                  <a:srgbClr val="FFFF00"/>
                </a:solidFill>
              </a:rPr>
              <a:t>О</a:t>
            </a:r>
            <a:r>
              <a:rPr lang="ru-RU" sz="3600" smtClean="0">
                <a:solidFill>
                  <a:srgbClr val="92D050"/>
                </a:solidFill>
              </a:rPr>
              <a:t>Т</a:t>
            </a:r>
            <a:r>
              <a:rPr lang="ru-RU" sz="3600" smtClean="0">
                <a:solidFill>
                  <a:srgbClr val="00B0F0"/>
                </a:solidFill>
              </a:rPr>
              <a:t>Ы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FF0000"/>
                </a:solidFill>
              </a:rPr>
              <a:t>Т</a:t>
            </a:r>
            <a:r>
              <a:rPr lang="ru-RU" sz="4400" smtClean="0">
                <a:solidFill>
                  <a:srgbClr val="FFC000"/>
                </a:solidFill>
              </a:rPr>
              <a:t>А</a:t>
            </a:r>
            <a:r>
              <a:rPr lang="ru-RU" sz="4400" smtClean="0">
                <a:solidFill>
                  <a:srgbClr val="FFFF00"/>
                </a:solidFill>
              </a:rPr>
              <a:t>К</a:t>
            </a:r>
            <a:r>
              <a:rPr lang="ru-RU" sz="4400" smtClean="0">
                <a:solidFill>
                  <a:srgbClr val="FF0000"/>
                </a:solidFill>
              </a:rPr>
              <a:t> </a:t>
            </a:r>
            <a:r>
              <a:rPr lang="ru-RU" sz="4400" smtClean="0">
                <a:solidFill>
                  <a:srgbClr val="92D050"/>
                </a:solidFill>
              </a:rPr>
              <a:t>Б</a:t>
            </a:r>
            <a:r>
              <a:rPr lang="ru-RU" sz="4400" smtClean="0">
                <a:solidFill>
                  <a:srgbClr val="00B0F0"/>
                </a:solidFill>
              </a:rPr>
              <a:t>У</a:t>
            </a:r>
            <a:r>
              <a:rPr lang="ru-RU" sz="4400" smtClean="0">
                <a:solidFill>
                  <a:srgbClr val="0070C0"/>
                </a:solidFill>
              </a:rPr>
              <a:t>Д</a:t>
            </a:r>
            <a:r>
              <a:rPr lang="ru-RU" sz="4400" smtClean="0">
                <a:solidFill>
                  <a:srgbClr val="7030A0"/>
                </a:solidFill>
              </a:rPr>
              <a:t>Е</a:t>
            </a:r>
            <a:r>
              <a:rPr lang="ru-RU" sz="4400" smtClean="0">
                <a:solidFill>
                  <a:srgbClr val="FF0000"/>
                </a:solidFill>
              </a:rPr>
              <a:t>Т </a:t>
            </a:r>
            <a:r>
              <a:rPr lang="ru-RU" sz="4400" smtClean="0">
                <a:solidFill>
                  <a:srgbClr val="FFC000"/>
                </a:solidFill>
              </a:rPr>
              <a:t>В</a:t>
            </a:r>
            <a:r>
              <a:rPr lang="ru-RU" sz="4400" smtClean="0">
                <a:solidFill>
                  <a:srgbClr val="FFFF00"/>
                </a:solidFill>
              </a:rPr>
              <a:t>Ы</a:t>
            </a:r>
            <a:r>
              <a:rPr lang="ru-RU" sz="4400" smtClean="0">
                <a:solidFill>
                  <a:srgbClr val="92D050"/>
                </a:solidFill>
              </a:rPr>
              <a:t>Г</a:t>
            </a:r>
            <a:r>
              <a:rPr lang="ru-RU" sz="4400" smtClean="0">
                <a:solidFill>
                  <a:srgbClr val="00B0F0"/>
                </a:solidFill>
              </a:rPr>
              <a:t>Л</a:t>
            </a:r>
            <a:r>
              <a:rPr lang="ru-RU" sz="4400" smtClean="0">
                <a:solidFill>
                  <a:srgbClr val="0070C0"/>
                </a:solidFill>
              </a:rPr>
              <a:t>Я</a:t>
            </a:r>
            <a:r>
              <a:rPr lang="ru-RU" sz="4400" smtClean="0">
                <a:solidFill>
                  <a:srgbClr val="7030A0"/>
                </a:solidFill>
              </a:rPr>
              <a:t>Д</a:t>
            </a:r>
            <a:r>
              <a:rPr lang="ru-RU" sz="4400" smtClean="0">
                <a:solidFill>
                  <a:srgbClr val="FF0000"/>
                </a:solidFill>
              </a:rPr>
              <a:t>Е</a:t>
            </a:r>
            <a:r>
              <a:rPr lang="ru-RU" sz="4400" smtClean="0">
                <a:solidFill>
                  <a:srgbClr val="FFC000"/>
                </a:solidFill>
              </a:rPr>
              <a:t>Т</a:t>
            </a:r>
            <a:r>
              <a:rPr lang="ru-RU" sz="4400" smtClean="0">
                <a:solidFill>
                  <a:srgbClr val="FFFF00"/>
                </a:solidFill>
              </a:rPr>
              <a:t>Ь</a:t>
            </a:r>
            <a:r>
              <a:rPr lang="ru-RU" sz="4400" smtClean="0">
                <a:solidFill>
                  <a:srgbClr val="FF0000"/>
                </a:solidFill>
              </a:rPr>
              <a:t> </a:t>
            </a:r>
            <a:r>
              <a:rPr lang="ru-RU" sz="4400" smtClean="0">
                <a:solidFill>
                  <a:srgbClr val="92D050"/>
                </a:solidFill>
              </a:rPr>
              <a:t>Н</a:t>
            </a:r>
            <a:r>
              <a:rPr lang="ru-RU" sz="4400" smtClean="0">
                <a:solidFill>
                  <a:srgbClr val="00B0F0"/>
                </a:solidFill>
              </a:rPr>
              <a:t>А</a:t>
            </a:r>
            <a:r>
              <a:rPr lang="ru-RU" sz="4400" smtClean="0">
                <a:solidFill>
                  <a:srgbClr val="0070C0"/>
                </a:solidFill>
              </a:rPr>
              <a:t>Ш</a:t>
            </a:r>
            <a:r>
              <a:rPr lang="ru-RU" sz="4400" smtClean="0">
                <a:solidFill>
                  <a:srgbClr val="FF0000"/>
                </a:solidFill>
              </a:rPr>
              <a:t> </a:t>
            </a:r>
            <a:r>
              <a:rPr lang="ru-RU" sz="4400" smtClean="0">
                <a:solidFill>
                  <a:srgbClr val="7030A0"/>
                </a:solidFill>
              </a:rPr>
              <a:t>М</a:t>
            </a:r>
            <a:r>
              <a:rPr lang="ru-RU" sz="4400" smtClean="0">
                <a:solidFill>
                  <a:srgbClr val="FF0000"/>
                </a:solidFill>
              </a:rPr>
              <a:t>О</a:t>
            </a:r>
            <a:r>
              <a:rPr lang="ru-RU" sz="4400" smtClean="0">
                <a:solidFill>
                  <a:srgbClr val="FFC000"/>
                </a:solidFill>
              </a:rPr>
              <a:t>Б</a:t>
            </a:r>
            <a:r>
              <a:rPr lang="ru-RU" sz="4400" smtClean="0">
                <a:solidFill>
                  <a:srgbClr val="FFFF00"/>
                </a:solidFill>
              </a:rPr>
              <a:t>И</a:t>
            </a:r>
            <a:r>
              <a:rPr lang="ru-RU" sz="4400" smtClean="0">
                <a:solidFill>
                  <a:srgbClr val="92D050"/>
                </a:solidFill>
              </a:rPr>
              <a:t>Л</a:t>
            </a:r>
            <a:r>
              <a:rPr lang="ru-RU" sz="4400" smtClean="0">
                <a:solidFill>
                  <a:srgbClr val="00B0F0"/>
                </a:solidFill>
              </a:rPr>
              <a:t>Е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ЧТО ТАКОЕ РАДУГА ?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ЦВЕТА РАДУГИ</vt:lpstr>
      <vt:lpstr>ВСЁ, ЧТО НАДО ДЛЯ РАБОТЫ</vt:lpstr>
      <vt:lpstr>ТАК БУДЕТ ВЫГЛЯДЕТЬ НАШ МОБИЛЕ</vt:lpstr>
      <vt:lpstr>НАЧИНАЕМ РАБОТАТЬ С БУМАГОЙ</vt:lpstr>
      <vt:lpstr>ДЕЛАЕМ КАПЕЛЬКИ</vt:lpstr>
      <vt:lpstr>ПРИВЯЗЫВАЕМ БУСИНКИ</vt:lpstr>
      <vt:lpstr>ПРИКЛЕИВАЕМ ТУЧКИ</vt:lpstr>
      <vt:lpstr>ГОТОВО !</vt:lpstr>
      <vt:lpstr>МОЛОДЦЫ!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2015-01-25T07:54:26Z</dcterms:created>
  <dcterms:modified xsi:type="dcterms:W3CDTF">2015-01-25T07:54:26Z</dcterms:modified>
</cp:coreProperties>
</file>