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6EBCC-B2CD-485F-9636-7E59F2E86935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E4AD4-81E1-4A9E-AE1E-436CBE1267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Relationship Id="rId14" Type="http://schemas.openxmlformats.org/officeDocument/2006/relationships/image" Target="../media/image5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96752"/>
            <a:ext cx="6408712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Готовимся к </a:t>
            </a:r>
            <a:r>
              <a:rPr lang="ru-RU" dirty="0" smtClean="0"/>
              <a:t>ЕГЭ-2015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математике.</a:t>
            </a:r>
            <a:br>
              <a:rPr lang="ru-RU" dirty="0" smtClean="0"/>
            </a:br>
            <a:r>
              <a:rPr lang="ru-RU" dirty="0" smtClean="0"/>
              <a:t>ЕГЭ- 2014.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основная волна 5.06.2014</a:t>
            </a:r>
            <a:br>
              <a:rPr lang="ru-RU" dirty="0" smtClean="0"/>
            </a:br>
            <a:r>
              <a:rPr lang="ru-RU" dirty="0" smtClean="0"/>
              <a:t> вариант 1</a:t>
            </a:r>
            <a:br>
              <a:rPr lang="ru-RU" dirty="0" smtClean="0"/>
            </a:br>
            <a:r>
              <a:rPr lang="ru-RU" dirty="0" smtClean="0"/>
              <a:t>часть 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математики МБОУ СОШ № 143</a:t>
            </a:r>
          </a:p>
          <a:p>
            <a:r>
              <a:rPr lang="ru-RU" dirty="0" smtClean="0"/>
              <a:t>г. Красноярска</a:t>
            </a:r>
          </a:p>
          <a:p>
            <a:r>
              <a:rPr lang="ru-RU" dirty="0" err="1" smtClean="0"/>
              <a:t>Князькина</a:t>
            </a:r>
            <a:r>
              <a:rPr lang="ru-RU" dirty="0" smtClean="0"/>
              <a:t> Т. 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74638"/>
            <a:ext cx="54056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408712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вершина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находится внутри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плоскости отсекаемой графиком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y=|x+2|,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 уравнение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 два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прямые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y=-x-2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y=-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x+a+b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совпадают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или прямые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y=x+2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y=x-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совпадают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бесконечно много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вершина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совпадает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точкой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(−2; 0), 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уравнение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одно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Таким образом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исходное уравнение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 ровно два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если одно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уравнений совокупности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 два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второе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имеет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либо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если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уравнений совокупности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 два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но эти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решения совпадают.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Разберём каждый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этих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случаев.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Первый случай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a+b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&gt;-2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b-a&lt;-2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или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b&lt;0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уравнение совокупности решений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 имеет.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Таким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образом исходное уравнение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 два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если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первое уравнение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два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решения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второе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не имеет, либо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наоборот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случае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когда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первое уравнение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верно система условий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имеет вид:</a:t>
            </a:r>
          </a:p>
          <a:p>
            <a:endParaRPr lang="ru-RU" sz="1600" dirty="0" smtClean="0"/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shuege.ru/formula/3a/3a0c131b64741a49f3caedd2b18edc1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437112"/>
            <a:ext cx="381642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56592" y="274638"/>
            <a:ext cx="288032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213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случае, когда второе уравнение верно система условий имеет вид: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Второй случай. Решения совпадут, если совпадут уравнения, то есть. Если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3a=5-3a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откуда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a=5/6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При данном значении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оба уравнения принимают вид: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 есть уравнение имеет только одно решение при а равном 5/6.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Таким образом, уравнение имеет ровно два решения при значениях а: 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shuege.ru/formula/65/65f6c55140e9fa8548f5a3c2af7ccf6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381642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89/89c167a71b878f3424bc40be1e894f8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293096"/>
            <a:ext cx="216024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48/4800c3869354fab2270e4539dc306628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5013176"/>
            <a:ext cx="158417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48/4800c3869354fab2270e4539dc306628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589240"/>
            <a:ext cx="17281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684584" y="274638"/>
            <a:ext cx="36004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24936" cy="6597352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С6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сайте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опрос, кого из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футболистов посетители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сайта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считают лучшим по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итогам сезона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Каждый посетитель голосует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одного футболиста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На сайте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отображается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рейтинг каждого футболиста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доля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голосов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отданных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него,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процентах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округленная до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числа.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числа 9,3, 10,5 и 12,7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округляются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 9, 11 и 13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соответственно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Всего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проголосовало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посетителей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сайта. Мог 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рейтинг некоторого футболиста быть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равным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38?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б) Пусть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посетители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сайта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отдавали голоса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трех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футболистов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Могло ли быть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 три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футболиста получили разное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голосов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но 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рейтинги одинаковы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На сайте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отображалось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рейтинг некоторого футболиста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равен 5. Это число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изменилось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после того, как Вася отдал свой голос за этого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футболиста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каком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наименьшем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числе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отданных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всех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футболистов голосов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включая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Васин голос, такое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возможно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Пусть   — число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посетителей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проголосовавших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футболиста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Заметим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рейтинг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футболиста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будет равен 38, если доля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голосов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отданных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него, лежит 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пределах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37,5%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38,5%. Таким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получаем двойное неравенство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shuege.ru/formula/ab/ab07346f2db30a17a48d8f37a78601b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661248"/>
            <a:ext cx="3312368" cy="55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56592" y="274638"/>
            <a:ext cx="288032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-целое, следовательно, оно не может лежать в полученном интервале.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Пусть число проголосовавших равно 999.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 них за первого футболиста-332 человека, за второго-333, за третьег334. Тогда рейтинги каждого из них равны 33%.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Пусть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число голосов, отданных за футболиста, включая Васин голос,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общее число голосов. Заметим, что после того как Вася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тдал свой голос за данного футболиста, доля голосов, отданных за этого футболиста увеличилась, а рейтинг нет, получаем: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Представляя в виде системы двух неравенств получим: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 как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целое число, то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n≥96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Учитывая, что должны выполняться все неравенства системы, получим: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shuege.ru/formula/58/582514251eb41814736246078a5a78d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060848"/>
            <a:ext cx="18002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20/205a70e161e435d51030feb73250587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284984"/>
            <a:ext cx="5400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c6/c696c4013161756cfafd74a658126790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5013176"/>
            <a:ext cx="266429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612576" y="274638"/>
            <a:ext cx="36004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24936" cy="66693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 как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-целое, то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≥6. Тогда из неравенства 200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k&lt;11n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получаем: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Следовательно,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n≥110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Значит, минимальное число проголосовавших при условиях, данных в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Задаче равно 110.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Ответ: 110.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shuege.ru/formula/02/026414365095fd27902dd5371d537c5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692696"/>
            <a:ext cx="2549823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274638"/>
            <a:ext cx="45719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408712"/>
          </a:xfrm>
        </p:spPr>
        <p:txBody>
          <a:bodyPr>
            <a:normAutofit fontScale="40000" lnSpcReduction="20000"/>
          </a:bodyPr>
          <a:lstStyle/>
          <a:p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С1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а) Решите уравнение  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б) Укажите корни этого уравнения, принадлежащие отрезку  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а) Преобразуем исходное уравнение: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б) С помощью числовой окружности отберём корни, принадлежащие отрезку                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Получим числа:      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Ответ: а)                                                 б)      </a:t>
            </a:r>
          </a:p>
          <a:p>
            <a:pPr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shuege.ru/formula/e6/e609648b1ec54f2a65264069f7d0fc8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88640"/>
            <a:ext cx="31683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1a/1a83b32f0c391b1f3dff224a8bd144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620688"/>
            <a:ext cx="100811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7b/7bd590e8d733c7870fefe2b6930487e9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484784"/>
            <a:ext cx="5112568" cy="36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86/86233fafb2972c7997e2eb6c121268ae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2132856"/>
            <a:ext cx="29523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shuege.ru/get_file?id=1379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2132856"/>
            <a:ext cx="12763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reshuege.ru/formula/1a/1a83b32f0c391b1f3dff224a8bd1441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573016"/>
            <a:ext cx="93610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reshuege.ru/formula/b9/b9587e2012fcfd966070690bad79684f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4725144"/>
            <a:ext cx="353566" cy="29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reshuege.ru/formula/2d/2d72ab43e69fbe98f60d5f7a39e79954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720" y="4653136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reshuege.ru/formula/21/21bf9606ea49449949e19bcf45fd937d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99792" y="4725144"/>
            <a:ext cx="316037" cy="28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reshuege.ru/formula/96/969e98021e7bdd6007804b42a1e7a635.pn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5229200"/>
            <a:ext cx="216024" cy="29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reshuege.ru/formula/75/753a1a765099cfeeac51a7bb19fb2a0d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835696" y="5157192"/>
            <a:ext cx="115212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reshuege.ru/formula/b9/b9587e2012fcfd966070690bad79684f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5229200"/>
            <a:ext cx="353566" cy="29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reshuege.ru/formula/2d/2d72ab43e69fbe98f60d5f7a39e79954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5085184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reshuege.ru/formula/21/21bf9606ea49449949e19bcf45fd937d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5229200"/>
            <a:ext cx="316037" cy="282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274638"/>
            <a:ext cx="36004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597352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С2: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треугольной пирамиде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MABC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основанием является правильный треугольник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ABC,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ребро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MB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перпендикулярно плоскости основания, стороны основания равны 3, а ребро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MB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равно 6. На ребре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находится точка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на ребре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точка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 на ребре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AM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— точка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Известно, что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= 2, и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= 1. Найдите площадь сечения пирамиды плоскостью, проходящей через точки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Рассмотрим треугольники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AMB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AMC: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они прямоугольные, имеют общую сторону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MB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и равные стороны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BC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следовательно, эти треугольники равны по двум катетам, значит,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AM=MC=6.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Рассмотрим треугольник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AMC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воспользовавшись теоремой косинусов найдём косинус угла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CAM: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 треугольника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ADL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найдем сторону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LD: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Рассмотрим прямоугольный треугольник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AMB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Найдем косинус угла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MAB: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Из треугольника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ALE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найдем сторону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LE:</a:t>
            </a: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reshuege.ru/formula/4e/4e234b396bef692a645e383a7510079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068960"/>
            <a:ext cx="34563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8b/8b7897334639dc5490ee8b0501f6961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573016"/>
            <a:ext cx="367240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shuege.ru/formula/97/971fd82ab958073d7de4e2119e80b8c8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149080"/>
            <a:ext cx="14401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reshuege.ru/formula/6e/6e6e37ef4836d8b5bc22998e0026f675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5229200"/>
            <a:ext cx="381642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reshuege.ru/get_file?id=13829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581128"/>
            <a:ext cx="1584176" cy="193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828600" y="274638"/>
            <a:ext cx="504056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24936" cy="6285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треугольнике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AE=ED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следовательно, он равнобедренный, углы при основании равны. Угол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CAB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равен 60º, значит ∟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ADE=∟AED=60º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Следовательно, ∆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ADE-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равносторонний,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AD=AE=DE=2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Опустим высоту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EH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равнобедренном треугольнике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LDE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основание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LD.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Найдем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EH: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Треугольник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DLE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искомое сечение, найдем его площадь: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Ответ: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Примечание.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Площадь треугольника   можно было найти по формуле Герона: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shuege.ru/formula/f7/f74d7d6ac973ae74093be01dd5d50caa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84784"/>
            <a:ext cx="280831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ef/efa4963c1415d68fd9d44b254ae9f479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708920"/>
            <a:ext cx="285978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1c/1c544edeb5c3cf9e0b7aa9043b265f91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068960"/>
            <a:ext cx="3600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54/54bb2f20145516b46df31c5d9f0e461d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4005064"/>
            <a:ext cx="4533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shuege.ru/formula/42/42ff53387da51c4904ccce90959ceac6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63688" y="4869160"/>
            <a:ext cx="38766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74638"/>
            <a:ext cx="28803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352928" cy="628531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С3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систему неравенств: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Решим первое неравенство системы. Пусть             тогда имеем: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откуда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Решение первого неравенства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Решим второе неравенство методом интервалов. Поскольку корнями уравнения                           являются числа −4 и 1, левая часть неравенства обращается в нуль в точках −4, 0 и 1. Учитывая, что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shuege.ru/formula/66/66b778b843d8282f69ac74af084327bc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88640"/>
            <a:ext cx="1822500" cy="679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13/13051eb12d43def6346d64dfe1705009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628800"/>
            <a:ext cx="560065" cy="29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06/0652b3ba1afcc4e3041718148148d4c2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132856"/>
            <a:ext cx="295232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18/18afc8474ee09233a2ebc715132b8c28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2636912"/>
            <a:ext cx="12961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shuege.ru/formula/4b/4be3926953a0b09633976c848c9b99bb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3356992"/>
            <a:ext cx="1459409" cy="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reshuege.ru/formula/38/388d6e9128a474c78b024c2b2a210b03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35696" y="4005064"/>
            <a:ext cx="1080120" cy="2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reshuege.ru/formula/90/909ff966cda4912ccf5bbeab33441332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63688" y="4725144"/>
            <a:ext cx="4320480" cy="54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74638"/>
            <a:ext cx="288032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496944" cy="6336704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определим знаки левой части на ОДЗ (см. рис.):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Тем самым, ответ ко второму неравенству системы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Пересекая решения обоих неравенств, получаем ответ: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 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остроугольном треугольнике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провели высоту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из точки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H,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на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стороны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опустили перпендикуляры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HK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HM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соответственно.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а) Докажите, что треугольник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MBK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подобен треугольнику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ABC.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б) Найдите отношение площади треугольника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MBK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к площади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четырёхугольника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AKMC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если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= 2, а радиус окружности, описанной около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треугольника 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равен 4.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reshuege.ru/get_file?id=1382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88640"/>
            <a:ext cx="302433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68/689e669481659b2ab8644ed2dc7c596d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980728"/>
            <a:ext cx="18002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86/8659a4c99ff632b2ee3d127a0f559078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700808"/>
            <a:ext cx="2016224" cy="54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a0/a04f9fad9707b2141f1d43b38dd8693d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348880"/>
            <a:ext cx="2088232" cy="54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756592" y="274638"/>
            <a:ext cx="36004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336704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а) Пусть угол                Углы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BAC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KHB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равны, как углы с взаимно перпендикулярными сторонами. Рассмотрим четырёхугольник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BKHM,                                       		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следовательно, четырёхугольник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BKHM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вписан в окружность. Значит, углы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KHB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KBM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 вписанные, опирающиеся на одну и ту же дугу, следовательно, они равны. Таким образом,  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Треугольники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MBK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имеют общий угол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 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значит, эти треугольники подобны по двум углам.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reshuege.ru/get_file?id=1377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24003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30/301a0b5b42f0114c1015d8768b577cdc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780928"/>
            <a:ext cx="72008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da/da7c616b6a02945ed81e72b7fb1c07d7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56992"/>
            <a:ext cx="252028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fa/fa435df69c1a69d92b65cc533aba3d8e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861048"/>
            <a:ext cx="194421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shuege.ru/formula/a1/a11f16aee3148561cb0aa6d47c94fd02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4221088"/>
            <a:ext cx="136815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684584" y="274638"/>
            <a:ext cx="36004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352928" cy="6141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б) Из прямоугольного треугольника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BKH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находим, что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треугольника АВС справедливо равенство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Учитывая, что                       , получаем: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Стороны ВС и ВК- сходственные в подобных треугольниках АВС и МВК, следовательно, их коэффициент подобия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Найдем отношение площади треугольника МВК к площади четырехугольника АКМС: 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С5 Найдите все значения параметра 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при которых уравнение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имеет ровно два решения.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Пусть тогда исходное уравнение принимает вид: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shuege.ru/formula/51/51bb764b7b6e6a7df39aac2a4a51517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32656"/>
            <a:ext cx="1267768" cy="38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ed/eda9e0ab9b65bcfd01ce6a0173865484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92696"/>
            <a:ext cx="1220143" cy="37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68/686df58cea685a7200ab6bd803d52813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1124744"/>
            <a:ext cx="1148135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f5/f57abcd547379ebebd1216bfd5067e2f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980728"/>
            <a:ext cx="851719" cy="37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shuege.ru/formula/e9/e95318a79c7f9e5dcbb5b7fbbd7b4755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1700808"/>
            <a:ext cx="1334443" cy="37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reshuege.ru/formula/aa/aadd8fd6c9769697ce50a28cd1b2419d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47664" y="2492897"/>
            <a:ext cx="462530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reshuege.ru/formula/be/bee020a86a731dc9ade58e8ae0bd3f1a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87624" y="3284984"/>
            <a:ext cx="248791" cy="387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reshuege.ru/formula/09/09c5f86b0a37523f87ebc3530d43b297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3768" y="4077072"/>
            <a:ext cx="4104456" cy="262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reshuege.ru/formula/2e/2e108a5f10691f1bfc3561dda8d130d4.pn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5517232"/>
            <a:ext cx="295232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274638"/>
            <a:ext cx="288032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2133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Откуда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Значит, решение исходного уравнения – это решение уравнений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или                                 Исследуем сколько решений имеет уравнение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зависимости от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Заметим, что слева стоит сумма модулей, то есть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   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решений нет.  Запишем уравнение в виде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Левая часть этого уравнения- график модуля с вершиной в  точке (-2; 0), график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правой части – график модуля, отраженный относительно оси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Ox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 вершиной в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Точке 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a;b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 Это уравнение будет иметь два решения, если одновременно прямая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        лежит правее прямой                  и прямая                    лежит левее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прямой                 Это достигается условиями                             и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Таким образом, уравнение совокупности имеет два решения при условии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shuege.ru/formula/7c/7c4c0c635428738acbc32135eb1ea29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1812975" cy="52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shuege.ru/formula/72/72ae98476af45266cfe58adf61d118b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052736"/>
            <a:ext cx="1564754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shuege.ru/formula/96/9674134aaf57a78e285c52cd44f1a405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412776"/>
            <a:ext cx="1630859" cy="22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87/87c89a1f9f9fbc284cccc8f46bb5d864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1412776"/>
            <a:ext cx="1238622" cy="22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shuege.ru/formula/e1/e117be13e3711019f9681197ed90f543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2132856"/>
            <a:ext cx="382712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reshuege.ru/formula/bb/bbacd6c19a5d8f040b65ca1890f3b54e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2060848"/>
            <a:ext cx="1454076" cy="22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reshuege.ru/formula/96/967265151b0ac1cb3fbda340f125ad14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3501008"/>
            <a:ext cx="1224136" cy="24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reshuege.ru/formula/9d/9d0d85051005b83ec157a4d5b7bb3f0b.pn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23928" y="3501008"/>
            <a:ext cx="698178" cy="22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reshuege.ru/formula/fc/fc7ed500fffcf336481b12cb4060f448.png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3429000"/>
            <a:ext cx="872108" cy="24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reshuege.ru/formula/00/00d1d1d1b48050fb13c9da7f4c247ba8.png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87624" y="3861048"/>
            <a:ext cx="660078" cy="229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reshuege.ru/formula/7a/7a47133c77ef495f9ba12e28d7d1dfd2.png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88024" y="3861048"/>
            <a:ext cx="136815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reshuege.ru/formula/cd/cd3462d6a5d08cf6b69d7a48dc91c1d4.pn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60232" y="3861048"/>
            <a:ext cx="136815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reshuege.ru/formula/fa/fa5e3f50d0ffa58a96fc4e0ecd1b097e.png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91880" y="4509120"/>
            <a:ext cx="10801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320</TotalTime>
  <Words>622</Words>
  <Application>Microsoft Office PowerPoint</Application>
  <PresentationFormat>Экран (4:3)</PresentationFormat>
  <Paragraphs>191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Готовимся к ЕГЭ-2015 по математике. ЕГЭ- 2014.  основная волна 5.06.2014  вариант 1 часть С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2014  основная волна 5.06.2014  вариант 1 часть С</dc:title>
  <dc:creator>lady tvk</dc:creator>
  <cp:lastModifiedBy>lady tvk</cp:lastModifiedBy>
  <cp:revision>35</cp:revision>
  <dcterms:created xsi:type="dcterms:W3CDTF">2014-08-06T10:08:33Z</dcterms:created>
  <dcterms:modified xsi:type="dcterms:W3CDTF">2014-08-13T12:10:54Z</dcterms:modified>
</cp:coreProperties>
</file>