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4" r:id="rId6"/>
    <p:sldId id="260" r:id="rId7"/>
    <p:sldId id="267" r:id="rId8"/>
    <p:sldId id="261" r:id="rId9"/>
    <p:sldId id="265" r:id="rId10"/>
    <p:sldId id="266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45" autoAdjust="0"/>
    <p:restoredTop sz="94660"/>
  </p:normalViewPr>
  <p:slideViewPr>
    <p:cSldViewPr>
      <p:cViewPr varScale="1">
        <p:scale>
          <a:sx n="86" d="100"/>
          <a:sy n="86" d="100"/>
        </p:scale>
        <p:origin x="-150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9" d="100"/>
          <a:sy n="69" d="100"/>
        </p:scale>
        <p:origin x="-2670" y="-108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3" Type="http://schemas.openxmlformats.org/officeDocument/2006/relationships/image" Target="../media/image4.wmf"/><Relationship Id="rId7" Type="http://schemas.openxmlformats.org/officeDocument/2006/relationships/image" Target="../media/image8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6" Type="http://schemas.openxmlformats.org/officeDocument/2006/relationships/image" Target="../media/image7.wmf"/><Relationship Id="rId5" Type="http://schemas.openxmlformats.org/officeDocument/2006/relationships/image" Target="../media/image6.wmf"/><Relationship Id="rId4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Relationship Id="rId5" Type="http://schemas.openxmlformats.org/officeDocument/2006/relationships/image" Target="../media/image14.wmf"/><Relationship Id="rId4" Type="http://schemas.openxmlformats.org/officeDocument/2006/relationships/image" Target="../media/image13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6.wmf"/><Relationship Id="rId1" Type="http://schemas.openxmlformats.org/officeDocument/2006/relationships/image" Target="../media/image15.wmf"/><Relationship Id="rId4" Type="http://schemas.openxmlformats.org/officeDocument/2006/relationships/image" Target="../media/image18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2" Type="http://schemas.openxmlformats.org/officeDocument/2006/relationships/image" Target="../media/image20.wmf"/><Relationship Id="rId1" Type="http://schemas.openxmlformats.org/officeDocument/2006/relationships/image" Target="../media/image19.wmf"/><Relationship Id="rId5" Type="http://schemas.openxmlformats.org/officeDocument/2006/relationships/image" Target="../media/image23.wmf"/><Relationship Id="rId4" Type="http://schemas.openxmlformats.org/officeDocument/2006/relationships/image" Target="../media/image22.wmf"/></Relationships>
</file>

<file path=ppt/drawings/_rels/vmlDrawing5.vml.rels><?xml version="1.0" encoding="UTF-8" standalone="yes"?>
<Relationships xmlns="http://schemas.openxmlformats.org/package/2006/relationships"><Relationship Id="rId8" Type="http://schemas.openxmlformats.org/officeDocument/2006/relationships/image" Target="../media/image31.wmf"/><Relationship Id="rId3" Type="http://schemas.openxmlformats.org/officeDocument/2006/relationships/image" Target="../media/image26.wmf"/><Relationship Id="rId7" Type="http://schemas.openxmlformats.org/officeDocument/2006/relationships/image" Target="../media/image30.wmf"/><Relationship Id="rId2" Type="http://schemas.openxmlformats.org/officeDocument/2006/relationships/image" Target="../media/image25.wmf"/><Relationship Id="rId1" Type="http://schemas.openxmlformats.org/officeDocument/2006/relationships/image" Target="../media/image24.wmf"/><Relationship Id="rId6" Type="http://schemas.openxmlformats.org/officeDocument/2006/relationships/image" Target="../media/image29.wmf"/><Relationship Id="rId5" Type="http://schemas.openxmlformats.org/officeDocument/2006/relationships/image" Target="../media/image28.wmf"/><Relationship Id="rId4" Type="http://schemas.openxmlformats.org/officeDocument/2006/relationships/image" Target="../media/image27.wmf"/><Relationship Id="rId9" Type="http://schemas.openxmlformats.org/officeDocument/2006/relationships/image" Target="../media/image3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C575E3-9E2C-4030-AEA8-87A3587B5CEF}" type="datetimeFigureOut">
              <a:rPr lang="ru-RU" smtClean="0"/>
              <a:pPr/>
              <a:t>29.01.2013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EBCA87-B81A-431B-ABBB-D5E3C4D469E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EBCA87-B81A-431B-ABBB-D5E3C4D469EB}" type="slidenum">
              <a:rPr lang="ru-RU" smtClean="0"/>
              <a:pPr/>
              <a:t>8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177A9-41B1-41E2-BB5D-EBFB155FA79C}" type="datetimeFigureOut">
              <a:rPr lang="ru-RU" smtClean="0"/>
              <a:pPr/>
              <a:t>29.01.2013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5D9E0-ACA6-4515-B952-C1C69C71CF9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177A9-41B1-41E2-BB5D-EBFB155FA79C}" type="datetimeFigureOut">
              <a:rPr lang="ru-RU" smtClean="0"/>
              <a:pPr/>
              <a:t>29.01.2013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5D9E0-ACA6-4515-B952-C1C69C71CF9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177A9-41B1-41E2-BB5D-EBFB155FA79C}" type="datetimeFigureOut">
              <a:rPr lang="ru-RU" smtClean="0"/>
              <a:pPr/>
              <a:t>29.01.2013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5D9E0-ACA6-4515-B952-C1C69C71CF9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177A9-41B1-41E2-BB5D-EBFB155FA79C}" type="datetimeFigureOut">
              <a:rPr lang="ru-RU" smtClean="0"/>
              <a:pPr/>
              <a:t>29.01.2013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5D9E0-ACA6-4515-B952-C1C69C71CF9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177A9-41B1-41E2-BB5D-EBFB155FA79C}" type="datetimeFigureOut">
              <a:rPr lang="ru-RU" smtClean="0"/>
              <a:pPr/>
              <a:t>29.01.2013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5D9E0-ACA6-4515-B952-C1C69C71CF9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177A9-41B1-41E2-BB5D-EBFB155FA79C}" type="datetimeFigureOut">
              <a:rPr lang="ru-RU" smtClean="0"/>
              <a:pPr/>
              <a:t>29.01.2013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5D9E0-ACA6-4515-B952-C1C69C71CF9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177A9-41B1-41E2-BB5D-EBFB155FA79C}" type="datetimeFigureOut">
              <a:rPr lang="ru-RU" smtClean="0"/>
              <a:pPr/>
              <a:t>29.01.2013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5D9E0-ACA6-4515-B952-C1C69C71CF9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177A9-41B1-41E2-BB5D-EBFB155FA79C}" type="datetimeFigureOut">
              <a:rPr lang="ru-RU" smtClean="0"/>
              <a:pPr/>
              <a:t>29.01.2013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5D9E0-ACA6-4515-B952-C1C69C71CF9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177A9-41B1-41E2-BB5D-EBFB155FA79C}" type="datetimeFigureOut">
              <a:rPr lang="ru-RU" smtClean="0"/>
              <a:pPr/>
              <a:t>29.01.2013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5D9E0-ACA6-4515-B952-C1C69C71CF9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177A9-41B1-41E2-BB5D-EBFB155FA79C}" type="datetimeFigureOut">
              <a:rPr lang="ru-RU" smtClean="0"/>
              <a:pPr/>
              <a:t>29.01.2013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5D9E0-ACA6-4515-B952-C1C69C71CF9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177A9-41B1-41E2-BB5D-EBFB155FA79C}" type="datetimeFigureOut">
              <a:rPr lang="ru-RU" smtClean="0"/>
              <a:pPr/>
              <a:t>29.01.2013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F045D9E0-ACA6-4515-B952-C1C69C71CF9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45177A9-41B1-41E2-BB5D-EBFB155FA79C}" type="datetimeFigureOut">
              <a:rPr lang="ru-RU" smtClean="0"/>
              <a:pPr/>
              <a:t>29.01.2013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045D9E0-ACA6-4515-B952-C1C69C71CF90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.bin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4.bin"/><Relationship Id="rId5" Type="http://schemas.openxmlformats.org/officeDocument/2006/relationships/oleObject" Target="../embeddings/oleObject3.bin"/><Relationship Id="rId10" Type="http://schemas.openxmlformats.org/officeDocument/2006/relationships/oleObject" Target="../embeddings/oleObject8.bin"/><Relationship Id="rId4" Type="http://schemas.openxmlformats.org/officeDocument/2006/relationships/oleObject" Target="../embeddings/oleObject2.bin"/><Relationship Id="rId9" Type="http://schemas.openxmlformats.org/officeDocument/2006/relationships/oleObject" Target="../embeddings/oleObject7.bin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7" Type="http://schemas.openxmlformats.org/officeDocument/2006/relationships/oleObject" Target="../embeddings/oleObject1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12.bin"/><Relationship Id="rId5" Type="http://schemas.openxmlformats.org/officeDocument/2006/relationships/oleObject" Target="../embeddings/oleObject11.bin"/><Relationship Id="rId4" Type="http://schemas.openxmlformats.org/officeDocument/2006/relationships/oleObject" Target="../embeddings/oleObject10.bin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7.bin"/><Relationship Id="rId5" Type="http://schemas.openxmlformats.org/officeDocument/2006/relationships/oleObject" Target="../embeddings/oleObject16.bin"/><Relationship Id="rId4" Type="http://schemas.openxmlformats.org/officeDocument/2006/relationships/oleObject" Target="../embeddings/oleObject15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7" Type="http://schemas.openxmlformats.org/officeDocument/2006/relationships/oleObject" Target="../embeddings/oleObject22.bin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21.bin"/><Relationship Id="rId5" Type="http://schemas.openxmlformats.org/officeDocument/2006/relationships/oleObject" Target="../embeddings/oleObject20.bin"/><Relationship Id="rId4" Type="http://schemas.openxmlformats.org/officeDocument/2006/relationships/oleObject" Target="../embeddings/oleObject19.bin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7.bin"/><Relationship Id="rId3" Type="http://schemas.openxmlformats.org/officeDocument/2006/relationships/notesSlide" Target="../notesSlides/notesSlide1.xml"/><Relationship Id="rId7" Type="http://schemas.openxmlformats.org/officeDocument/2006/relationships/oleObject" Target="../embeddings/oleObject26.bin"/><Relationship Id="rId12" Type="http://schemas.openxmlformats.org/officeDocument/2006/relationships/oleObject" Target="../embeddings/oleObject31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25.bin"/><Relationship Id="rId11" Type="http://schemas.openxmlformats.org/officeDocument/2006/relationships/oleObject" Target="../embeddings/oleObject30.bin"/><Relationship Id="rId5" Type="http://schemas.openxmlformats.org/officeDocument/2006/relationships/oleObject" Target="../embeddings/oleObject24.bin"/><Relationship Id="rId10" Type="http://schemas.openxmlformats.org/officeDocument/2006/relationships/oleObject" Target="../embeddings/oleObject29.bin"/><Relationship Id="rId4" Type="http://schemas.openxmlformats.org/officeDocument/2006/relationships/oleObject" Target="../embeddings/oleObject23.bin"/><Relationship Id="rId9" Type="http://schemas.openxmlformats.org/officeDocument/2006/relationships/oleObject" Target="../embeddings/oleObject28.bin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3488" cy="229168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sz="6000" dirty="0" smtClean="0"/>
              <a:t>Сложение и вычитание дробей с разными знаменателями.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9552" y="3933056"/>
            <a:ext cx="7854696" cy="1752600"/>
          </a:xfrm>
        </p:spPr>
        <p:txBody>
          <a:bodyPr>
            <a:normAutofit/>
          </a:bodyPr>
          <a:lstStyle/>
          <a:p>
            <a:r>
              <a:rPr lang="ru-RU" sz="3600" dirty="0" err="1">
                <a:latin typeface="Times New Roman" pitchFamily="18" charset="0"/>
                <a:cs typeface="Times New Roman" pitchFamily="18" charset="0"/>
              </a:rPr>
              <a:t>Клещина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 Екатерина Викторовна </a:t>
            </a:r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ГБОУ 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ЦО №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1476 ВАО г. Москва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2708920"/>
            <a:ext cx="7851648" cy="1828800"/>
          </a:xfrm>
        </p:spPr>
        <p:txBody>
          <a:bodyPr>
            <a:normAutofit/>
          </a:bodyPr>
          <a:lstStyle/>
          <a:p>
            <a:pPr algn="ctr"/>
            <a:r>
              <a:rPr lang="ru-RU" sz="6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Молодцы! </a:t>
            </a:r>
            <a:br>
              <a:rPr lang="ru-RU" sz="6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6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Спасибо за урок!</a:t>
            </a:r>
            <a:endParaRPr lang="ru-RU" sz="6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Проверка домашнего задания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1772816"/>
            <a:ext cx="4824536" cy="4752568"/>
          </a:xfrm>
        </p:spPr>
        <p:txBody>
          <a:bodyPr/>
          <a:lstStyle/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№ 362</a:t>
            </a: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Автобус – за 1 час - </a:t>
            </a: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            </a:t>
            </a: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          за 5 часов –</a:t>
            </a:r>
          </a:p>
          <a:p>
            <a:pPr>
              <a:buNone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Автомашина – за 1 час –</a:t>
            </a:r>
          </a:p>
          <a:p>
            <a:pPr>
              <a:buNone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          за 4 часа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</a:t>
            </a:r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/>
        </p:nvGraphicFramePr>
        <p:xfrm>
          <a:off x="3131840" y="1988840"/>
          <a:ext cx="360040" cy="1014659"/>
        </p:xfrm>
        <a:graphic>
          <a:graphicData uri="http://schemas.openxmlformats.org/presentationml/2006/ole">
            <p:oleObj spid="_x0000_s1026" name="Формула" r:id="rId3" imgW="139680" imgH="393480" progId="Equation.3">
              <p:embed/>
            </p:oleObj>
          </a:graphicData>
        </a:graphic>
      </p:graphicFrame>
      <p:graphicFrame>
        <p:nvGraphicFramePr>
          <p:cNvPr id="1028" name="Object 4"/>
          <p:cNvGraphicFramePr>
            <a:graphicFrameLocks noChangeAspect="1"/>
          </p:cNvGraphicFramePr>
          <p:nvPr/>
        </p:nvGraphicFramePr>
        <p:xfrm>
          <a:off x="3275856" y="2852936"/>
          <a:ext cx="360362" cy="1014412"/>
        </p:xfrm>
        <a:graphic>
          <a:graphicData uri="http://schemas.openxmlformats.org/presentationml/2006/ole">
            <p:oleObj spid="_x0000_s1028" name="Формула" r:id="rId4" imgW="139680" imgH="393480" progId="Equation.3">
              <p:embed/>
            </p:oleObj>
          </a:graphicData>
        </a:graphic>
      </p:graphicFrame>
      <p:graphicFrame>
        <p:nvGraphicFramePr>
          <p:cNvPr id="1029" name="Object 5"/>
          <p:cNvGraphicFramePr>
            <a:graphicFrameLocks noChangeAspect="1"/>
          </p:cNvGraphicFramePr>
          <p:nvPr/>
        </p:nvGraphicFramePr>
        <p:xfrm>
          <a:off x="3707904" y="3789040"/>
          <a:ext cx="393700" cy="1014413"/>
        </p:xfrm>
        <a:graphic>
          <a:graphicData uri="http://schemas.openxmlformats.org/presentationml/2006/ole">
            <p:oleObj spid="_x0000_s1029" name="Формула" r:id="rId5" imgW="152280" imgH="393480" progId="Equation.3">
              <p:embed/>
            </p:oleObj>
          </a:graphicData>
        </a:graphic>
      </p:graphicFrame>
      <p:graphicFrame>
        <p:nvGraphicFramePr>
          <p:cNvPr id="1030" name="Object 6"/>
          <p:cNvGraphicFramePr>
            <a:graphicFrameLocks noChangeAspect="1"/>
          </p:cNvGraphicFramePr>
          <p:nvPr/>
        </p:nvGraphicFramePr>
        <p:xfrm>
          <a:off x="2915816" y="4653136"/>
          <a:ext cx="393700" cy="1014412"/>
        </p:xfrm>
        <a:graphic>
          <a:graphicData uri="http://schemas.openxmlformats.org/presentationml/2006/ole">
            <p:oleObj spid="_x0000_s1030" name="Формула" r:id="rId6" imgW="152280" imgH="393480" progId="Equation.3">
              <p:embed/>
            </p:oleObj>
          </a:graphicData>
        </a:graphic>
      </p:graphicFrame>
      <p:graphicFrame>
        <p:nvGraphicFramePr>
          <p:cNvPr id="9" name="Объект 8"/>
          <p:cNvGraphicFramePr>
            <a:graphicFrameLocks noChangeAspect="1"/>
          </p:cNvGraphicFramePr>
          <p:nvPr/>
        </p:nvGraphicFramePr>
        <p:xfrm>
          <a:off x="4067944" y="1844824"/>
          <a:ext cx="1152129" cy="4680520"/>
        </p:xfrm>
        <a:graphic>
          <a:graphicData uri="http://schemas.openxmlformats.org/presentationml/2006/ole">
            <p:oleObj spid="_x0000_s1031" name="Формула" r:id="rId7" imgW="164880" imgH="215640" progId="Equation.3">
              <p:embed/>
            </p:oleObj>
          </a:graphicData>
        </a:graphic>
      </p:graphicFrame>
      <p:graphicFrame>
        <p:nvGraphicFramePr>
          <p:cNvPr id="10" name="Объект 9"/>
          <p:cNvGraphicFramePr>
            <a:graphicFrameLocks noChangeAspect="1"/>
          </p:cNvGraphicFramePr>
          <p:nvPr/>
        </p:nvGraphicFramePr>
        <p:xfrm>
          <a:off x="5580112" y="2708920"/>
          <a:ext cx="792088" cy="2553778"/>
        </p:xfrm>
        <a:graphic>
          <a:graphicData uri="http://schemas.openxmlformats.org/presentationml/2006/ole">
            <p:oleObj spid="_x0000_s1032" name="Формула" r:id="rId8" imgW="139680" imgH="393480" progId="Equation.3">
              <p:embed/>
            </p:oleObj>
          </a:graphicData>
        </a:graphic>
      </p:graphicFrame>
      <p:graphicFrame>
        <p:nvGraphicFramePr>
          <p:cNvPr id="12" name="Объект 11"/>
          <p:cNvGraphicFramePr>
            <a:graphicFrameLocks noChangeAspect="1"/>
          </p:cNvGraphicFramePr>
          <p:nvPr/>
        </p:nvGraphicFramePr>
        <p:xfrm>
          <a:off x="6372200" y="3501008"/>
          <a:ext cx="936104" cy="1080120"/>
        </p:xfrm>
        <a:graphic>
          <a:graphicData uri="http://schemas.openxmlformats.org/presentationml/2006/ole">
            <p:oleObj spid="_x0000_s1033" name="Формула" r:id="rId9" imgW="101520" imgH="203040" progId="Equation.3">
              <p:embed/>
            </p:oleObj>
          </a:graphicData>
        </a:graphic>
      </p:graphicFrame>
      <p:graphicFrame>
        <p:nvGraphicFramePr>
          <p:cNvPr id="13" name="Объект 12"/>
          <p:cNvGraphicFramePr>
            <a:graphicFrameLocks noChangeAspect="1"/>
          </p:cNvGraphicFramePr>
          <p:nvPr/>
        </p:nvGraphicFramePr>
        <p:xfrm>
          <a:off x="7092280" y="2852936"/>
          <a:ext cx="936104" cy="2418268"/>
        </p:xfrm>
        <a:graphic>
          <a:graphicData uri="http://schemas.openxmlformats.org/presentationml/2006/ole">
            <p:oleObj spid="_x0000_s1034" name="Формула" r:id="rId10" imgW="152280" imgH="3934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7200" dirty="0" smtClean="0"/>
              <a:t>Ответ</a:t>
            </a:r>
            <a:endParaRPr lang="ru-RU" sz="7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sz="6600" dirty="0" smtClean="0"/>
              <a:t>Большее расстояние пройдёт легковая машина!</a:t>
            </a:r>
            <a:endParaRPr lang="ru-RU" sz="6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№ 369 (б)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/>
        </p:nvGraphicFramePr>
        <p:xfrm>
          <a:off x="323528" y="2492896"/>
          <a:ext cx="2520950" cy="1800200"/>
        </p:xfrm>
        <a:graphic>
          <a:graphicData uri="http://schemas.openxmlformats.org/presentationml/2006/ole">
            <p:oleObj spid="_x0000_s2050" name="Формула" r:id="rId3" imgW="876240" imgH="634680" progId="Equation.3">
              <p:embed/>
            </p:oleObj>
          </a:graphicData>
        </a:graphic>
      </p:graphicFrame>
      <p:graphicFrame>
        <p:nvGraphicFramePr>
          <p:cNvPr id="2051" name="Object 3"/>
          <p:cNvGraphicFramePr>
            <a:graphicFrameLocks noChangeAspect="1"/>
          </p:cNvGraphicFramePr>
          <p:nvPr/>
        </p:nvGraphicFramePr>
        <p:xfrm>
          <a:off x="2952750" y="2492375"/>
          <a:ext cx="2301875" cy="1800225"/>
        </p:xfrm>
        <a:graphic>
          <a:graphicData uri="http://schemas.openxmlformats.org/presentationml/2006/ole">
            <p:oleObj spid="_x0000_s2051" name="Формула" r:id="rId4" imgW="799920" imgH="634680" progId="Equation.3">
              <p:embed/>
            </p:oleObj>
          </a:graphicData>
        </a:graphic>
      </p:graphicFrame>
      <p:graphicFrame>
        <p:nvGraphicFramePr>
          <p:cNvPr id="2052" name="Object 4"/>
          <p:cNvGraphicFramePr>
            <a:graphicFrameLocks noChangeAspect="1"/>
          </p:cNvGraphicFramePr>
          <p:nvPr/>
        </p:nvGraphicFramePr>
        <p:xfrm>
          <a:off x="5165725" y="2492375"/>
          <a:ext cx="2776538" cy="1800225"/>
        </p:xfrm>
        <a:graphic>
          <a:graphicData uri="http://schemas.openxmlformats.org/presentationml/2006/ole">
            <p:oleObj spid="_x0000_s2052" name="Формула" r:id="rId5" imgW="965160" imgH="634680" progId="Equation.3">
              <p:embed/>
            </p:oleObj>
          </a:graphicData>
        </a:graphic>
      </p:graphicFrame>
      <p:graphicFrame>
        <p:nvGraphicFramePr>
          <p:cNvPr id="2053" name="Object 5"/>
          <p:cNvGraphicFramePr>
            <a:graphicFrameLocks noChangeAspect="1"/>
          </p:cNvGraphicFramePr>
          <p:nvPr/>
        </p:nvGraphicFramePr>
        <p:xfrm>
          <a:off x="1270000" y="3860800"/>
          <a:ext cx="1316038" cy="1800225"/>
        </p:xfrm>
        <a:graphic>
          <a:graphicData uri="http://schemas.openxmlformats.org/presentationml/2006/ole">
            <p:oleObj spid="_x0000_s2053" name="Формула" r:id="rId6" imgW="457200" imgH="634680" progId="Equation.3">
              <p:embed/>
            </p:oleObj>
          </a:graphicData>
        </a:graphic>
      </p:graphicFrame>
      <p:graphicFrame>
        <p:nvGraphicFramePr>
          <p:cNvPr id="2054" name="Object 6"/>
          <p:cNvGraphicFramePr>
            <a:graphicFrameLocks noChangeAspect="1"/>
          </p:cNvGraphicFramePr>
          <p:nvPr/>
        </p:nvGraphicFramePr>
        <p:xfrm>
          <a:off x="2555776" y="3933056"/>
          <a:ext cx="401637" cy="1800225"/>
        </p:xfrm>
        <a:graphic>
          <a:graphicData uri="http://schemas.openxmlformats.org/presentationml/2006/ole">
            <p:oleObj spid="_x0000_s2054" name="Формула" r:id="rId7" imgW="139680" imgH="6346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AutoShape 2"/>
          <p:cNvSpPr>
            <a:spLocks noChangeArrowheads="1"/>
          </p:cNvSpPr>
          <p:nvPr/>
        </p:nvSpPr>
        <p:spPr bwMode="auto">
          <a:xfrm>
            <a:off x="2344738" y="188913"/>
            <a:ext cx="4314825" cy="536575"/>
          </a:xfrm>
          <a:prstGeom prst="roundRect">
            <a:avLst>
              <a:gd name="adj" fmla="val 16667"/>
            </a:avLst>
          </a:prstGeom>
          <a:solidFill>
            <a:srgbClr val="FFFFCC"/>
          </a:solidFill>
          <a:ln w="38100" cmpd="dbl">
            <a:solidFill>
              <a:srgbClr val="003366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b="1">
                <a:latin typeface="Arial" charset="0"/>
              </a:rPr>
              <a:t>Математический диктант</a:t>
            </a:r>
          </a:p>
        </p:txBody>
      </p:sp>
      <p:grpSp>
        <p:nvGrpSpPr>
          <p:cNvPr id="2" name="Group 674"/>
          <p:cNvGrpSpPr>
            <a:grpSpLocks/>
          </p:cNvGrpSpPr>
          <p:nvPr/>
        </p:nvGrpSpPr>
        <p:grpSpPr bwMode="auto">
          <a:xfrm>
            <a:off x="222250" y="1511299"/>
            <a:ext cx="2749550" cy="812800"/>
            <a:chOff x="140" y="952"/>
            <a:chExt cx="1732" cy="512"/>
          </a:xfrm>
        </p:grpSpPr>
        <p:grpSp>
          <p:nvGrpSpPr>
            <p:cNvPr id="6" name="Group 358"/>
            <p:cNvGrpSpPr>
              <a:grpSpLocks/>
            </p:cNvGrpSpPr>
            <p:nvPr/>
          </p:nvGrpSpPr>
          <p:grpSpPr bwMode="auto">
            <a:xfrm>
              <a:off x="576" y="952"/>
              <a:ext cx="1296" cy="512"/>
              <a:chOff x="576" y="768"/>
              <a:chExt cx="1296" cy="512"/>
            </a:xfrm>
          </p:grpSpPr>
          <p:sp>
            <p:nvSpPr>
              <p:cNvPr id="2294" name="AutoShape 4"/>
              <p:cNvSpPr>
                <a:spLocks noChangeArrowheads="1"/>
              </p:cNvSpPr>
              <p:nvPr/>
            </p:nvSpPr>
            <p:spPr bwMode="auto">
              <a:xfrm>
                <a:off x="576" y="768"/>
                <a:ext cx="1296" cy="512"/>
              </a:xfrm>
              <a:prstGeom prst="roundRect">
                <a:avLst>
                  <a:gd name="adj" fmla="val 16667"/>
                </a:avLst>
              </a:prstGeom>
              <a:solidFill>
                <a:srgbClr val="FFFFCC"/>
              </a:solidFill>
              <a:ln w="38100" cmpd="dbl">
                <a:solidFill>
                  <a:srgbClr val="003366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>
                  <a:latin typeface="Times New Roman" pitchFamily="18" charset="0"/>
                  <a:cs typeface="Times New Roman" pitchFamily="18" charset="0"/>
                </a:endParaRPr>
              </a:p>
            </p:txBody>
          </p:sp>
          <p:grpSp>
            <p:nvGrpSpPr>
              <p:cNvPr id="9" name="Group 5"/>
              <p:cNvGrpSpPr>
                <a:grpSpLocks/>
              </p:cNvGrpSpPr>
              <p:nvPr/>
            </p:nvGrpSpPr>
            <p:grpSpPr bwMode="auto">
              <a:xfrm>
                <a:off x="576" y="768"/>
                <a:ext cx="478" cy="457"/>
                <a:chOff x="386" y="685"/>
                <a:chExt cx="512" cy="457"/>
              </a:xfrm>
            </p:grpSpPr>
            <p:sp>
              <p:nvSpPr>
                <p:cNvPr id="2301" name="Text Box 6"/>
                <p:cNvSpPr txBox="1">
                  <a:spLocks noChangeArrowheads="1"/>
                </p:cNvSpPr>
                <p:nvPr/>
              </p:nvSpPr>
              <p:spPr bwMode="auto">
                <a:xfrm>
                  <a:off x="386" y="685"/>
                  <a:ext cx="512" cy="23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r>
                    <a:rPr lang="en-US" b="1">
                      <a:latin typeface="Times New Roman" pitchFamily="18" charset="0"/>
                      <a:cs typeface="Times New Roman" pitchFamily="18" charset="0"/>
                    </a:rPr>
                    <a:t>11</a:t>
                  </a:r>
                  <a:endParaRPr lang="ru-RU" b="1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3" name="Text Box 7"/>
                <p:cNvSpPr txBox="1">
                  <a:spLocks noChangeArrowheads="1"/>
                </p:cNvSpPr>
                <p:nvPr/>
              </p:nvSpPr>
              <p:spPr bwMode="auto">
                <a:xfrm>
                  <a:off x="411" y="909"/>
                  <a:ext cx="461" cy="23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r>
                    <a:rPr lang="ru-RU" b="1">
                      <a:latin typeface="Times New Roman" pitchFamily="18" charset="0"/>
                      <a:cs typeface="Times New Roman" pitchFamily="18" charset="0"/>
                    </a:rPr>
                    <a:t>12</a:t>
                  </a:r>
                </a:p>
              </p:txBody>
            </p:sp>
            <p:sp>
              <p:nvSpPr>
                <p:cNvPr id="2303" name="Line 8"/>
                <p:cNvSpPr>
                  <a:spLocks noChangeShapeType="1"/>
                </p:cNvSpPr>
                <p:nvPr/>
              </p:nvSpPr>
              <p:spPr bwMode="auto">
                <a:xfrm>
                  <a:off x="468" y="961"/>
                  <a:ext cx="352" cy="0"/>
                </a:xfrm>
                <a:prstGeom prst="line">
                  <a:avLst/>
                </a:prstGeom>
                <a:noFill/>
                <a:ln w="28575">
                  <a:solidFill>
                    <a:srgbClr val="003366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  <p:sp>
            <p:nvSpPr>
              <p:cNvPr id="2296" name="Line 9"/>
              <p:cNvSpPr>
                <a:spLocks noChangeShapeType="1"/>
              </p:cNvSpPr>
              <p:nvPr/>
            </p:nvSpPr>
            <p:spPr bwMode="auto">
              <a:xfrm>
                <a:off x="1105" y="1041"/>
                <a:ext cx="19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Times New Roman" pitchFamily="18" charset="0"/>
                  <a:cs typeface="Times New Roman" pitchFamily="18" charset="0"/>
                </a:endParaRPr>
              </a:p>
            </p:txBody>
          </p:sp>
          <p:grpSp>
            <p:nvGrpSpPr>
              <p:cNvPr id="10" name="Group 10"/>
              <p:cNvGrpSpPr>
                <a:grpSpLocks/>
              </p:cNvGrpSpPr>
              <p:nvPr/>
            </p:nvGrpSpPr>
            <p:grpSpPr bwMode="auto">
              <a:xfrm>
                <a:off x="1387" y="773"/>
                <a:ext cx="478" cy="457"/>
                <a:chOff x="386" y="685"/>
                <a:chExt cx="512" cy="457"/>
              </a:xfrm>
            </p:grpSpPr>
            <p:sp>
              <p:nvSpPr>
                <p:cNvPr id="4" name="Text Box 11"/>
                <p:cNvSpPr txBox="1">
                  <a:spLocks noChangeArrowheads="1"/>
                </p:cNvSpPr>
                <p:nvPr/>
              </p:nvSpPr>
              <p:spPr bwMode="auto">
                <a:xfrm>
                  <a:off x="386" y="685"/>
                  <a:ext cx="512" cy="23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r>
                    <a:rPr lang="en-US" b="1">
                      <a:latin typeface="Times New Roman" pitchFamily="18" charset="0"/>
                      <a:cs typeface="Times New Roman" pitchFamily="18" charset="0"/>
                    </a:rPr>
                    <a:t>5</a:t>
                  </a:r>
                  <a:endParaRPr lang="ru-RU" b="1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2299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411" y="909"/>
                  <a:ext cx="461" cy="23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r>
                    <a:rPr lang="en-US" b="1">
                      <a:latin typeface="Times New Roman" pitchFamily="18" charset="0"/>
                      <a:cs typeface="Times New Roman" pitchFamily="18" charset="0"/>
                    </a:rPr>
                    <a:t>6</a:t>
                  </a:r>
                  <a:endParaRPr lang="ru-RU" b="1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2300" name="Line 13"/>
                <p:cNvSpPr>
                  <a:spLocks noChangeShapeType="1"/>
                </p:cNvSpPr>
                <p:nvPr/>
              </p:nvSpPr>
              <p:spPr bwMode="auto">
                <a:xfrm>
                  <a:off x="468" y="961"/>
                  <a:ext cx="352" cy="0"/>
                </a:xfrm>
                <a:prstGeom prst="line">
                  <a:avLst/>
                </a:prstGeom>
                <a:noFill/>
                <a:ln w="28575">
                  <a:solidFill>
                    <a:srgbClr val="003366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</p:grpSp>
        <p:sp>
          <p:nvSpPr>
            <p:cNvPr id="5" name="AutoShape 14"/>
            <p:cNvSpPr>
              <a:spLocks noChangeArrowheads="1"/>
            </p:cNvSpPr>
            <p:nvPr/>
          </p:nvSpPr>
          <p:spPr bwMode="auto">
            <a:xfrm>
              <a:off x="140" y="1056"/>
              <a:ext cx="380" cy="257"/>
            </a:xfrm>
            <a:prstGeom prst="roundRect">
              <a:avLst>
                <a:gd name="adj" fmla="val 16667"/>
              </a:avLst>
            </a:prstGeom>
            <a:solidFill>
              <a:srgbClr val="CCECFF"/>
            </a:solidFill>
            <a:ln w="38100" cmpd="dbl">
              <a:solidFill>
                <a:srgbClr val="003366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ru-RU" b="1">
                  <a:latin typeface="Times New Roman" pitchFamily="18" charset="0"/>
                  <a:cs typeface="Times New Roman" pitchFamily="18" charset="0"/>
                </a:rPr>
                <a:t>1)</a:t>
              </a:r>
            </a:p>
          </p:txBody>
        </p:sp>
      </p:grpSp>
      <p:sp>
        <p:nvSpPr>
          <p:cNvPr id="2052" name="AutoShape 24"/>
          <p:cNvSpPr>
            <a:spLocks noChangeArrowheads="1"/>
          </p:cNvSpPr>
          <p:nvPr/>
        </p:nvSpPr>
        <p:spPr bwMode="auto">
          <a:xfrm>
            <a:off x="957263" y="804863"/>
            <a:ext cx="1886545" cy="408623"/>
          </a:xfrm>
          <a:prstGeom prst="roundRect">
            <a:avLst>
              <a:gd name="adj" fmla="val 16667"/>
            </a:avLst>
          </a:prstGeom>
          <a:solidFill>
            <a:srgbClr val="CCECFF"/>
          </a:solidFill>
          <a:ln w="38100" cmpd="dbl">
            <a:solidFill>
              <a:srgbClr val="003366"/>
            </a:solidFill>
            <a:round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b="1">
                <a:latin typeface="Arial" charset="0"/>
              </a:rPr>
              <a:t>1 вариант</a:t>
            </a:r>
          </a:p>
        </p:txBody>
      </p:sp>
      <p:sp>
        <p:nvSpPr>
          <p:cNvPr id="2053" name="AutoShape 25"/>
          <p:cNvSpPr>
            <a:spLocks noChangeArrowheads="1"/>
          </p:cNvSpPr>
          <p:nvPr/>
        </p:nvSpPr>
        <p:spPr bwMode="auto">
          <a:xfrm>
            <a:off x="5484812" y="836712"/>
            <a:ext cx="2039516" cy="408623"/>
          </a:xfrm>
          <a:prstGeom prst="roundRect">
            <a:avLst>
              <a:gd name="adj" fmla="val 16667"/>
            </a:avLst>
          </a:prstGeom>
          <a:solidFill>
            <a:srgbClr val="CCECFF"/>
          </a:solidFill>
          <a:ln w="38100" cmpd="dbl">
            <a:solidFill>
              <a:srgbClr val="003366"/>
            </a:solidFill>
            <a:round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b="1" dirty="0" smtClean="0">
                <a:latin typeface="Arial" charset="0"/>
              </a:rPr>
              <a:t>2</a:t>
            </a:r>
            <a:r>
              <a:rPr lang="en-US" b="1" dirty="0" smtClean="0">
                <a:latin typeface="Arial" charset="0"/>
              </a:rPr>
              <a:t> </a:t>
            </a:r>
            <a:r>
              <a:rPr lang="ru-RU" b="1" dirty="0">
                <a:latin typeface="Arial" charset="0"/>
              </a:rPr>
              <a:t>вариант</a:t>
            </a:r>
          </a:p>
        </p:txBody>
      </p:sp>
      <p:grpSp>
        <p:nvGrpSpPr>
          <p:cNvPr id="13" name="Group 679"/>
          <p:cNvGrpSpPr>
            <a:grpSpLocks/>
          </p:cNvGrpSpPr>
          <p:nvPr/>
        </p:nvGrpSpPr>
        <p:grpSpPr bwMode="auto">
          <a:xfrm>
            <a:off x="2989263" y="1520826"/>
            <a:ext cx="1438275" cy="833438"/>
            <a:chOff x="1883" y="939"/>
            <a:chExt cx="906" cy="525"/>
          </a:xfrm>
        </p:grpSpPr>
        <p:grpSp>
          <p:nvGrpSpPr>
            <p:cNvPr id="14" name="Group 391"/>
            <p:cNvGrpSpPr>
              <a:grpSpLocks/>
            </p:cNvGrpSpPr>
            <p:nvPr/>
          </p:nvGrpSpPr>
          <p:grpSpPr bwMode="auto">
            <a:xfrm>
              <a:off x="1883" y="982"/>
              <a:ext cx="358" cy="482"/>
              <a:chOff x="1883" y="982"/>
              <a:chExt cx="358" cy="482"/>
            </a:xfrm>
          </p:grpSpPr>
          <p:sp>
            <p:nvSpPr>
              <p:cNvPr id="2290" name="Oval 232"/>
              <p:cNvSpPr>
                <a:spLocks noChangeArrowheads="1"/>
              </p:cNvSpPr>
              <p:nvPr/>
            </p:nvSpPr>
            <p:spPr bwMode="auto">
              <a:xfrm>
                <a:off x="1910" y="1079"/>
                <a:ext cx="288" cy="288"/>
              </a:xfrm>
              <a:prstGeom prst="ellipse">
                <a:avLst/>
              </a:prstGeom>
              <a:solidFill>
                <a:srgbClr val="FFFFCC"/>
              </a:solidFill>
              <a:ln w="38100" cmpd="dbl">
                <a:solidFill>
                  <a:srgbClr val="003366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291" name="AutoShape 153"/>
              <p:cNvSpPr>
                <a:spLocks noChangeArrowheads="1"/>
              </p:cNvSpPr>
              <p:nvPr/>
            </p:nvSpPr>
            <p:spPr bwMode="auto">
              <a:xfrm>
                <a:off x="1883" y="982"/>
                <a:ext cx="358" cy="482"/>
              </a:xfrm>
              <a:prstGeom prst="roundRect">
                <a:avLst>
                  <a:gd name="adj" fmla="val 35833"/>
                </a:avLst>
              </a:prstGeom>
              <a:noFill/>
              <a:ln w="38100" cmpd="dbl">
                <a:solidFill>
                  <a:srgbClr val="003366"/>
                </a:solidFill>
                <a:round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ru-RU" sz="3600" b="1">
                    <a:latin typeface="Times New Roman" pitchFamily="18" charset="0"/>
                    <a:cs typeface="Times New Roman" pitchFamily="18" charset="0"/>
                  </a:rPr>
                  <a:t>=</a:t>
                </a:r>
              </a:p>
            </p:txBody>
          </p:sp>
        </p:grpSp>
        <p:grpSp>
          <p:nvGrpSpPr>
            <p:cNvPr id="15" name="Group 388"/>
            <p:cNvGrpSpPr>
              <a:grpSpLocks/>
            </p:cNvGrpSpPr>
            <p:nvPr/>
          </p:nvGrpSpPr>
          <p:grpSpPr bwMode="auto">
            <a:xfrm>
              <a:off x="2245" y="939"/>
              <a:ext cx="544" cy="522"/>
              <a:chOff x="2245" y="755"/>
              <a:chExt cx="544" cy="522"/>
            </a:xfrm>
          </p:grpSpPr>
          <p:sp>
            <p:nvSpPr>
              <p:cNvPr id="7" name="AutoShape 155"/>
              <p:cNvSpPr>
                <a:spLocks noChangeArrowheads="1"/>
              </p:cNvSpPr>
              <p:nvPr/>
            </p:nvSpPr>
            <p:spPr bwMode="auto">
              <a:xfrm>
                <a:off x="2245" y="766"/>
                <a:ext cx="544" cy="511"/>
              </a:xfrm>
              <a:prstGeom prst="roundRect">
                <a:avLst>
                  <a:gd name="adj" fmla="val 16667"/>
                </a:avLst>
              </a:prstGeom>
              <a:solidFill>
                <a:srgbClr val="CCECFF"/>
              </a:solidFill>
              <a:ln w="38100" cmpd="dbl">
                <a:solidFill>
                  <a:srgbClr val="003366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>
                  <a:latin typeface="Times New Roman" pitchFamily="18" charset="0"/>
                  <a:cs typeface="Times New Roman" pitchFamily="18" charset="0"/>
                </a:endParaRPr>
              </a:p>
            </p:txBody>
          </p:sp>
          <p:grpSp>
            <p:nvGrpSpPr>
              <p:cNvPr id="16" name="Group 156"/>
              <p:cNvGrpSpPr>
                <a:grpSpLocks/>
              </p:cNvGrpSpPr>
              <p:nvPr/>
            </p:nvGrpSpPr>
            <p:grpSpPr bwMode="auto">
              <a:xfrm>
                <a:off x="2281" y="755"/>
                <a:ext cx="478" cy="457"/>
                <a:chOff x="386" y="685"/>
                <a:chExt cx="512" cy="457"/>
              </a:xfrm>
            </p:grpSpPr>
            <p:sp>
              <p:nvSpPr>
                <p:cNvPr id="2287" name="Text Box 157"/>
                <p:cNvSpPr txBox="1">
                  <a:spLocks noChangeArrowheads="1"/>
                </p:cNvSpPr>
                <p:nvPr/>
              </p:nvSpPr>
              <p:spPr bwMode="auto">
                <a:xfrm>
                  <a:off x="386" y="685"/>
                  <a:ext cx="512" cy="23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r>
                    <a:rPr lang="en-US" b="1">
                      <a:latin typeface="Times New Roman" pitchFamily="18" charset="0"/>
                      <a:cs typeface="Times New Roman" pitchFamily="18" charset="0"/>
                    </a:rPr>
                    <a:t>1</a:t>
                  </a:r>
                  <a:endParaRPr lang="ru-RU" b="1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2288" name="Text Box 158"/>
                <p:cNvSpPr txBox="1">
                  <a:spLocks noChangeArrowheads="1"/>
                </p:cNvSpPr>
                <p:nvPr/>
              </p:nvSpPr>
              <p:spPr bwMode="auto">
                <a:xfrm>
                  <a:off x="411" y="909"/>
                  <a:ext cx="461" cy="23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r>
                    <a:rPr lang="ru-RU" b="1">
                      <a:latin typeface="Times New Roman" pitchFamily="18" charset="0"/>
                      <a:cs typeface="Times New Roman" pitchFamily="18" charset="0"/>
                    </a:rPr>
                    <a:t>12</a:t>
                  </a:r>
                </a:p>
              </p:txBody>
            </p:sp>
            <p:sp>
              <p:nvSpPr>
                <p:cNvPr id="8" name="Line 159"/>
                <p:cNvSpPr>
                  <a:spLocks noChangeShapeType="1"/>
                </p:cNvSpPr>
                <p:nvPr/>
              </p:nvSpPr>
              <p:spPr bwMode="auto">
                <a:xfrm>
                  <a:off x="468" y="961"/>
                  <a:ext cx="352" cy="0"/>
                </a:xfrm>
                <a:prstGeom prst="line">
                  <a:avLst/>
                </a:prstGeom>
                <a:noFill/>
                <a:ln w="28575">
                  <a:solidFill>
                    <a:srgbClr val="003366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</p:grpSp>
      </p:grpSp>
      <p:grpSp>
        <p:nvGrpSpPr>
          <p:cNvPr id="17" name="Group 675"/>
          <p:cNvGrpSpPr>
            <a:grpSpLocks/>
          </p:cNvGrpSpPr>
          <p:nvPr/>
        </p:nvGrpSpPr>
        <p:grpSpPr bwMode="auto">
          <a:xfrm>
            <a:off x="222250" y="2578100"/>
            <a:ext cx="2749550" cy="812800"/>
            <a:chOff x="140" y="1624"/>
            <a:chExt cx="1732" cy="512"/>
          </a:xfrm>
        </p:grpSpPr>
        <p:sp>
          <p:nvSpPr>
            <p:cNvPr id="2269" name="AutoShape 15"/>
            <p:cNvSpPr>
              <a:spLocks noChangeArrowheads="1"/>
            </p:cNvSpPr>
            <p:nvPr/>
          </p:nvSpPr>
          <p:spPr bwMode="auto">
            <a:xfrm>
              <a:off x="140" y="1740"/>
              <a:ext cx="380" cy="257"/>
            </a:xfrm>
            <a:prstGeom prst="roundRect">
              <a:avLst>
                <a:gd name="adj" fmla="val 16667"/>
              </a:avLst>
            </a:prstGeom>
            <a:solidFill>
              <a:srgbClr val="CCECFF"/>
            </a:solidFill>
            <a:ln w="38100" cmpd="dbl">
              <a:solidFill>
                <a:srgbClr val="003366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ru-RU" b="1">
                  <a:latin typeface="Times New Roman" pitchFamily="18" charset="0"/>
                  <a:cs typeface="Times New Roman" pitchFamily="18" charset="0"/>
                </a:rPr>
                <a:t>2)</a:t>
              </a:r>
            </a:p>
          </p:txBody>
        </p:sp>
        <p:grpSp>
          <p:nvGrpSpPr>
            <p:cNvPr id="18" name="Group 385"/>
            <p:cNvGrpSpPr>
              <a:grpSpLocks/>
            </p:cNvGrpSpPr>
            <p:nvPr/>
          </p:nvGrpSpPr>
          <p:grpSpPr bwMode="auto">
            <a:xfrm>
              <a:off x="576" y="1624"/>
              <a:ext cx="1296" cy="512"/>
              <a:chOff x="576" y="1440"/>
              <a:chExt cx="1296" cy="512"/>
            </a:xfrm>
          </p:grpSpPr>
          <p:sp>
            <p:nvSpPr>
              <p:cNvPr id="2271" name="AutoShape 33"/>
              <p:cNvSpPr>
                <a:spLocks noChangeArrowheads="1"/>
              </p:cNvSpPr>
              <p:nvPr/>
            </p:nvSpPr>
            <p:spPr bwMode="auto">
              <a:xfrm>
                <a:off x="576" y="1440"/>
                <a:ext cx="1296" cy="512"/>
              </a:xfrm>
              <a:prstGeom prst="roundRect">
                <a:avLst>
                  <a:gd name="adj" fmla="val 16667"/>
                </a:avLst>
              </a:prstGeom>
              <a:solidFill>
                <a:srgbClr val="FFFFCC"/>
              </a:solidFill>
              <a:ln w="38100" cmpd="dbl">
                <a:solidFill>
                  <a:srgbClr val="003366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>
                  <a:latin typeface="Times New Roman" pitchFamily="18" charset="0"/>
                  <a:cs typeface="Times New Roman" pitchFamily="18" charset="0"/>
                </a:endParaRPr>
              </a:p>
            </p:txBody>
          </p:sp>
          <p:grpSp>
            <p:nvGrpSpPr>
              <p:cNvPr id="19" name="Group 34"/>
              <p:cNvGrpSpPr>
                <a:grpSpLocks/>
              </p:cNvGrpSpPr>
              <p:nvPr/>
            </p:nvGrpSpPr>
            <p:grpSpPr bwMode="auto">
              <a:xfrm>
                <a:off x="576" y="1440"/>
                <a:ext cx="478" cy="457"/>
                <a:chOff x="386" y="685"/>
                <a:chExt cx="512" cy="457"/>
              </a:xfrm>
            </p:grpSpPr>
            <p:sp>
              <p:nvSpPr>
                <p:cNvPr id="2280" name="Text Box 35"/>
                <p:cNvSpPr txBox="1">
                  <a:spLocks noChangeArrowheads="1"/>
                </p:cNvSpPr>
                <p:nvPr/>
              </p:nvSpPr>
              <p:spPr bwMode="auto">
                <a:xfrm>
                  <a:off x="386" y="685"/>
                  <a:ext cx="512" cy="23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r>
                    <a:rPr lang="en-US" b="1">
                      <a:latin typeface="Times New Roman" pitchFamily="18" charset="0"/>
                      <a:cs typeface="Times New Roman" pitchFamily="18" charset="0"/>
                    </a:rPr>
                    <a:t>5</a:t>
                  </a:r>
                  <a:endParaRPr lang="ru-RU" b="1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11" name="Text Box 36"/>
                <p:cNvSpPr txBox="1">
                  <a:spLocks noChangeArrowheads="1"/>
                </p:cNvSpPr>
                <p:nvPr/>
              </p:nvSpPr>
              <p:spPr bwMode="auto">
                <a:xfrm>
                  <a:off x="411" y="909"/>
                  <a:ext cx="461" cy="23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r>
                    <a:rPr lang="en-US" b="1">
                      <a:latin typeface="Times New Roman" pitchFamily="18" charset="0"/>
                      <a:cs typeface="Times New Roman" pitchFamily="18" charset="0"/>
                    </a:rPr>
                    <a:t>7</a:t>
                  </a:r>
                  <a:endParaRPr lang="ru-RU" b="1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2282" name="Line 37"/>
                <p:cNvSpPr>
                  <a:spLocks noChangeShapeType="1"/>
                </p:cNvSpPr>
                <p:nvPr/>
              </p:nvSpPr>
              <p:spPr bwMode="auto">
                <a:xfrm>
                  <a:off x="468" y="961"/>
                  <a:ext cx="352" cy="0"/>
                </a:xfrm>
                <a:prstGeom prst="line">
                  <a:avLst/>
                </a:prstGeom>
                <a:noFill/>
                <a:ln w="28575">
                  <a:solidFill>
                    <a:srgbClr val="003366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  <p:grpSp>
            <p:nvGrpSpPr>
              <p:cNvPr id="20" name="Group 39"/>
              <p:cNvGrpSpPr>
                <a:grpSpLocks/>
              </p:cNvGrpSpPr>
              <p:nvPr/>
            </p:nvGrpSpPr>
            <p:grpSpPr bwMode="auto">
              <a:xfrm>
                <a:off x="1392" y="1440"/>
                <a:ext cx="478" cy="457"/>
                <a:chOff x="386" y="685"/>
                <a:chExt cx="512" cy="457"/>
              </a:xfrm>
            </p:grpSpPr>
            <p:sp>
              <p:nvSpPr>
                <p:cNvPr id="2277" name="Text Box 40"/>
                <p:cNvSpPr txBox="1">
                  <a:spLocks noChangeArrowheads="1"/>
                </p:cNvSpPr>
                <p:nvPr/>
              </p:nvSpPr>
              <p:spPr bwMode="auto">
                <a:xfrm>
                  <a:off x="386" y="685"/>
                  <a:ext cx="512" cy="23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r>
                    <a:rPr lang="en-US" b="1">
                      <a:latin typeface="Times New Roman" pitchFamily="18" charset="0"/>
                      <a:cs typeface="Times New Roman" pitchFamily="18" charset="0"/>
                    </a:rPr>
                    <a:t>3</a:t>
                  </a:r>
                  <a:endParaRPr lang="ru-RU" b="1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2278" name="Text Box 41"/>
                <p:cNvSpPr txBox="1">
                  <a:spLocks noChangeArrowheads="1"/>
                </p:cNvSpPr>
                <p:nvPr/>
              </p:nvSpPr>
              <p:spPr bwMode="auto">
                <a:xfrm>
                  <a:off x="411" y="909"/>
                  <a:ext cx="461" cy="23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r>
                    <a:rPr lang="en-US" b="1">
                      <a:latin typeface="Times New Roman" pitchFamily="18" charset="0"/>
                      <a:cs typeface="Times New Roman" pitchFamily="18" charset="0"/>
                    </a:rPr>
                    <a:t>14</a:t>
                  </a:r>
                  <a:endParaRPr lang="ru-RU" b="1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2279" name="Line 42"/>
                <p:cNvSpPr>
                  <a:spLocks noChangeShapeType="1"/>
                </p:cNvSpPr>
                <p:nvPr/>
              </p:nvSpPr>
              <p:spPr bwMode="auto">
                <a:xfrm>
                  <a:off x="468" y="961"/>
                  <a:ext cx="352" cy="0"/>
                </a:xfrm>
                <a:prstGeom prst="line">
                  <a:avLst/>
                </a:prstGeom>
                <a:noFill/>
                <a:ln w="28575">
                  <a:solidFill>
                    <a:srgbClr val="003366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  <p:grpSp>
            <p:nvGrpSpPr>
              <p:cNvPr id="21" name="Group 328"/>
              <p:cNvGrpSpPr>
                <a:grpSpLocks/>
              </p:cNvGrpSpPr>
              <p:nvPr/>
            </p:nvGrpSpPr>
            <p:grpSpPr bwMode="auto">
              <a:xfrm>
                <a:off x="1105" y="1632"/>
                <a:ext cx="194" cy="194"/>
                <a:chOff x="1105" y="1712"/>
                <a:chExt cx="194" cy="194"/>
              </a:xfrm>
            </p:grpSpPr>
            <p:sp>
              <p:nvSpPr>
                <p:cNvPr id="2275" name="Line 38"/>
                <p:cNvSpPr>
                  <a:spLocks noChangeShapeType="1"/>
                </p:cNvSpPr>
                <p:nvPr/>
              </p:nvSpPr>
              <p:spPr bwMode="auto">
                <a:xfrm>
                  <a:off x="1105" y="1809"/>
                  <a:ext cx="194" cy="0"/>
                </a:xfrm>
                <a:prstGeom prst="line">
                  <a:avLst/>
                </a:prstGeom>
                <a:noFill/>
                <a:ln w="28575">
                  <a:solidFill>
                    <a:srgbClr val="003366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12" name="Line 327"/>
                <p:cNvSpPr>
                  <a:spLocks noChangeShapeType="1"/>
                </p:cNvSpPr>
                <p:nvPr/>
              </p:nvSpPr>
              <p:spPr bwMode="auto">
                <a:xfrm rot="5400000">
                  <a:off x="1105" y="1809"/>
                  <a:ext cx="19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</p:grpSp>
      </p:grpSp>
      <p:grpSp>
        <p:nvGrpSpPr>
          <p:cNvPr id="22" name="Group 680"/>
          <p:cNvGrpSpPr>
            <a:grpSpLocks/>
          </p:cNvGrpSpPr>
          <p:nvPr/>
        </p:nvGrpSpPr>
        <p:grpSpPr bwMode="auto">
          <a:xfrm>
            <a:off x="2987675" y="2520950"/>
            <a:ext cx="1439863" cy="849313"/>
            <a:chOff x="1882" y="1570"/>
            <a:chExt cx="907" cy="535"/>
          </a:xfrm>
        </p:grpSpPr>
        <p:grpSp>
          <p:nvGrpSpPr>
            <p:cNvPr id="23" name="Group 392"/>
            <p:cNvGrpSpPr>
              <a:grpSpLocks/>
            </p:cNvGrpSpPr>
            <p:nvPr/>
          </p:nvGrpSpPr>
          <p:grpSpPr bwMode="auto">
            <a:xfrm>
              <a:off x="1882" y="1623"/>
              <a:ext cx="358" cy="482"/>
              <a:chOff x="1883" y="982"/>
              <a:chExt cx="358" cy="482"/>
            </a:xfrm>
          </p:grpSpPr>
          <p:sp>
            <p:nvSpPr>
              <p:cNvPr id="2267" name="Oval 393"/>
              <p:cNvSpPr>
                <a:spLocks noChangeArrowheads="1"/>
              </p:cNvSpPr>
              <p:nvPr/>
            </p:nvSpPr>
            <p:spPr bwMode="auto">
              <a:xfrm>
                <a:off x="1910" y="1079"/>
                <a:ext cx="288" cy="288"/>
              </a:xfrm>
              <a:prstGeom prst="ellipse">
                <a:avLst/>
              </a:prstGeom>
              <a:solidFill>
                <a:srgbClr val="FFFFCC"/>
              </a:solidFill>
              <a:ln w="38100" cmpd="dbl">
                <a:solidFill>
                  <a:srgbClr val="003366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268" name="AutoShape 394"/>
              <p:cNvSpPr>
                <a:spLocks noChangeArrowheads="1"/>
              </p:cNvSpPr>
              <p:nvPr/>
            </p:nvSpPr>
            <p:spPr bwMode="auto">
              <a:xfrm>
                <a:off x="1883" y="982"/>
                <a:ext cx="358" cy="482"/>
              </a:xfrm>
              <a:prstGeom prst="roundRect">
                <a:avLst>
                  <a:gd name="adj" fmla="val 35833"/>
                </a:avLst>
              </a:prstGeom>
              <a:noFill/>
              <a:ln w="38100" cmpd="dbl">
                <a:solidFill>
                  <a:srgbClr val="003366"/>
                </a:solidFill>
                <a:round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ru-RU" sz="3600" b="1">
                    <a:latin typeface="Times New Roman" pitchFamily="18" charset="0"/>
                    <a:cs typeface="Times New Roman" pitchFamily="18" charset="0"/>
                  </a:rPr>
                  <a:t>=</a:t>
                </a:r>
              </a:p>
            </p:txBody>
          </p:sp>
        </p:grpSp>
        <p:grpSp>
          <p:nvGrpSpPr>
            <p:cNvPr id="24" name="Group 395"/>
            <p:cNvGrpSpPr>
              <a:grpSpLocks/>
            </p:cNvGrpSpPr>
            <p:nvPr/>
          </p:nvGrpSpPr>
          <p:grpSpPr bwMode="auto">
            <a:xfrm>
              <a:off x="2245" y="1570"/>
              <a:ext cx="544" cy="522"/>
              <a:chOff x="2245" y="755"/>
              <a:chExt cx="544" cy="522"/>
            </a:xfrm>
          </p:grpSpPr>
          <p:sp>
            <p:nvSpPr>
              <p:cNvPr id="2262" name="AutoShape 396"/>
              <p:cNvSpPr>
                <a:spLocks noChangeArrowheads="1"/>
              </p:cNvSpPr>
              <p:nvPr/>
            </p:nvSpPr>
            <p:spPr bwMode="auto">
              <a:xfrm>
                <a:off x="2245" y="766"/>
                <a:ext cx="544" cy="511"/>
              </a:xfrm>
              <a:prstGeom prst="roundRect">
                <a:avLst>
                  <a:gd name="adj" fmla="val 16667"/>
                </a:avLst>
              </a:prstGeom>
              <a:solidFill>
                <a:srgbClr val="CCECFF"/>
              </a:solidFill>
              <a:ln w="38100" cmpd="dbl">
                <a:solidFill>
                  <a:srgbClr val="003366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>
                  <a:latin typeface="Times New Roman" pitchFamily="18" charset="0"/>
                  <a:cs typeface="Times New Roman" pitchFamily="18" charset="0"/>
                </a:endParaRPr>
              </a:p>
            </p:txBody>
          </p:sp>
          <p:grpSp>
            <p:nvGrpSpPr>
              <p:cNvPr id="25" name="Group 397"/>
              <p:cNvGrpSpPr>
                <a:grpSpLocks/>
              </p:cNvGrpSpPr>
              <p:nvPr/>
            </p:nvGrpSpPr>
            <p:grpSpPr bwMode="auto">
              <a:xfrm>
                <a:off x="2281" y="755"/>
                <a:ext cx="478" cy="457"/>
                <a:chOff x="386" y="685"/>
                <a:chExt cx="512" cy="457"/>
              </a:xfrm>
            </p:grpSpPr>
            <p:sp>
              <p:nvSpPr>
                <p:cNvPr id="2264" name="Text Box 398"/>
                <p:cNvSpPr txBox="1">
                  <a:spLocks noChangeArrowheads="1"/>
                </p:cNvSpPr>
                <p:nvPr/>
              </p:nvSpPr>
              <p:spPr bwMode="auto">
                <a:xfrm>
                  <a:off x="386" y="685"/>
                  <a:ext cx="512" cy="23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r>
                    <a:rPr lang="en-US" b="1">
                      <a:latin typeface="Times New Roman" pitchFamily="18" charset="0"/>
                      <a:cs typeface="Times New Roman" pitchFamily="18" charset="0"/>
                    </a:rPr>
                    <a:t>13</a:t>
                  </a:r>
                  <a:endParaRPr lang="ru-RU" b="1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2265" name="Text Box 399"/>
                <p:cNvSpPr txBox="1">
                  <a:spLocks noChangeArrowheads="1"/>
                </p:cNvSpPr>
                <p:nvPr/>
              </p:nvSpPr>
              <p:spPr bwMode="auto">
                <a:xfrm>
                  <a:off x="411" y="909"/>
                  <a:ext cx="461" cy="23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r>
                    <a:rPr lang="ru-RU" b="1">
                      <a:latin typeface="Times New Roman" pitchFamily="18" charset="0"/>
                      <a:cs typeface="Times New Roman" pitchFamily="18" charset="0"/>
                    </a:rPr>
                    <a:t>1</a:t>
                  </a:r>
                  <a:r>
                    <a:rPr lang="en-US" b="1">
                      <a:latin typeface="Times New Roman" pitchFamily="18" charset="0"/>
                      <a:cs typeface="Times New Roman" pitchFamily="18" charset="0"/>
                    </a:rPr>
                    <a:t>4</a:t>
                  </a:r>
                  <a:endParaRPr lang="ru-RU" b="1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2266" name="Line 400"/>
                <p:cNvSpPr>
                  <a:spLocks noChangeShapeType="1"/>
                </p:cNvSpPr>
                <p:nvPr/>
              </p:nvSpPr>
              <p:spPr bwMode="auto">
                <a:xfrm>
                  <a:off x="468" y="961"/>
                  <a:ext cx="352" cy="0"/>
                </a:xfrm>
                <a:prstGeom prst="line">
                  <a:avLst/>
                </a:prstGeom>
                <a:noFill/>
                <a:ln w="28575">
                  <a:solidFill>
                    <a:srgbClr val="003366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</p:grpSp>
      </p:grpSp>
      <p:grpSp>
        <p:nvGrpSpPr>
          <p:cNvPr id="26" name="Group 684"/>
          <p:cNvGrpSpPr>
            <a:grpSpLocks/>
          </p:cNvGrpSpPr>
          <p:nvPr/>
        </p:nvGrpSpPr>
        <p:grpSpPr bwMode="auto">
          <a:xfrm>
            <a:off x="4787900" y="1484314"/>
            <a:ext cx="2749550" cy="812800"/>
            <a:chOff x="2998" y="948"/>
            <a:chExt cx="1732" cy="512"/>
          </a:xfrm>
        </p:grpSpPr>
        <p:grpSp>
          <p:nvGrpSpPr>
            <p:cNvPr id="27" name="Group 401"/>
            <p:cNvGrpSpPr>
              <a:grpSpLocks/>
            </p:cNvGrpSpPr>
            <p:nvPr/>
          </p:nvGrpSpPr>
          <p:grpSpPr bwMode="auto">
            <a:xfrm>
              <a:off x="3434" y="948"/>
              <a:ext cx="1296" cy="512"/>
              <a:chOff x="576" y="768"/>
              <a:chExt cx="1296" cy="512"/>
            </a:xfrm>
          </p:grpSpPr>
          <p:sp>
            <p:nvSpPr>
              <p:cNvPr id="2250" name="AutoShape 402"/>
              <p:cNvSpPr>
                <a:spLocks noChangeArrowheads="1"/>
              </p:cNvSpPr>
              <p:nvPr/>
            </p:nvSpPr>
            <p:spPr bwMode="auto">
              <a:xfrm>
                <a:off x="576" y="768"/>
                <a:ext cx="1296" cy="512"/>
              </a:xfrm>
              <a:prstGeom prst="roundRect">
                <a:avLst>
                  <a:gd name="adj" fmla="val 16667"/>
                </a:avLst>
              </a:prstGeom>
              <a:solidFill>
                <a:srgbClr val="FFFFCC"/>
              </a:solidFill>
              <a:ln w="38100" cmpd="dbl">
                <a:solidFill>
                  <a:srgbClr val="003366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>
                  <a:latin typeface="Times New Roman" pitchFamily="18" charset="0"/>
                  <a:cs typeface="Times New Roman" pitchFamily="18" charset="0"/>
                </a:endParaRPr>
              </a:p>
            </p:txBody>
          </p:sp>
          <p:grpSp>
            <p:nvGrpSpPr>
              <p:cNvPr id="28" name="Group 403"/>
              <p:cNvGrpSpPr>
                <a:grpSpLocks/>
              </p:cNvGrpSpPr>
              <p:nvPr/>
            </p:nvGrpSpPr>
            <p:grpSpPr bwMode="auto">
              <a:xfrm>
                <a:off x="576" y="768"/>
                <a:ext cx="478" cy="457"/>
                <a:chOff x="386" y="685"/>
                <a:chExt cx="512" cy="457"/>
              </a:xfrm>
            </p:grpSpPr>
            <p:sp>
              <p:nvSpPr>
                <p:cNvPr id="2257" name="Text Box 404"/>
                <p:cNvSpPr txBox="1">
                  <a:spLocks noChangeArrowheads="1"/>
                </p:cNvSpPr>
                <p:nvPr/>
              </p:nvSpPr>
              <p:spPr bwMode="auto">
                <a:xfrm>
                  <a:off x="386" y="685"/>
                  <a:ext cx="512" cy="23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r>
                    <a:rPr lang="en-US" b="1">
                      <a:latin typeface="Times New Roman" pitchFamily="18" charset="0"/>
                      <a:cs typeface="Times New Roman" pitchFamily="18" charset="0"/>
                    </a:rPr>
                    <a:t>13</a:t>
                  </a:r>
                  <a:endParaRPr lang="ru-RU" b="1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2258" name="Text Box 405"/>
                <p:cNvSpPr txBox="1">
                  <a:spLocks noChangeArrowheads="1"/>
                </p:cNvSpPr>
                <p:nvPr/>
              </p:nvSpPr>
              <p:spPr bwMode="auto">
                <a:xfrm>
                  <a:off x="411" y="909"/>
                  <a:ext cx="461" cy="23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r>
                    <a:rPr lang="ru-RU" b="1">
                      <a:latin typeface="Times New Roman" pitchFamily="18" charset="0"/>
                      <a:cs typeface="Times New Roman" pitchFamily="18" charset="0"/>
                    </a:rPr>
                    <a:t>1</a:t>
                  </a:r>
                  <a:r>
                    <a:rPr lang="en-US" b="1">
                      <a:latin typeface="Times New Roman" pitchFamily="18" charset="0"/>
                      <a:cs typeface="Times New Roman" pitchFamily="18" charset="0"/>
                    </a:rPr>
                    <a:t>4</a:t>
                  </a:r>
                  <a:endParaRPr lang="ru-RU" b="1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2259" name="Line 406"/>
                <p:cNvSpPr>
                  <a:spLocks noChangeShapeType="1"/>
                </p:cNvSpPr>
                <p:nvPr/>
              </p:nvSpPr>
              <p:spPr bwMode="auto">
                <a:xfrm>
                  <a:off x="468" y="961"/>
                  <a:ext cx="352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  <p:sp>
            <p:nvSpPr>
              <p:cNvPr id="2252" name="Line 407"/>
              <p:cNvSpPr>
                <a:spLocks noChangeShapeType="1"/>
              </p:cNvSpPr>
              <p:nvPr/>
            </p:nvSpPr>
            <p:spPr bwMode="auto">
              <a:xfrm>
                <a:off x="1105" y="1041"/>
                <a:ext cx="19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Times New Roman" pitchFamily="18" charset="0"/>
                  <a:cs typeface="Times New Roman" pitchFamily="18" charset="0"/>
                </a:endParaRPr>
              </a:p>
            </p:txBody>
          </p:sp>
          <p:grpSp>
            <p:nvGrpSpPr>
              <p:cNvPr id="29" name="Group 408"/>
              <p:cNvGrpSpPr>
                <a:grpSpLocks/>
              </p:cNvGrpSpPr>
              <p:nvPr/>
            </p:nvGrpSpPr>
            <p:grpSpPr bwMode="auto">
              <a:xfrm>
                <a:off x="1387" y="773"/>
                <a:ext cx="478" cy="457"/>
                <a:chOff x="386" y="685"/>
                <a:chExt cx="512" cy="457"/>
              </a:xfrm>
            </p:grpSpPr>
            <p:sp>
              <p:nvSpPr>
                <p:cNvPr id="2254" name="Text Box 409"/>
                <p:cNvSpPr txBox="1">
                  <a:spLocks noChangeArrowheads="1"/>
                </p:cNvSpPr>
                <p:nvPr/>
              </p:nvSpPr>
              <p:spPr bwMode="auto">
                <a:xfrm>
                  <a:off x="386" y="685"/>
                  <a:ext cx="512" cy="23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r>
                    <a:rPr lang="en-US" b="1">
                      <a:latin typeface="Times New Roman" pitchFamily="18" charset="0"/>
                      <a:cs typeface="Times New Roman" pitchFamily="18" charset="0"/>
                    </a:rPr>
                    <a:t>6</a:t>
                  </a:r>
                  <a:endParaRPr lang="ru-RU" b="1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2255" name="Text Box 410"/>
                <p:cNvSpPr txBox="1">
                  <a:spLocks noChangeArrowheads="1"/>
                </p:cNvSpPr>
                <p:nvPr/>
              </p:nvSpPr>
              <p:spPr bwMode="auto">
                <a:xfrm>
                  <a:off x="411" y="909"/>
                  <a:ext cx="461" cy="23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r>
                    <a:rPr lang="en-US" b="1">
                      <a:latin typeface="Times New Roman" pitchFamily="18" charset="0"/>
                      <a:cs typeface="Times New Roman" pitchFamily="18" charset="0"/>
                    </a:rPr>
                    <a:t>7</a:t>
                  </a:r>
                  <a:endParaRPr lang="ru-RU" b="1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2256" name="Line 411"/>
                <p:cNvSpPr>
                  <a:spLocks noChangeShapeType="1"/>
                </p:cNvSpPr>
                <p:nvPr/>
              </p:nvSpPr>
              <p:spPr bwMode="auto">
                <a:xfrm>
                  <a:off x="468" y="961"/>
                  <a:ext cx="352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</p:grpSp>
        <p:sp>
          <p:nvSpPr>
            <p:cNvPr id="2249" name="AutoShape 412"/>
            <p:cNvSpPr>
              <a:spLocks noChangeArrowheads="1"/>
            </p:cNvSpPr>
            <p:nvPr/>
          </p:nvSpPr>
          <p:spPr bwMode="auto">
            <a:xfrm>
              <a:off x="2998" y="1052"/>
              <a:ext cx="380" cy="257"/>
            </a:xfrm>
            <a:prstGeom prst="roundRect">
              <a:avLst>
                <a:gd name="adj" fmla="val 16667"/>
              </a:avLst>
            </a:prstGeom>
            <a:solidFill>
              <a:srgbClr val="CCECFF"/>
            </a:solidFill>
            <a:ln w="38100" cmpd="dbl">
              <a:solidFill>
                <a:srgbClr val="003366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ru-RU" b="1">
                  <a:latin typeface="Times New Roman" pitchFamily="18" charset="0"/>
                  <a:cs typeface="Times New Roman" pitchFamily="18" charset="0"/>
                </a:rPr>
                <a:t>1)</a:t>
              </a:r>
            </a:p>
          </p:txBody>
        </p:sp>
      </p:grpSp>
      <p:grpSp>
        <p:nvGrpSpPr>
          <p:cNvPr id="30" name="Group 689"/>
          <p:cNvGrpSpPr>
            <a:grpSpLocks/>
          </p:cNvGrpSpPr>
          <p:nvPr/>
        </p:nvGrpSpPr>
        <p:grpSpPr bwMode="auto">
          <a:xfrm>
            <a:off x="7526338" y="1484314"/>
            <a:ext cx="1438275" cy="833438"/>
            <a:chOff x="4741" y="935"/>
            <a:chExt cx="906" cy="525"/>
          </a:xfrm>
        </p:grpSpPr>
        <p:grpSp>
          <p:nvGrpSpPr>
            <p:cNvPr id="31" name="Group 413"/>
            <p:cNvGrpSpPr>
              <a:grpSpLocks/>
            </p:cNvGrpSpPr>
            <p:nvPr/>
          </p:nvGrpSpPr>
          <p:grpSpPr bwMode="auto">
            <a:xfrm>
              <a:off x="4741" y="978"/>
              <a:ext cx="358" cy="482"/>
              <a:chOff x="1883" y="982"/>
              <a:chExt cx="358" cy="482"/>
            </a:xfrm>
          </p:grpSpPr>
          <p:sp>
            <p:nvSpPr>
              <p:cNvPr id="2246" name="Oval 414"/>
              <p:cNvSpPr>
                <a:spLocks noChangeArrowheads="1"/>
              </p:cNvSpPr>
              <p:nvPr/>
            </p:nvSpPr>
            <p:spPr bwMode="auto">
              <a:xfrm>
                <a:off x="1910" y="1079"/>
                <a:ext cx="288" cy="288"/>
              </a:xfrm>
              <a:prstGeom prst="ellipse">
                <a:avLst/>
              </a:prstGeom>
              <a:solidFill>
                <a:srgbClr val="FBFACA"/>
              </a:solidFill>
              <a:ln w="38100" cmpd="dbl">
                <a:solidFill>
                  <a:srgbClr val="003366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247" name="AutoShape 415"/>
              <p:cNvSpPr>
                <a:spLocks noChangeArrowheads="1"/>
              </p:cNvSpPr>
              <p:nvPr/>
            </p:nvSpPr>
            <p:spPr bwMode="auto">
              <a:xfrm>
                <a:off x="1883" y="982"/>
                <a:ext cx="358" cy="482"/>
              </a:xfrm>
              <a:prstGeom prst="roundRect">
                <a:avLst>
                  <a:gd name="adj" fmla="val 35833"/>
                </a:avLst>
              </a:prstGeom>
              <a:noFill/>
              <a:ln w="38100" cmpd="dbl">
                <a:solidFill>
                  <a:srgbClr val="003366"/>
                </a:solidFill>
                <a:round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ru-RU" sz="3600" b="1">
                    <a:latin typeface="Times New Roman" pitchFamily="18" charset="0"/>
                    <a:cs typeface="Times New Roman" pitchFamily="18" charset="0"/>
                  </a:rPr>
                  <a:t>=</a:t>
                </a:r>
              </a:p>
            </p:txBody>
          </p:sp>
        </p:grpSp>
        <p:grpSp>
          <p:nvGrpSpPr>
            <p:cNvPr id="2240" name="Group 416"/>
            <p:cNvGrpSpPr>
              <a:grpSpLocks/>
            </p:cNvGrpSpPr>
            <p:nvPr/>
          </p:nvGrpSpPr>
          <p:grpSpPr bwMode="auto">
            <a:xfrm>
              <a:off x="5103" y="935"/>
              <a:ext cx="544" cy="522"/>
              <a:chOff x="2245" y="755"/>
              <a:chExt cx="544" cy="522"/>
            </a:xfrm>
          </p:grpSpPr>
          <p:sp>
            <p:nvSpPr>
              <p:cNvPr id="2241" name="AutoShape 417"/>
              <p:cNvSpPr>
                <a:spLocks noChangeArrowheads="1"/>
              </p:cNvSpPr>
              <p:nvPr/>
            </p:nvSpPr>
            <p:spPr bwMode="auto">
              <a:xfrm>
                <a:off x="2245" y="766"/>
                <a:ext cx="544" cy="511"/>
              </a:xfrm>
              <a:prstGeom prst="roundRect">
                <a:avLst>
                  <a:gd name="adj" fmla="val 16667"/>
                </a:avLst>
              </a:prstGeom>
              <a:solidFill>
                <a:srgbClr val="CCECFF"/>
              </a:solidFill>
              <a:ln w="38100" cmpd="dbl">
                <a:solidFill>
                  <a:srgbClr val="003366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>
                  <a:latin typeface="Times New Roman" pitchFamily="18" charset="0"/>
                  <a:cs typeface="Times New Roman" pitchFamily="18" charset="0"/>
                </a:endParaRPr>
              </a:p>
            </p:txBody>
          </p:sp>
          <p:grpSp>
            <p:nvGrpSpPr>
              <p:cNvPr id="2242" name="Group 418"/>
              <p:cNvGrpSpPr>
                <a:grpSpLocks/>
              </p:cNvGrpSpPr>
              <p:nvPr/>
            </p:nvGrpSpPr>
            <p:grpSpPr bwMode="auto">
              <a:xfrm>
                <a:off x="2281" y="755"/>
                <a:ext cx="478" cy="457"/>
                <a:chOff x="386" y="685"/>
                <a:chExt cx="512" cy="457"/>
              </a:xfrm>
            </p:grpSpPr>
            <p:sp>
              <p:nvSpPr>
                <p:cNvPr id="2243" name="Text Box 419"/>
                <p:cNvSpPr txBox="1">
                  <a:spLocks noChangeArrowheads="1"/>
                </p:cNvSpPr>
                <p:nvPr/>
              </p:nvSpPr>
              <p:spPr bwMode="auto">
                <a:xfrm>
                  <a:off x="386" y="685"/>
                  <a:ext cx="512" cy="23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r>
                    <a:rPr lang="en-US" b="1">
                      <a:latin typeface="Times New Roman" pitchFamily="18" charset="0"/>
                      <a:cs typeface="Times New Roman" pitchFamily="18" charset="0"/>
                    </a:rPr>
                    <a:t>1</a:t>
                  </a:r>
                  <a:endParaRPr lang="ru-RU" b="1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2244" name="Text Box 420"/>
                <p:cNvSpPr txBox="1">
                  <a:spLocks noChangeArrowheads="1"/>
                </p:cNvSpPr>
                <p:nvPr/>
              </p:nvSpPr>
              <p:spPr bwMode="auto">
                <a:xfrm>
                  <a:off x="411" y="909"/>
                  <a:ext cx="461" cy="23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r>
                    <a:rPr lang="ru-RU" b="1" dirty="0">
                      <a:latin typeface="Times New Roman" pitchFamily="18" charset="0"/>
                      <a:cs typeface="Times New Roman" pitchFamily="18" charset="0"/>
                    </a:rPr>
                    <a:t>1</a:t>
                  </a:r>
                  <a:r>
                    <a:rPr lang="en-US" b="1" dirty="0">
                      <a:latin typeface="Times New Roman" pitchFamily="18" charset="0"/>
                      <a:cs typeface="Times New Roman" pitchFamily="18" charset="0"/>
                    </a:rPr>
                    <a:t>4</a:t>
                  </a:r>
                  <a:endParaRPr lang="ru-RU" b="1" dirty="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2245" name="Line 421"/>
                <p:cNvSpPr>
                  <a:spLocks noChangeShapeType="1"/>
                </p:cNvSpPr>
                <p:nvPr/>
              </p:nvSpPr>
              <p:spPr bwMode="auto">
                <a:xfrm>
                  <a:off x="468" y="961"/>
                  <a:ext cx="352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</p:grpSp>
      </p:grpSp>
      <p:grpSp>
        <p:nvGrpSpPr>
          <p:cNvPr id="2248" name="Group 685"/>
          <p:cNvGrpSpPr>
            <a:grpSpLocks/>
          </p:cNvGrpSpPr>
          <p:nvPr/>
        </p:nvGrpSpPr>
        <p:grpSpPr bwMode="auto">
          <a:xfrm>
            <a:off x="4759325" y="2544763"/>
            <a:ext cx="2749550" cy="812800"/>
            <a:chOff x="2998" y="1603"/>
            <a:chExt cx="1732" cy="512"/>
          </a:xfrm>
        </p:grpSpPr>
        <p:sp>
          <p:nvSpPr>
            <p:cNvPr id="2225" name="AutoShape 422"/>
            <p:cNvSpPr>
              <a:spLocks noChangeArrowheads="1"/>
            </p:cNvSpPr>
            <p:nvPr/>
          </p:nvSpPr>
          <p:spPr bwMode="auto">
            <a:xfrm>
              <a:off x="2998" y="1719"/>
              <a:ext cx="380" cy="257"/>
            </a:xfrm>
            <a:prstGeom prst="roundRect">
              <a:avLst>
                <a:gd name="adj" fmla="val 16667"/>
              </a:avLst>
            </a:prstGeom>
            <a:solidFill>
              <a:srgbClr val="CCECFF"/>
            </a:solidFill>
            <a:ln w="38100" cmpd="dbl">
              <a:solidFill>
                <a:srgbClr val="003366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ru-RU" b="1">
                  <a:latin typeface="Times New Roman" pitchFamily="18" charset="0"/>
                  <a:cs typeface="Times New Roman" pitchFamily="18" charset="0"/>
                </a:rPr>
                <a:t>2)</a:t>
              </a:r>
            </a:p>
          </p:txBody>
        </p:sp>
        <p:grpSp>
          <p:nvGrpSpPr>
            <p:cNvPr id="2251" name="Group 423"/>
            <p:cNvGrpSpPr>
              <a:grpSpLocks/>
            </p:cNvGrpSpPr>
            <p:nvPr/>
          </p:nvGrpSpPr>
          <p:grpSpPr bwMode="auto">
            <a:xfrm>
              <a:off x="3434" y="1603"/>
              <a:ext cx="1296" cy="512"/>
              <a:chOff x="576" y="1440"/>
              <a:chExt cx="1296" cy="512"/>
            </a:xfrm>
          </p:grpSpPr>
          <p:sp>
            <p:nvSpPr>
              <p:cNvPr id="2227" name="AutoShape 424"/>
              <p:cNvSpPr>
                <a:spLocks noChangeArrowheads="1"/>
              </p:cNvSpPr>
              <p:nvPr/>
            </p:nvSpPr>
            <p:spPr bwMode="auto">
              <a:xfrm>
                <a:off x="576" y="1440"/>
                <a:ext cx="1296" cy="512"/>
              </a:xfrm>
              <a:prstGeom prst="roundRect">
                <a:avLst>
                  <a:gd name="adj" fmla="val 16667"/>
                </a:avLst>
              </a:prstGeom>
              <a:solidFill>
                <a:srgbClr val="FFFFCC"/>
              </a:solidFill>
              <a:ln w="38100" cmpd="dbl">
                <a:solidFill>
                  <a:srgbClr val="003366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>
                  <a:latin typeface="Times New Roman" pitchFamily="18" charset="0"/>
                  <a:cs typeface="Times New Roman" pitchFamily="18" charset="0"/>
                </a:endParaRPr>
              </a:p>
            </p:txBody>
          </p:sp>
          <p:grpSp>
            <p:nvGrpSpPr>
              <p:cNvPr id="2253" name="Group 425"/>
              <p:cNvGrpSpPr>
                <a:grpSpLocks/>
              </p:cNvGrpSpPr>
              <p:nvPr/>
            </p:nvGrpSpPr>
            <p:grpSpPr bwMode="auto">
              <a:xfrm>
                <a:off x="576" y="1440"/>
                <a:ext cx="478" cy="457"/>
                <a:chOff x="386" y="685"/>
                <a:chExt cx="512" cy="457"/>
              </a:xfrm>
            </p:grpSpPr>
            <p:sp>
              <p:nvSpPr>
                <p:cNvPr id="2236" name="Text Box 426"/>
                <p:cNvSpPr txBox="1">
                  <a:spLocks noChangeArrowheads="1"/>
                </p:cNvSpPr>
                <p:nvPr/>
              </p:nvSpPr>
              <p:spPr bwMode="auto">
                <a:xfrm>
                  <a:off x="386" y="685"/>
                  <a:ext cx="512" cy="23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r>
                    <a:rPr lang="en-US" b="1">
                      <a:latin typeface="Times New Roman" pitchFamily="18" charset="0"/>
                      <a:cs typeface="Times New Roman" pitchFamily="18" charset="0"/>
                    </a:rPr>
                    <a:t>7</a:t>
                  </a:r>
                  <a:endParaRPr lang="ru-RU" b="1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2237" name="Text Box 427"/>
                <p:cNvSpPr txBox="1">
                  <a:spLocks noChangeArrowheads="1"/>
                </p:cNvSpPr>
                <p:nvPr/>
              </p:nvSpPr>
              <p:spPr bwMode="auto">
                <a:xfrm>
                  <a:off x="411" y="909"/>
                  <a:ext cx="461" cy="23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r>
                    <a:rPr lang="en-US" b="1">
                      <a:latin typeface="Times New Roman" pitchFamily="18" charset="0"/>
                      <a:cs typeface="Times New Roman" pitchFamily="18" charset="0"/>
                    </a:rPr>
                    <a:t>9</a:t>
                  </a:r>
                  <a:endParaRPr lang="ru-RU" b="1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2238" name="Line 428"/>
                <p:cNvSpPr>
                  <a:spLocks noChangeShapeType="1"/>
                </p:cNvSpPr>
                <p:nvPr/>
              </p:nvSpPr>
              <p:spPr bwMode="auto">
                <a:xfrm>
                  <a:off x="468" y="961"/>
                  <a:ext cx="352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  <p:grpSp>
            <p:nvGrpSpPr>
              <p:cNvPr id="2260" name="Group 429"/>
              <p:cNvGrpSpPr>
                <a:grpSpLocks/>
              </p:cNvGrpSpPr>
              <p:nvPr/>
            </p:nvGrpSpPr>
            <p:grpSpPr bwMode="auto">
              <a:xfrm>
                <a:off x="1392" y="1440"/>
                <a:ext cx="478" cy="457"/>
                <a:chOff x="386" y="685"/>
                <a:chExt cx="512" cy="457"/>
              </a:xfrm>
            </p:grpSpPr>
            <p:sp>
              <p:nvSpPr>
                <p:cNvPr id="2233" name="Text Box 430"/>
                <p:cNvSpPr txBox="1">
                  <a:spLocks noChangeArrowheads="1"/>
                </p:cNvSpPr>
                <p:nvPr/>
              </p:nvSpPr>
              <p:spPr bwMode="auto">
                <a:xfrm>
                  <a:off x="386" y="685"/>
                  <a:ext cx="512" cy="23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r>
                    <a:rPr lang="en-US" b="1">
                      <a:latin typeface="Times New Roman" pitchFamily="18" charset="0"/>
                      <a:cs typeface="Times New Roman" pitchFamily="18" charset="0"/>
                    </a:rPr>
                    <a:t>3</a:t>
                  </a:r>
                  <a:endParaRPr lang="ru-RU" b="1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2234" name="Text Box 431"/>
                <p:cNvSpPr txBox="1">
                  <a:spLocks noChangeArrowheads="1"/>
                </p:cNvSpPr>
                <p:nvPr/>
              </p:nvSpPr>
              <p:spPr bwMode="auto">
                <a:xfrm>
                  <a:off x="411" y="909"/>
                  <a:ext cx="461" cy="23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r>
                    <a:rPr lang="en-US" b="1">
                      <a:latin typeface="Times New Roman" pitchFamily="18" charset="0"/>
                      <a:cs typeface="Times New Roman" pitchFamily="18" charset="0"/>
                    </a:rPr>
                    <a:t>18</a:t>
                  </a:r>
                  <a:endParaRPr lang="ru-RU" b="1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2235" name="Line 432"/>
                <p:cNvSpPr>
                  <a:spLocks noChangeShapeType="1"/>
                </p:cNvSpPr>
                <p:nvPr/>
              </p:nvSpPr>
              <p:spPr bwMode="auto">
                <a:xfrm>
                  <a:off x="468" y="961"/>
                  <a:ext cx="352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  <p:grpSp>
            <p:nvGrpSpPr>
              <p:cNvPr id="2261" name="Group 433"/>
              <p:cNvGrpSpPr>
                <a:grpSpLocks/>
              </p:cNvGrpSpPr>
              <p:nvPr/>
            </p:nvGrpSpPr>
            <p:grpSpPr bwMode="auto">
              <a:xfrm>
                <a:off x="1105" y="1632"/>
                <a:ext cx="194" cy="194"/>
                <a:chOff x="1105" y="1712"/>
                <a:chExt cx="194" cy="194"/>
              </a:xfrm>
            </p:grpSpPr>
            <p:sp>
              <p:nvSpPr>
                <p:cNvPr id="2231" name="Line 434"/>
                <p:cNvSpPr>
                  <a:spLocks noChangeShapeType="1"/>
                </p:cNvSpPr>
                <p:nvPr/>
              </p:nvSpPr>
              <p:spPr bwMode="auto">
                <a:xfrm>
                  <a:off x="1105" y="1809"/>
                  <a:ext cx="19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2232" name="Line 435"/>
                <p:cNvSpPr>
                  <a:spLocks noChangeShapeType="1"/>
                </p:cNvSpPr>
                <p:nvPr/>
              </p:nvSpPr>
              <p:spPr bwMode="auto">
                <a:xfrm rot="5400000">
                  <a:off x="1105" y="1809"/>
                  <a:ext cx="19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</p:grpSp>
      </p:grpSp>
      <p:grpSp>
        <p:nvGrpSpPr>
          <p:cNvPr id="2263" name="Group 690"/>
          <p:cNvGrpSpPr>
            <a:grpSpLocks/>
          </p:cNvGrpSpPr>
          <p:nvPr/>
        </p:nvGrpSpPr>
        <p:grpSpPr bwMode="auto">
          <a:xfrm>
            <a:off x="7524750" y="2459038"/>
            <a:ext cx="1439863" cy="849312"/>
            <a:chOff x="4740" y="1549"/>
            <a:chExt cx="907" cy="535"/>
          </a:xfrm>
        </p:grpSpPr>
        <p:grpSp>
          <p:nvGrpSpPr>
            <p:cNvPr id="2270" name="Group 436"/>
            <p:cNvGrpSpPr>
              <a:grpSpLocks/>
            </p:cNvGrpSpPr>
            <p:nvPr/>
          </p:nvGrpSpPr>
          <p:grpSpPr bwMode="auto">
            <a:xfrm>
              <a:off x="4740" y="1602"/>
              <a:ext cx="358" cy="482"/>
              <a:chOff x="1883" y="982"/>
              <a:chExt cx="358" cy="482"/>
            </a:xfrm>
          </p:grpSpPr>
          <p:sp>
            <p:nvSpPr>
              <p:cNvPr id="2223" name="Oval 437"/>
              <p:cNvSpPr>
                <a:spLocks noChangeArrowheads="1"/>
              </p:cNvSpPr>
              <p:nvPr/>
            </p:nvSpPr>
            <p:spPr bwMode="auto">
              <a:xfrm>
                <a:off x="1910" y="1079"/>
                <a:ext cx="288" cy="288"/>
              </a:xfrm>
              <a:prstGeom prst="ellipse">
                <a:avLst/>
              </a:prstGeom>
              <a:solidFill>
                <a:srgbClr val="FBFACA"/>
              </a:solidFill>
              <a:ln w="38100" cmpd="dbl">
                <a:solidFill>
                  <a:srgbClr val="003366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224" name="AutoShape 438"/>
              <p:cNvSpPr>
                <a:spLocks noChangeArrowheads="1"/>
              </p:cNvSpPr>
              <p:nvPr/>
            </p:nvSpPr>
            <p:spPr bwMode="auto">
              <a:xfrm>
                <a:off x="1883" y="982"/>
                <a:ext cx="358" cy="482"/>
              </a:xfrm>
              <a:prstGeom prst="roundRect">
                <a:avLst>
                  <a:gd name="adj" fmla="val 35833"/>
                </a:avLst>
              </a:prstGeom>
              <a:noFill/>
              <a:ln w="38100" cmpd="dbl">
                <a:solidFill>
                  <a:srgbClr val="003366"/>
                </a:solidFill>
                <a:round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ru-RU" sz="3600" b="1">
                    <a:latin typeface="Times New Roman" pitchFamily="18" charset="0"/>
                    <a:cs typeface="Times New Roman" pitchFamily="18" charset="0"/>
                  </a:rPr>
                  <a:t>=</a:t>
                </a:r>
              </a:p>
            </p:txBody>
          </p:sp>
        </p:grpSp>
        <p:grpSp>
          <p:nvGrpSpPr>
            <p:cNvPr id="2048" name="Group 439"/>
            <p:cNvGrpSpPr>
              <a:grpSpLocks/>
            </p:cNvGrpSpPr>
            <p:nvPr/>
          </p:nvGrpSpPr>
          <p:grpSpPr bwMode="auto">
            <a:xfrm>
              <a:off x="5103" y="1549"/>
              <a:ext cx="544" cy="522"/>
              <a:chOff x="2245" y="755"/>
              <a:chExt cx="544" cy="522"/>
            </a:xfrm>
          </p:grpSpPr>
          <p:sp>
            <p:nvSpPr>
              <p:cNvPr id="2218" name="AutoShape 440"/>
              <p:cNvSpPr>
                <a:spLocks noChangeArrowheads="1"/>
              </p:cNvSpPr>
              <p:nvPr/>
            </p:nvSpPr>
            <p:spPr bwMode="auto">
              <a:xfrm>
                <a:off x="2245" y="766"/>
                <a:ext cx="544" cy="511"/>
              </a:xfrm>
              <a:prstGeom prst="roundRect">
                <a:avLst>
                  <a:gd name="adj" fmla="val 16667"/>
                </a:avLst>
              </a:prstGeom>
              <a:solidFill>
                <a:srgbClr val="CCECFF"/>
              </a:solidFill>
              <a:ln w="38100" cmpd="dbl">
                <a:solidFill>
                  <a:srgbClr val="003366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>
                  <a:latin typeface="Times New Roman" pitchFamily="18" charset="0"/>
                  <a:cs typeface="Times New Roman" pitchFamily="18" charset="0"/>
                </a:endParaRPr>
              </a:p>
            </p:txBody>
          </p:sp>
          <p:grpSp>
            <p:nvGrpSpPr>
              <p:cNvPr id="2049" name="Group 441"/>
              <p:cNvGrpSpPr>
                <a:grpSpLocks/>
              </p:cNvGrpSpPr>
              <p:nvPr/>
            </p:nvGrpSpPr>
            <p:grpSpPr bwMode="auto">
              <a:xfrm>
                <a:off x="2281" y="755"/>
                <a:ext cx="478" cy="457"/>
                <a:chOff x="386" y="685"/>
                <a:chExt cx="512" cy="457"/>
              </a:xfrm>
            </p:grpSpPr>
            <p:sp>
              <p:nvSpPr>
                <p:cNvPr id="2220" name="Text Box 442"/>
                <p:cNvSpPr txBox="1">
                  <a:spLocks noChangeArrowheads="1"/>
                </p:cNvSpPr>
                <p:nvPr/>
              </p:nvSpPr>
              <p:spPr bwMode="auto">
                <a:xfrm>
                  <a:off x="386" y="685"/>
                  <a:ext cx="512" cy="23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r>
                    <a:rPr lang="en-US" b="1" dirty="0">
                      <a:latin typeface="Times New Roman" pitchFamily="18" charset="0"/>
                      <a:cs typeface="Times New Roman" pitchFamily="18" charset="0"/>
                    </a:rPr>
                    <a:t>17</a:t>
                  </a:r>
                  <a:endParaRPr lang="ru-RU" b="1" dirty="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2221" name="Text Box 443"/>
                <p:cNvSpPr txBox="1">
                  <a:spLocks noChangeArrowheads="1"/>
                </p:cNvSpPr>
                <p:nvPr/>
              </p:nvSpPr>
              <p:spPr bwMode="auto">
                <a:xfrm>
                  <a:off x="411" y="909"/>
                  <a:ext cx="461" cy="23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r>
                    <a:rPr lang="ru-RU" b="1">
                      <a:latin typeface="Times New Roman" pitchFamily="18" charset="0"/>
                      <a:cs typeface="Times New Roman" pitchFamily="18" charset="0"/>
                    </a:rPr>
                    <a:t>1</a:t>
                  </a:r>
                  <a:r>
                    <a:rPr lang="en-US" b="1">
                      <a:latin typeface="Times New Roman" pitchFamily="18" charset="0"/>
                      <a:cs typeface="Times New Roman" pitchFamily="18" charset="0"/>
                    </a:rPr>
                    <a:t>8</a:t>
                  </a:r>
                  <a:endParaRPr lang="ru-RU" b="1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2222" name="Line 444"/>
                <p:cNvSpPr>
                  <a:spLocks noChangeShapeType="1"/>
                </p:cNvSpPr>
                <p:nvPr/>
              </p:nvSpPr>
              <p:spPr bwMode="auto">
                <a:xfrm>
                  <a:off x="468" y="961"/>
                  <a:ext cx="352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</p:grpSp>
      </p:grpSp>
      <p:grpSp>
        <p:nvGrpSpPr>
          <p:cNvPr id="2051" name="Group 676"/>
          <p:cNvGrpSpPr>
            <a:grpSpLocks/>
          </p:cNvGrpSpPr>
          <p:nvPr/>
        </p:nvGrpSpPr>
        <p:grpSpPr bwMode="auto">
          <a:xfrm>
            <a:off x="222250" y="3679823"/>
            <a:ext cx="2749550" cy="812800"/>
            <a:chOff x="140" y="2318"/>
            <a:chExt cx="1732" cy="512"/>
          </a:xfrm>
        </p:grpSpPr>
        <p:sp>
          <p:nvSpPr>
            <p:cNvPr id="2204" name="AutoShape 16"/>
            <p:cNvSpPr>
              <a:spLocks noChangeArrowheads="1"/>
            </p:cNvSpPr>
            <p:nvPr/>
          </p:nvSpPr>
          <p:spPr bwMode="auto">
            <a:xfrm>
              <a:off x="140" y="2424"/>
              <a:ext cx="380" cy="257"/>
            </a:xfrm>
            <a:prstGeom prst="roundRect">
              <a:avLst>
                <a:gd name="adj" fmla="val 16667"/>
              </a:avLst>
            </a:prstGeom>
            <a:solidFill>
              <a:srgbClr val="CCECFF"/>
            </a:solidFill>
            <a:ln w="38100" cmpd="dbl">
              <a:solidFill>
                <a:srgbClr val="003366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ru-RU" b="1">
                  <a:latin typeface="Times New Roman" pitchFamily="18" charset="0"/>
                  <a:cs typeface="Times New Roman" pitchFamily="18" charset="0"/>
                </a:rPr>
                <a:t>3)</a:t>
              </a:r>
            </a:p>
          </p:txBody>
        </p:sp>
        <p:grpSp>
          <p:nvGrpSpPr>
            <p:cNvPr id="2054" name="Group 490"/>
            <p:cNvGrpSpPr>
              <a:grpSpLocks/>
            </p:cNvGrpSpPr>
            <p:nvPr/>
          </p:nvGrpSpPr>
          <p:grpSpPr bwMode="auto">
            <a:xfrm>
              <a:off x="576" y="2318"/>
              <a:ext cx="1296" cy="512"/>
              <a:chOff x="576" y="768"/>
              <a:chExt cx="1296" cy="512"/>
            </a:xfrm>
          </p:grpSpPr>
          <p:sp>
            <p:nvSpPr>
              <p:cNvPr id="2206" name="AutoShape 491"/>
              <p:cNvSpPr>
                <a:spLocks noChangeArrowheads="1"/>
              </p:cNvSpPr>
              <p:nvPr/>
            </p:nvSpPr>
            <p:spPr bwMode="auto">
              <a:xfrm>
                <a:off x="576" y="768"/>
                <a:ext cx="1296" cy="512"/>
              </a:xfrm>
              <a:prstGeom prst="roundRect">
                <a:avLst>
                  <a:gd name="adj" fmla="val 16667"/>
                </a:avLst>
              </a:prstGeom>
              <a:solidFill>
                <a:srgbClr val="FFFFCC"/>
              </a:solidFill>
              <a:ln w="38100" cmpd="dbl">
                <a:solidFill>
                  <a:srgbClr val="003366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>
                  <a:latin typeface="Times New Roman" pitchFamily="18" charset="0"/>
                  <a:cs typeface="Times New Roman" pitchFamily="18" charset="0"/>
                </a:endParaRPr>
              </a:p>
            </p:txBody>
          </p:sp>
          <p:grpSp>
            <p:nvGrpSpPr>
              <p:cNvPr id="2055" name="Group 492"/>
              <p:cNvGrpSpPr>
                <a:grpSpLocks/>
              </p:cNvGrpSpPr>
              <p:nvPr/>
            </p:nvGrpSpPr>
            <p:grpSpPr bwMode="auto">
              <a:xfrm>
                <a:off x="576" y="768"/>
                <a:ext cx="478" cy="457"/>
                <a:chOff x="386" y="685"/>
                <a:chExt cx="512" cy="457"/>
              </a:xfrm>
            </p:grpSpPr>
            <p:sp>
              <p:nvSpPr>
                <p:cNvPr id="2213" name="Text Box 493"/>
                <p:cNvSpPr txBox="1">
                  <a:spLocks noChangeArrowheads="1"/>
                </p:cNvSpPr>
                <p:nvPr/>
              </p:nvSpPr>
              <p:spPr bwMode="auto">
                <a:xfrm>
                  <a:off x="386" y="685"/>
                  <a:ext cx="512" cy="23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r>
                    <a:rPr lang="en-US" b="1">
                      <a:latin typeface="Times New Roman" pitchFamily="18" charset="0"/>
                      <a:cs typeface="Times New Roman" pitchFamily="18" charset="0"/>
                    </a:rPr>
                    <a:t>1</a:t>
                  </a:r>
                  <a:endParaRPr lang="ru-RU" b="1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2214" name="Text Box 494"/>
                <p:cNvSpPr txBox="1">
                  <a:spLocks noChangeArrowheads="1"/>
                </p:cNvSpPr>
                <p:nvPr/>
              </p:nvSpPr>
              <p:spPr bwMode="auto">
                <a:xfrm>
                  <a:off x="411" y="909"/>
                  <a:ext cx="461" cy="23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r>
                    <a:rPr lang="en-US" b="1">
                      <a:latin typeface="Times New Roman" pitchFamily="18" charset="0"/>
                      <a:cs typeface="Times New Roman" pitchFamily="18" charset="0"/>
                    </a:rPr>
                    <a:t>3</a:t>
                  </a:r>
                  <a:endParaRPr lang="ru-RU" b="1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2215" name="Line 495"/>
                <p:cNvSpPr>
                  <a:spLocks noChangeShapeType="1"/>
                </p:cNvSpPr>
                <p:nvPr/>
              </p:nvSpPr>
              <p:spPr bwMode="auto">
                <a:xfrm>
                  <a:off x="468" y="961"/>
                  <a:ext cx="352" cy="0"/>
                </a:xfrm>
                <a:prstGeom prst="line">
                  <a:avLst/>
                </a:prstGeom>
                <a:noFill/>
                <a:ln w="28575">
                  <a:solidFill>
                    <a:srgbClr val="003366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  <p:sp>
            <p:nvSpPr>
              <p:cNvPr id="2208" name="Line 496"/>
              <p:cNvSpPr>
                <a:spLocks noChangeShapeType="1"/>
              </p:cNvSpPr>
              <p:nvPr/>
            </p:nvSpPr>
            <p:spPr bwMode="auto">
              <a:xfrm>
                <a:off x="1105" y="1041"/>
                <a:ext cx="19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Times New Roman" pitchFamily="18" charset="0"/>
                  <a:cs typeface="Times New Roman" pitchFamily="18" charset="0"/>
                </a:endParaRPr>
              </a:p>
            </p:txBody>
          </p:sp>
          <p:grpSp>
            <p:nvGrpSpPr>
              <p:cNvPr id="2056" name="Group 497"/>
              <p:cNvGrpSpPr>
                <a:grpSpLocks/>
              </p:cNvGrpSpPr>
              <p:nvPr/>
            </p:nvGrpSpPr>
            <p:grpSpPr bwMode="auto">
              <a:xfrm>
                <a:off x="1387" y="773"/>
                <a:ext cx="478" cy="457"/>
                <a:chOff x="386" y="685"/>
                <a:chExt cx="512" cy="457"/>
              </a:xfrm>
            </p:grpSpPr>
            <p:sp>
              <p:nvSpPr>
                <p:cNvPr id="2210" name="Text Box 498"/>
                <p:cNvSpPr txBox="1">
                  <a:spLocks noChangeArrowheads="1"/>
                </p:cNvSpPr>
                <p:nvPr/>
              </p:nvSpPr>
              <p:spPr bwMode="auto">
                <a:xfrm>
                  <a:off x="386" y="685"/>
                  <a:ext cx="512" cy="23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r>
                    <a:rPr lang="en-US" b="1">
                      <a:latin typeface="Times New Roman" pitchFamily="18" charset="0"/>
                      <a:cs typeface="Times New Roman" pitchFamily="18" charset="0"/>
                    </a:rPr>
                    <a:t>1</a:t>
                  </a:r>
                  <a:endParaRPr lang="ru-RU" b="1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2211" name="Text Box 499"/>
                <p:cNvSpPr txBox="1">
                  <a:spLocks noChangeArrowheads="1"/>
                </p:cNvSpPr>
                <p:nvPr/>
              </p:nvSpPr>
              <p:spPr bwMode="auto">
                <a:xfrm>
                  <a:off x="411" y="909"/>
                  <a:ext cx="461" cy="23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r>
                    <a:rPr lang="en-US" b="1">
                      <a:latin typeface="Times New Roman" pitchFamily="18" charset="0"/>
                      <a:cs typeface="Times New Roman" pitchFamily="18" charset="0"/>
                    </a:rPr>
                    <a:t>5</a:t>
                  </a:r>
                  <a:endParaRPr lang="ru-RU" b="1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2212" name="Line 500"/>
                <p:cNvSpPr>
                  <a:spLocks noChangeShapeType="1"/>
                </p:cNvSpPr>
                <p:nvPr/>
              </p:nvSpPr>
              <p:spPr bwMode="auto">
                <a:xfrm>
                  <a:off x="468" y="961"/>
                  <a:ext cx="352" cy="0"/>
                </a:xfrm>
                <a:prstGeom prst="line">
                  <a:avLst/>
                </a:prstGeom>
                <a:noFill/>
                <a:ln w="28575">
                  <a:solidFill>
                    <a:srgbClr val="003366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</p:grpSp>
      </p:grpSp>
      <p:grpSp>
        <p:nvGrpSpPr>
          <p:cNvPr id="2057" name="Group 681"/>
          <p:cNvGrpSpPr>
            <a:grpSpLocks/>
          </p:cNvGrpSpPr>
          <p:nvPr/>
        </p:nvGrpSpPr>
        <p:grpSpPr bwMode="auto">
          <a:xfrm>
            <a:off x="2989263" y="3679827"/>
            <a:ext cx="1438275" cy="833438"/>
            <a:chOff x="1883" y="2305"/>
            <a:chExt cx="906" cy="525"/>
          </a:xfrm>
        </p:grpSpPr>
        <p:grpSp>
          <p:nvGrpSpPr>
            <p:cNvPr id="2058" name="Group 501"/>
            <p:cNvGrpSpPr>
              <a:grpSpLocks/>
            </p:cNvGrpSpPr>
            <p:nvPr/>
          </p:nvGrpSpPr>
          <p:grpSpPr bwMode="auto">
            <a:xfrm>
              <a:off x="1883" y="2348"/>
              <a:ext cx="358" cy="482"/>
              <a:chOff x="1883" y="982"/>
              <a:chExt cx="358" cy="482"/>
            </a:xfrm>
          </p:grpSpPr>
          <p:sp>
            <p:nvSpPr>
              <p:cNvPr id="2202" name="Oval 502"/>
              <p:cNvSpPr>
                <a:spLocks noChangeArrowheads="1"/>
              </p:cNvSpPr>
              <p:nvPr/>
            </p:nvSpPr>
            <p:spPr bwMode="auto">
              <a:xfrm>
                <a:off x="1910" y="1079"/>
                <a:ext cx="288" cy="288"/>
              </a:xfrm>
              <a:prstGeom prst="ellipse">
                <a:avLst/>
              </a:prstGeom>
              <a:solidFill>
                <a:srgbClr val="FFFFCC"/>
              </a:solidFill>
              <a:ln w="38100" cmpd="dbl">
                <a:solidFill>
                  <a:srgbClr val="003366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203" name="AutoShape 503"/>
              <p:cNvSpPr>
                <a:spLocks noChangeArrowheads="1"/>
              </p:cNvSpPr>
              <p:nvPr/>
            </p:nvSpPr>
            <p:spPr bwMode="auto">
              <a:xfrm>
                <a:off x="1883" y="982"/>
                <a:ext cx="358" cy="482"/>
              </a:xfrm>
              <a:prstGeom prst="roundRect">
                <a:avLst>
                  <a:gd name="adj" fmla="val 35833"/>
                </a:avLst>
              </a:prstGeom>
              <a:noFill/>
              <a:ln w="38100" cmpd="dbl">
                <a:solidFill>
                  <a:srgbClr val="003366"/>
                </a:solidFill>
                <a:round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ru-RU" sz="3600" b="1">
                    <a:latin typeface="Times New Roman" pitchFamily="18" charset="0"/>
                    <a:cs typeface="Times New Roman" pitchFamily="18" charset="0"/>
                  </a:rPr>
                  <a:t>=</a:t>
                </a:r>
              </a:p>
            </p:txBody>
          </p:sp>
        </p:grpSp>
        <p:grpSp>
          <p:nvGrpSpPr>
            <p:cNvPr id="2059" name="Group 504"/>
            <p:cNvGrpSpPr>
              <a:grpSpLocks/>
            </p:cNvGrpSpPr>
            <p:nvPr/>
          </p:nvGrpSpPr>
          <p:grpSpPr bwMode="auto">
            <a:xfrm>
              <a:off x="2245" y="2305"/>
              <a:ext cx="544" cy="522"/>
              <a:chOff x="2245" y="755"/>
              <a:chExt cx="544" cy="522"/>
            </a:xfrm>
          </p:grpSpPr>
          <p:sp>
            <p:nvSpPr>
              <p:cNvPr id="2197" name="AutoShape 505"/>
              <p:cNvSpPr>
                <a:spLocks noChangeArrowheads="1"/>
              </p:cNvSpPr>
              <p:nvPr/>
            </p:nvSpPr>
            <p:spPr bwMode="auto">
              <a:xfrm>
                <a:off x="2245" y="766"/>
                <a:ext cx="544" cy="511"/>
              </a:xfrm>
              <a:prstGeom prst="roundRect">
                <a:avLst>
                  <a:gd name="adj" fmla="val 16667"/>
                </a:avLst>
              </a:prstGeom>
              <a:solidFill>
                <a:srgbClr val="CCECFF"/>
              </a:solidFill>
              <a:ln w="38100" cmpd="dbl">
                <a:solidFill>
                  <a:srgbClr val="003366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>
                  <a:latin typeface="Times New Roman" pitchFamily="18" charset="0"/>
                  <a:cs typeface="Times New Roman" pitchFamily="18" charset="0"/>
                </a:endParaRPr>
              </a:p>
            </p:txBody>
          </p:sp>
          <p:grpSp>
            <p:nvGrpSpPr>
              <p:cNvPr id="2060" name="Group 506"/>
              <p:cNvGrpSpPr>
                <a:grpSpLocks/>
              </p:cNvGrpSpPr>
              <p:nvPr/>
            </p:nvGrpSpPr>
            <p:grpSpPr bwMode="auto">
              <a:xfrm>
                <a:off x="2281" y="755"/>
                <a:ext cx="478" cy="457"/>
                <a:chOff x="386" y="685"/>
                <a:chExt cx="512" cy="457"/>
              </a:xfrm>
            </p:grpSpPr>
            <p:sp>
              <p:nvSpPr>
                <p:cNvPr id="2199" name="Text Box 507"/>
                <p:cNvSpPr txBox="1">
                  <a:spLocks noChangeArrowheads="1"/>
                </p:cNvSpPr>
                <p:nvPr/>
              </p:nvSpPr>
              <p:spPr bwMode="auto">
                <a:xfrm>
                  <a:off x="386" y="685"/>
                  <a:ext cx="512" cy="23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r>
                    <a:rPr lang="en-US" b="1">
                      <a:latin typeface="Times New Roman" pitchFamily="18" charset="0"/>
                      <a:cs typeface="Times New Roman" pitchFamily="18" charset="0"/>
                    </a:rPr>
                    <a:t>2</a:t>
                  </a:r>
                  <a:endParaRPr lang="ru-RU" b="1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2200" name="Text Box 508"/>
                <p:cNvSpPr txBox="1">
                  <a:spLocks noChangeArrowheads="1"/>
                </p:cNvSpPr>
                <p:nvPr/>
              </p:nvSpPr>
              <p:spPr bwMode="auto">
                <a:xfrm>
                  <a:off x="411" y="909"/>
                  <a:ext cx="461" cy="23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r>
                    <a:rPr lang="ru-RU" b="1">
                      <a:latin typeface="Times New Roman" pitchFamily="18" charset="0"/>
                      <a:cs typeface="Times New Roman" pitchFamily="18" charset="0"/>
                    </a:rPr>
                    <a:t>1</a:t>
                  </a:r>
                  <a:r>
                    <a:rPr lang="en-US" b="1">
                      <a:latin typeface="Times New Roman" pitchFamily="18" charset="0"/>
                      <a:cs typeface="Times New Roman" pitchFamily="18" charset="0"/>
                    </a:rPr>
                    <a:t>5</a:t>
                  </a:r>
                  <a:endParaRPr lang="ru-RU" b="1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2201" name="Line 509"/>
                <p:cNvSpPr>
                  <a:spLocks noChangeShapeType="1"/>
                </p:cNvSpPr>
                <p:nvPr/>
              </p:nvSpPr>
              <p:spPr bwMode="auto">
                <a:xfrm>
                  <a:off x="468" y="961"/>
                  <a:ext cx="352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</p:grpSp>
      </p:grpSp>
      <p:grpSp>
        <p:nvGrpSpPr>
          <p:cNvPr id="2061" name="Group 686"/>
          <p:cNvGrpSpPr>
            <a:grpSpLocks/>
          </p:cNvGrpSpPr>
          <p:nvPr/>
        </p:nvGrpSpPr>
        <p:grpSpPr bwMode="auto">
          <a:xfrm>
            <a:off x="4759325" y="3673473"/>
            <a:ext cx="2749550" cy="812800"/>
            <a:chOff x="2998" y="2314"/>
            <a:chExt cx="1732" cy="512"/>
          </a:xfrm>
        </p:grpSpPr>
        <p:grpSp>
          <p:nvGrpSpPr>
            <p:cNvPr id="2062" name="Group 510"/>
            <p:cNvGrpSpPr>
              <a:grpSpLocks/>
            </p:cNvGrpSpPr>
            <p:nvPr/>
          </p:nvGrpSpPr>
          <p:grpSpPr bwMode="auto">
            <a:xfrm>
              <a:off x="3434" y="2314"/>
              <a:ext cx="1296" cy="512"/>
              <a:chOff x="576" y="768"/>
              <a:chExt cx="1296" cy="512"/>
            </a:xfrm>
          </p:grpSpPr>
          <p:sp>
            <p:nvSpPr>
              <p:cNvPr id="2185" name="AutoShape 511"/>
              <p:cNvSpPr>
                <a:spLocks noChangeArrowheads="1"/>
              </p:cNvSpPr>
              <p:nvPr/>
            </p:nvSpPr>
            <p:spPr bwMode="auto">
              <a:xfrm>
                <a:off x="576" y="768"/>
                <a:ext cx="1296" cy="512"/>
              </a:xfrm>
              <a:prstGeom prst="roundRect">
                <a:avLst>
                  <a:gd name="adj" fmla="val 16667"/>
                </a:avLst>
              </a:prstGeom>
              <a:solidFill>
                <a:srgbClr val="FFFFCC"/>
              </a:solidFill>
              <a:ln w="38100" cmpd="dbl">
                <a:solidFill>
                  <a:srgbClr val="003366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>
                  <a:latin typeface="Times New Roman" pitchFamily="18" charset="0"/>
                  <a:cs typeface="Times New Roman" pitchFamily="18" charset="0"/>
                </a:endParaRPr>
              </a:p>
            </p:txBody>
          </p:sp>
          <p:grpSp>
            <p:nvGrpSpPr>
              <p:cNvPr id="2063" name="Group 512"/>
              <p:cNvGrpSpPr>
                <a:grpSpLocks/>
              </p:cNvGrpSpPr>
              <p:nvPr/>
            </p:nvGrpSpPr>
            <p:grpSpPr bwMode="auto">
              <a:xfrm>
                <a:off x="576" y="768"/>
                <a:ext cx="478" cy="457"/>
                <a:chOff x="386" y="685"/>
                <a:chExt cx="512" cy="457"/>
              </a:xfrm>
            </p:grpSpPr>
            <p:sp>
              <p:nvSpPr>
                <p:cNvPr id="2192" name="Text Box 513"/>
                <p:cNvSpPr txBox="1">
                  <a:spLocks noChangeArrowheads="1"/>
                </p:cNvSpPr>
                <p:nvPr/>
              </p:nvSpPr>
              <p:spPr bwMode="auto">
                <a:xfrm>
                  <a:off x="386" y="685"/>
                  <a:ext cx="512" cy="23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r>
                    <a:rPr lang="en-US" b="1">
                      <a:latin typeface="Times New Roman" pitchFamily="18" charset="0"/>
                      <a:cs typeface="Times New Roman" pitchFamily="18" charset="0"/>
                    </a:rPr>
                    <a:t>1</a:t>
                  </a:r>
                  <a:endParaRPr lang="ru-RU" b="1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2193" name="Text Box 514"/>
                <p:cNvSpPr txBox="1">
                  <a:spLocks noChangeArrowheads="1"/>
                </p:cNvSpPr>
                <p:nvPr/>
              </p:nvSpPr>
              <p:spPr bwMode="auto">
                <a:xfrm>
                  <a:off x="411" y="909"/>
                  <a:ext cx="461" cy="23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r>
                    <a:rPr lang="en-US" b="1">
                      <a:latin typeface="Times New Roman" pitchFamily="18" charset="0"/>
                      <a:cs typeface="Times New Roman" pitchFamily="18" charset="0"/>
                    </a:rPr>
                    <a:t>3</a:t>
                  </a:r>
                  <a:endParaRPr lang="ru-RU" b="1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2194" name="Line 515"/>
                <p:cNvSpPr>
                  <a:spLocks noChangeShapeType="1"/>
                </p:cNvSpPr>
                <p:nvPr/>
              </p:nvSpPr>
              <p:spPr bwMode="auto">
                <a:xfrm>
                  <a:off x="468" y="961"/>
                  <a:ext cx="352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  <p:sp>
            <p:nvSpPr>
              <p:cNvPr id="2187" name="Line 516"/>
              <p:cNvSpPr>
                <a:spLocks noChangeShapeType="1"/>
              </p:cNvSpPr>
              <p:nvPr/>
            </p:nvSpPr>
            <p:spPr bwMode="auto">
              <a:xfrm>
                <a:off x="1105" y="1041"/>
                <a:ext cx="19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Times New Roman" pitchFamily="18" charset="0"/>
                  <a:cs typeface="Times New Roman" pitchFamily="18" charset="0"/>
                </a:endParaRPr>
              </a:p>
            </p:txBody>
          </p:sp>
          <p:grpSp>
            <p:nvGrpSpPr>
              <p:cNvPr id="2064" name="Group 517"/>
              <p:cNvGrpSpPr>
                <a:grpSpLocks/>
              </p:cNvGrpSpPr>
              <p:nvPr/>
            </p:nvGrpSpPr>
            <p:grpSpPr bwMode="auto">
              <a:xfrm>
                <a:off x="1387" y="773"/>
                <a:ext cx="478" cy="457"/>
                <a:chOff x="386" y="685"/>
                <a:chExt cx="512" cy="457"/>
              </a:xfrm>
            </p:grpSpPr>
            <p:sp>
              <p:nvSpPr>
                <p:cNvPr id="2189" name="Text Box 518"/>
                <p:cNvSpPr txBox="1">
                  <a:spLocks noChangeArrowheads="1"/>
                </p:cNvSpPr>
                <p:nvPr/>
              </p:nvSpPr>
              <p:spPr bwMode="auto">
                <a:xfrm>
                  <a:off x="386" y="685"/>
                  <a:ext cx="512" cy="23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r>
                    <a:rPr lang="en-US" b="1">
                      <a:latin typeface="Times New Roman" pitchFamily="18" charset="0"/>
                      <a:cs typeface="Times New Roman" pitchFamily="18" charset="0"/>
                    </a:rPr>
                    <a:t>1</a:t>
                  </a:r>
                  <a:endParaRPr lang="ru-RU" b="1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2190" name="Text Box 519"/>
                <p:cNvSpPr txBox="1">
                  <a:spLocks noChangeArrowheads="1"/>
                </p:cNvSpPr>
                <p:nvPr/>
              </p:nvSpPr>
              <p:spPr bwMode="auto">
                <a:xfrm>
                  <a:off x="411" y="909"/>
                  <a:ext cx="461" cy="23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r>
                    <a:rPr lang="en-US" b="1">
                      <a:latin typeface="Times New Roman" pitchFamily="18" charset="0"/>
                      <a:cs typeface="Times New Roman" pitchFamily="18" charset="0"/>
                    </a:rPr>
                    <a:t>4</a:t>
                  </a:r>
                  <a:endParaRPr lang="ru-RU" b="1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2191" name="Line 520"/>
                <p:cNvSpPr>
                  <a:spLocks noChangeShapeType="1"/>
                </p:cNvSpPr>
                <p:nvPr/>
              </p:nvSpPr>
              <p:spPr bwMode="auto">
                <a:xfrm>
                  <a:off x="468" y="961"/>
                  <a:ext cx="352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</p:grpSp>
        <p:sp>
          <p:nvSpPr>
            <p:cNvPr id="2184" name="AutoShape 521"/>
            <p:cNvSpPr>
              <a:spLocks noChangeArrowheads="1"/>
            </p:cNvSpPr>
            <p:nvPr/>
          </p:nvSpPr>
          <p:spPr bwMode="auto">
            <a:xfrm>
              <a:off x="2998" y="2418"/>
              <a:ext cx="380" cy="257"/>
            </a:xfrm>
            <a:prstGeom prst="roundRect">
              <a:avLst>
                <a:gd name="adj" fmla="val 16667"/>
              </a:avLst>
            </a:prstGeom>
            <a:solidFill>
              <a:srgbClr val="CCECFF"/>
            </a:solidFill>
            <a:ln w="38100" cmpd="dbl">
              <a:solidFill>
                <a:srgbClr val="003366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b="1">
                  <a:latin typeface="Times New Roman" pitchFamily="18" charset="0"/>
                  <a:cs typeface="Times New Roman" pitchFamily="18" charset="0"/>
                </a:rPr>
                <a:t>3</a:t>
              </a:r>
              <a:r>
                <a:rPr lang="ru-RU" b="1">
                  <a:latin typeface="Times New Roman" pitchFamily="18" charset="0"/>
                  <a:cs typeface="Times New Roman" pitchFamily="18" charset="0"/>
                </a:rPr>
                <a:t>)</a:t>
              </a:r>
            </a:p>
          </p:txBody>
        </p:sp>
      </p:grpSp>
      <p:grpSp>
        <p:nvGrpSpPr>
          <p:cNvPr id="2065" name="Group 691"/>
          <p:cNvGrpSpPr>
            <a:grpSpLocks/>
          </p:cNvGrpSpPr>
          <p:nvPr/>
        </p:nvGrpSpPr>
        <p:grpSpPr bwMode="auto">
          <a:xfrm>
            <a:off x="7526338" y="3652840"/>
            <a:ext cx="1438275" cy="833438"/>
            <a:chOff x="4741" y="2301"/>
            <a:chExt cx="906" cy="525"/>
          </a:xfrm>
        </p:grpSpPr>
        <p:grpSp>
          <p:nvGrpSpPr>
            <p:cNvPr id="2066" name="Group 522"/>
            <p:cNvGrpSpPr>
              <a:grpSpLocks/>
            </p:cNvGrpSpPr>
            <p:nvPr/>
          </p:nvGrpSpPr>
          <p:grpSpPr bwMode="auto">
            <a:xfrm>
              <a:off x="4741" y="2344"/>
              <a:ext cx="358" cy="482"/>
              <a:chOff x="1883" y="982"/>
              <a:chExt cx="358" cy="482"/>
            </a:xfrm>
          </p:grpSpPr>
          <p:sp>
            <p:nvSpPr>
              <p:cNvPr id="2181" name="Oval 523"/>
              <p:cNvSpPr>
                <a:spLocks noChangeArrowheads="1"/>
              </p:cNvSpPr>
              <p:nvPr/>
            </p:nvSpPr>
            <p:spPr bwMode="auto">
              <a:xfrm>
                <a:off x="1910" y="1079"/>
                <a:ext cx="288" cy="288"/>
              </a:xfrm>
              <a:prstGeom prst="ellipse">
                <a:avLst/>
              </a:prstGeom>
              <a:solidFill>
                <a:srgbClr val="FBFACA"/>
              </a:solidFill>
              <a:ln w="38100" cmpd="dbl">
                <a:solidFill>
                  <a:srgbClr val="003366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182" name="AutoShape 524"/>
              <p:cNvSpPr>
                <a:spLocks noChangeArrowheads="1"/>
              </p:cNvSpPr>
              <p:nvPr/>
            </p:nvSpPr>
            <p:spPr bwMode="auto">
              <a:xfrm>
                <a:off x="1883" y="982"/>
                <a:ext cx="358" cy="482"/>
              </a:xfrm>
              <a:prstGeom prst="roundRect">
                <a:avLst>
                  <a:gd name="adj" fmla="val 35833"/>
                </a:avLst>
              </a:prstGeom>
              <a:noFill/>
              <a:ln w="38100" cmpd="dbl">
                <a:solidFill>
                  <a:srgbClr val="003366"/>
                </a:solidFill>
                <a:round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ru-RU" sz="3600" b="1">
                    <a:latin typeface="Times New Roman" pitchFamily="18" charset="0"/>
                    <a:cs typeface="Times New Roman" pitchFamily="18" charset="0"/>
                  </a:rPr>
                  <a:t>=</a:t>
                </a:r>
              </a:p>
            </p:txBody>
          </p:sp>
        </p:grpSp>
        <p:grpSp>
          <p:nvGrpSpPr>
            <p:cNvPr id="2067" name="Group 525"/>
            <p:cNvGrpSpPr>
              <a:grpSpLocks/>
            </p:cNvGrpSpPr>
            <p:nvPr/>
          </p:nvGrpSpPr>
          <p:grpSpPr bwMode="auto">
            <a:xfrm>
              <a:off x="5103" y="2301"/>
              <a:ext cx="544" cy="522"/>
              <a:chOff x="2245" y="755"/>
              <a:chExt cx="544" cy="522"/>
            </a:xfrm>
          </p:grpSpPr>
          <p:sp>
            <p:nvSpPr>
              <p:cNvPr id="2176" name="AutoShape 526"/>
              <p:cNvSpPr>
                <a:spLocks noChangeArrowheads="1"/>
              </p:cNvSpPr>
              <p:nvPr/>
            </p:nvSpPr>
            <p:spPr bwMode="auto">
              <a:xfrm>
                <a:off x="2245" y="766"/>
                <a:ext cx="544" cy="511"/>
              </a:xfrm>
              <a:prstGeom prst="roundRect">
                <a:avLst>
                  <a:gd name="adj" fmla="val 16667"/>
                </a:avLst>
              </a:prstGeom>
              <a:solidFill>
                <a:srgbClr val="CCECFF"/>
              </a:solidFill>
              <a:ln w="38100" cmpd="dbl">
                <a:solidFill>
                  <a:srgbClr val="003366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>
                  <a:latin typeface="Times New Roman" pitchFamily="18" charset="0"/>
                  <a:cs typeface="Times New Roman" pitchFamily="18" charset="0"/>
                </a:endParaRPr>
              </a:p>
            </p:txBody>
          </p:sp>
          <p:grpSp>
            <p:nvGrpSpPr>
              <p:cNvPr id="2068" name="Group 527"/>
              <p:cNvGrpSpPr>
                <a:grpSpLocks/>
              </p:cNvGrpSpPr>
              <p:nvPr/>
            </p:nvGrpSpPr>
            <p:grpSpPr bwMode="auto">
              <a:xfrm>
                <a:off x="2281" y="755"/>
                <a:ext cx="478" cy="457"/>
                <a:chOff x="386" y="685"/>
                <a:chExt cx="512" cy="457"/>
              </a:xfrm>
            </p:grpSpPr>
            <p:sp>
              <p:nvSpPr>
                <p:cNvPr id="2178" name="Text Box 528"/>
                <p:cNvSpPr txBox="1">
                  <a:spLocks noChangeArrowheads="1"/>
                </p:cNvSpPr>
                <p:nvPr/>
              </p:nvSpPr>
              <p:spPr bwMode="auto">
                <a:xfrm>
                  <a:off x="386" y="685"/>
                  <a:ext cx="512" cy="23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r>
                    <a:rPr lang="en-US" b="1">
                      <a:latin typeface="Times New Roman" pitchFamily="18" charset="0"/>
                      <a:cs typeface="Times New Roman" pitchFamily="18" charset="0"/>
                    </a:rPr>
                    <a:t>1</a:t>
                  </a:r>
                  <a:endParaRPr lang="ru-RU" b="1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2179" name="Text Box 529"/>
                <p:cNvSpPr txBox="1">
                  <a:spLocks noChangeArrowheads="1"/>
                </p:cNvSpPr>
                <p:nvPr/>
              </p:nvSpPr>
              <p:spPr bwMode="auto">
                <a:xfrm>
                  <a:off x="411" y="909"/>
                  <a:ext cx="461" cy="23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r>
                    <a:rPr lang="ru-RU" b="1">
                      <a:latin typeface="Times New Roman" pitchFamily="18" charset="0"/>
                      <a:cs typeface="Times New Roman" pitchFamily="18" charset="0"/>
                    </a:rPr>
                    <a:t>1</a:t>
                  </a:r>
                  <a:r>
                    <a:rPr lang="en-US" b="1">
                      <a:latin typeface="Times New Roman" pitchFamily="18" charset="0"/>
                      <a:cs typeface="Times New Roman" pitchFamily="18" charset="0"/>
                    </a:rPr>
                    <a:t>2</a:t>
                  </a:r>
                  <a:endParaRPr lang="ru-RU" b="1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2180" name="Line 530"/>
                <p:cNvSpPr>
                  <a:spLocks noChangeShapeType="1"/>
                </p:cNvSpPr>
                <p:nvPr/>
              </p:nvSpPr>
              <p:spPr bwMode="auto">
                <a:xfrm>
                  <a:off x="468" y="961"/>
                  <a:ext cx="352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</p:grpSp>
      </p:grpSp>
      <p:grpSp>
        <p:nvGrpSpPr>
          <p:cNvPr id="2069" name="Group 677"/>
          <p:cNvGrpSpPr>
            <a:grpSpLocks/>
          </p:cNvGrpSpPr>
          <p:nvPr/>
        </p:nvGrpSpPr>
        <p:grpSpPr bwMode="auto">
          <a:xfrm>
            <a:off x="222250" y="4776788"/>
            <a:ext cx="2735263" cy="812800"/>
            <a:chOff x="140" y="3009"/>
            <a:chExt cx="1723" cy="512"/>
          </a:xfrm>
        </p:grpSpPr>
        <p:sp>
          <p:nvSpPr>
            <p:cNvPr id="2160" name="AutoShape 22"/>
            <p:cNvSpPr>
              <a:spLocks noChangeArrowheads="1"/>
            </p:cNvSpPr>
            <p:nvPr/>
          </p:nvSpPr>
          <p:spPr bwMode="auto">
            <a:xfrm>
              <a:off x="140" y="3108"/>
              <a:ext cx="380" cy="257"/>
            </a:xfrm>
            <a:prstGeom prst="roundRect">
              <a:avLst>
                <a:gd name="adj" fmla="val 16667"/>
              </a:avLst>
            </a:prstGeom>
            <a:solidFill>
              <a:srgbClr val="CCECFF"/>
            </a:solidFill>
            <a:ln w="38100" cmpd="dbl">
              <a:solidFill>
                <a:srgbClr val="003366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ru-RU" b="1">
                  <a:latin typeface="Times New Roman" pitchFamily="18" charset="0"/>
                  <a:cs typeface="Times New Roman" pitchFamily="18" charset="0"/>
                </a:rPr>
                <a:t>4)</a:t>
              </a:r>
            </a:p>
          </p:txBody>
        </p:sp>
        <p:grpSp>
          <p:nvGrpSpPr>
            <p:cNvPr id="2070" name="Group 572"/>
            <p:cNvGrpSpPr>
              <a:grpSpLocks/>
            </p:cNvGrpSpPr>
            <p:nvPr/>
          </p:nvGrpSpPr>
          <p:grpSpPr bwMode="auto">
            <a:xfrm>
              <a:off x="567" y="3009"/>
              <a:ext cx="1296" cy="512"/>
              <a:chOff x="576" y="1440"/>
              <a:chExt cx="1296" cy="512"/>
            </a:xfrm>
          </p:grpSpPr>
          <p:sp>
            <p:nvSpPr>
              <p:cNvPr id="2162" name="AutoShape 573"/>
              <p:cNvSpPr>
                <a:spLocks noChangeArrowheads="1"/>
              </p:cNvSpPr>
              <p:nvPr/>
            </p:nvSpPr>
            <p:spPr bwMode="auto">
              <a:xfrm>
                <a:off x="576" y="1440"/>
                <a:ext cx="1296" cy="512"/>
              </a:xfrm>
              <a:prstGeom prst="roundRect">
                <a:avLst>
                  <a:gd name="adj" fmla="val 16667"/>
                </a:avLst>
              </a:prstGeom>
              <a:solidFill>
                <a:srgbClr val="FFFFCC"/>
              </a:solidFill>
              <a:ln w="38100" cmpd="dbl">
                <a:solidFill>
                  <a:srgbClr val="003366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>
                  <a:latin typeface="Times New Roman" pitchFamily="18" charset="0"/>
                  <a:cs typeface="Times New Roman" pitchFamily="18" charset="0"/>
                </a:endParaRPr>
              </a:p>
            </p:txBody>
          </p:sp>
          <p:grpSp>
            <p:nvGrpSpPr>
              <p:cNvPr id="2071" name="Group 574"/>
              <p:cNvGrpSpPr>
                <a:grpSpLocks/>
              </p:cNvGrpSpPr>
              <p:nvPr/>
            </p:nvGrpSpPr>
            <p:grpSpPr bwMode="auto">
              <a:xfrm>
                <a:off x="576" y="1440"/>
                <a:ext cx="478" cy="457"/>
                <a:chOff x="386" y="685"/>
                <a:chExt cx="512" cy="457"/>
              </a:xfrm>
            </p:grpSpPr>
            <p:sp>
              <p:nvSpPr>
                <p:cNvPr id="2171" name="Text Box 575"/>
                <p:cNvSpPr txBox="1">
                  <a:spLocks noChangeArrowheads="1"/>
                </p:cNvSpPr>
                <p:nvPr/>
              </p:nvSpPr>
              <p:spPr bwMode="auto">
                <a:xfrm>
                  <a:off x="386" y="685"/>
                  <a:ext cx="512" cy="23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r>
                    <a:rPr lang="en-US" b="1">
                      <a:latin typeface="Times New Roman" pitchFamily="18" charset="0"/>
                      <a:cs typeface="Times New Roman" pitchFamily="18" charset="0"/>
                    </a:rPr>
                    <a:t>1</a:t>
                  </a:r>
                  <a:endParaRPr lang="ru-RU" b="1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2172" name="Text Box 576"/>
                <p:cNvSpPr txBox="1">
                  <a:spLocks noChangeArrowheads="1"/>
                </p:cNvSpPr>
                <p:nvPr/>
              </p:nvSpPr>
              <p:spPr bwMode="auto">
                <a:xfrm>
                  <a:off x="411" y="909"/>
                  <a:ext cx="461" cy="23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r>
                    <a:rPr lang="en-US" b="1">
                      <a:latin typeface="Times New Roman" pitchFamily="18" charset="0"/>
                      <a:cs typeface="Times New Roman" pitchFamily="18" charset="0"/>
                    </a:rPr>
                    <a:t>2</a:t>
                  </a:r>
                  <a:endParaRPr lang="ru-RU" b="1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2173" name="Line 577"/>
                <p:cNvSpPr>
                  <a:spLocks noChangeShapeType="1"/>
                </p:cNvSpPr>
                <p:nvPr/>
              </p:nvSpPr>
              <p:spPr bwMode="auto">
                <a:xfrm>
                  <a:off x="468" y="961"/>
                  <a:ext cx="352" cy="0"/>
                </a:xfrm>
                <a:prstGeom prst="line">
                  <a:avLst/>
                </a:prstGeom>
                <a:noFill/>
                <a:ln w="28575">
                  <a:solidFill>
                    <a:srgbClr val="003366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  <p:grpSp>
            <p:nvGrpSpPr>
              <p:cNvPr id="2072" name="Group 578"/>
              <p:cNvGrpSpPr>
                <a:grpSpLocks/>
              </p:cNvGrpSpPr>
              <p:nvPr/>
            </p:nvGrpSpPr>
            <p:grpSpPr bwMode="auto">
              <a:xfrm>
                <a:off x="1392" y="1440"/>
                <a:ext cx="478" cy="457"/>
                <a:chOff x="386" y="685"/>
                <a:chExt cx="512" cy="457"/>
              </a:xfrm>
            </p:grpSpPr>
            <p:sp>
              <p:nvSpPr>
                <p:cNvPr id="2168" name="Text Box 579"/>
                <p:cNvSpPr txBox="1">
                  <a:spLocks noChangeArrowheads="1"/>
                </p:cNvSpPr>
                <p:nvPr/>
              </p:nvSpPr>
              <p:spPr bwMode="auto">
                <a:xfrm>
                  <a:off x="386" y="685"/>
                  <a:ext cx="512" cy="23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r>
                    <a:rPr lang="en-US" b="1">
                      <a:latin typeface="Times New Roman" pitchFamily="18" charset="0"/>
                      <a:cs typeface="Times New Roman" pitchFamily="18" charset="0"/>
                    </a:rPr>
                    <a:t>1</a:t>
                  </a:r>
                  <a:endParaRPr lang="ru-RU" b="1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2169" name="Text Box 580"/>
                <p:cNvSpPr txBox="1">
                  <a:spLocks noChangeArrowheads="1"/>
                </p:cNvSpPr>
                <p:nvPr/>
              </p:nvSpPr>
              <p:spPr bwMode="auto">
                <a:xfrm>
                  <a:off x="411" y="909"/>
                  <a:ext cx="461" cy="23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r>
                    <a:rPr lang="en-US" b="1">
                      <a:latin typeface="Times New Roman" pitchFamily="18" charset="0"/>
                      <a:cs typeface="Times New Roman" pitchFamily="18" charset="0"/>
                    </a:rPr>
                    <a:t>9</a:t>
                  </a:r>
                  <a:endParaRPr lang="ru-RU" b="1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2170" name="Line 581"/>
                <p:cNvSpPr>
                  <a:spLocks noChangeShapeType="1"/>
                </p:cNvSpPr>
                <p:nvPr/>
              </p:nvSpPr>
              <p:spPr bwMode="auto">
                <a:xfrm>
                  <a:off x="468" y="961"/>
                  <a:ext cx="352" cy="0"/>
                </a:xfrm>
                <a:prstGeom prst="line">
                  <a:avLst/>
                </a:prstGeom>
                <a:noFill/>
                <a:ln w="28575">
                  <a:solidFill>
                    <a:srgbClr val="003366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  <p:grpSp>
            <p:nvGrpSpPr>
              <p:cNvPr id="2073" name="Group 582"/>
              <p:cNvGrpSpPr>
                <a:grpSpLocks/>
              </p:cNvGrpSpPr>
              <p:nvPr/>
            </p:nvGrpSpPr>
            <p:grpSpPr bwMode="auto">
              <a:xfrm>
                <a:off x="1105" y="1632"/>
                <a:ext cx="194" cy="194"/>
                <a:chOff x="1105" y="1712"/>
                <a:chExt cx="194" cy="194"/>
              </a:xfrm>
            </p:grpSpPr>
            <p:sp>
              <p:nvSpPr>
                <p:cNvPr id="2166" name="Line 583"/>
                <p:cNvSpPr>
                  <a:spLocks noChangeShapeType="1"/>
                </p:cNvSpPr>
                <p:nvPr/>
              </p:nvSpPr>
              <p:spPr bwMode="auto">
                <a:xfrm>
                  <a:off x="1105" y="1809"/>
                  <a:ext cx="19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2167" name="Line 584"/>
                <p:cNvSpPr>
                  <a:spLocks noChangeShapeType="1"/>
                </p:cNvSpPr>
                <p:nvPr/>
              </p:nvSpPr>
              <p:spPr bwMode="auto">
                <a:xfrm rot="5400000">
                  <a:off x="1105" y="1809"/>
                  <a:ext cx="194" cy="0"/>
                </a:xfrm>
                <a:prstGeom prst="line">
                  <a:avLst/>
                </a:prstGeom>
                <a:noFill/>
                <a:ln w="28575">
                  <a:solidFill>
                    <a:srgbClr val="003366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</p:grpSp>
      </p:grpSp>
      <p:grpSp>
        <p:nvGrpSpPr>
          <p:cNvPr id="2074" name="Group 682"/>
          <p:cNvGrpSpPr>
            <a:grpSpLocks/>
          </p:cNvGrpSpPr>
          <p:nvPr/>
        </p:nvGrpSpPr>
        <p:grpSpPr bwMode="auto">
          <a:xfrm>
            <a:off x="2973388" y="4691063"/>
            <a:ext cx="1439862" cy="849312"/>
            <a:chOff x="1873" y="2955"/>
            <a:chExt cx="907" cy="535"/>
          </a:xfrm>
        </p:grpSpPr>
        <p:grpSp>
          <p:nvGrpSpPr>
            <p:cNvPr id="2075" name="Group 585"/>
            <p:cNvGrpSpPr>
              <a:grpSpLocks/>
            </p:cNvGrpSpPr>
            <p:nvPr/>
          </p:nvGrpSpPr>
          <p:grpSpPr bwMode="auto">
            <a:xfrm>
              <a:off x="1873" y="3008"/>
              <a:ext cx="358" cy="482"/>
              <a:chOff x="1883" y="982"/>
              <a:chExt cx="358" cy="482"/>
            </a:xfrm>
          </p:grpSpPr>
          <p:sp>
            <p:nvSpPr>
              <p:cNvPr id="2158" name="Oval 586"/>
              <p:cNvSpPr>
                <a:spLocks noChangeArrowheads="1"/>
              </p:cNvSpPr>
              <p:nvPr/>
            </p:nvSpPr>
            <p:spPr bwMode="auto">
              <a:xfrm>
                <a:off x="1910" y="1079"/>
                <a:ext cx="288" cy="288"/>
              </a:xfrm>
              <a:prstGeom prst="ellipse">
                <a:avLst/>
              </a:prstGeom>
              <a:solidFill>
                <a:srgbClr val="FFFFCC"/>
              </a:solidFill>
              <a:ln w="38100" cmpd="dbl">
                <a:solidFill>
                  <a:srgbClr val="003366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159" name="AutoShape 587"/>
              <p:cNvSpPr>
                <a:spLocks noChangeArrowheads="1"/>
              </p:cNvSpPr>
              <p:nvPr/>
            </p:nvSpPr>
            <p:spPr bwMode="auto">
              <a:xfrm>
                <a:off x="1883" y="982"/>
                <a:ext cx="358" cy="482"/>
              </a:xfrm>
              <a:prstGeom prst="roundRect">
                <a:avLst>
                  <a:gd name="adj" fmla="val 35833"/>
                </a:avLst>
              </a:prstGeom>
              <a:noFill/>
              <a:ln w="38100" cmpd="dbl">
                <a:solidFill>
                  <a:srgbClr val="003366"/>
                </a:solidFill>
                <a:round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ru-RU" sz="3600" b="1">
                    <a:latin typeface="Times New Roman" pitchFamily="18" charset="0"/>
                    <a:cs typeface="Times New Roman" pitchFamily="18" charset="0"/>
                  </a:rPr>
                  <a:t>=</a:t>
                </a:r>
              </a:p>
            </p:txBody>
          </p:sp>
        </p:grpSp>
        <p:grpSp>
          <p:nvGrpSpPr>
            <p:cNvPr id="2077" name="Group 588"/>
            <p:cNvGrpSpPr>
              <a:grpSpLocks/>
            </p:cNvGrpSpPr>
            <p:nvPr/>
          </p:nvGrpSpPr>
          <p:grpSpPr bwMode="auto">
            <a:xfrm>
              <a:off x="2236" y="2955"/>
              <a:ext cx="544" cy="522"/>
              <a:chOff x="2245" y="755"/>
              <a:chExt cx="544" cy="522"/>
            </a:xfrm>
          </p:grpSpPr>
          <p:sp>
            <p:nvSpPr>
              <p:cNvPr id="2153" name="AutoShape 589"/>
              <p:cNvSpPr>
                <a:spLocks noChangeArrowheads="1"/>
              </p:cNvSpPr>
              <p:nvPr/>
            </p:nvSpPr>
            <p:spPr bwMode="auto">
              <a:xfrm>
                <a:off x="2245" y="766"/>
                <a:ext cx="544" cy="511"/>
              </a:xfrm>
              <a:prstGeom prst="roundRect">
                <a:avLst>
                  <a:gd name="adj" fmla="val 16667"/>
                </a:avLst>
              </a:prstGeom>
              <a:solidFill>
                <a:srgbClr val="CCECFF"/>
              </a:solidFill>
              <a:ln w="38100" cmpd="dbl">
                <a:solidFill>
                  <a:srgbClr val="003366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>
                  <a:latin typeface="Times New Roman" pitchFamily="18" charset="0"/>
                  <a:cs typeface="Times New Roman" pitchFamily="18" charset="0"/>
                </a:endParaRPr>
              </a:p>
            </p:txBody>
          </p:sp>
          <p:grpSp>
            <p:nvGrpSpPr>
              <p:cNvPr id="2272" name="Group 590"/>
              <p:cNvGrpSpPr>
                <a:grpSpLocks/>
              </p:cNvGrpSpPr>
              <p:nvPr/>
            </p:nvGrpSpPr>
            <p:grpSpPr bwMode="auto">
              <a:xfrm>
                <a:off x="2281" y="755"/>
                <a:ext cx="478" cy="457"/>
                <a:chOff x="386" y="685"/>
                <a:chExt cx="512" cy="457"/>
              </a:xfrm>
            </p:grpSpPr>
            <p:sp>
              <p:nvSpPr>
                <p:cNvPr id="2155" name="Text Box 591"/>
                <p:cNvSpPr txBox="1">
                  <a:spLocks noChangeArrowheads="1"/>
                </p:cNvSpPr>
                <p:nvPr/>
              </p:nvSpPr>
              <p:spPr bwMode="auto">
                <a:xfrm>
                  <a:off x="386" y="685"/>
                  <a:ext cx="512" cy="23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r>
                    <a:rPr lang="en-US" b="1">
                      <a:latin typeface="Times New Roman" pitchFamily="18" charset="0"/>
                      <a:cs typeface="Times New Roman" pitchFamily="18" charset="0"/>
                    </a:rPr>
                    <a:t>11</a:t>
                  </a:r>
                  <a:endParaRPr lang="ru-RU" b="1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2156" name="Text Box 592"/>
                <p:cNvSpPr txBox="1">
                  <a:spLocks noChangeArrowheads="1"/>
                </p:cNvSpPr>
                <p:nvPr/>
              </p:nvSpPr>
              <p:spPr bwMode="auto">
                <a:xfrm>
                  <a:off x="411" y="909"/>
                  <a:ext cx="461" cy="23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r>
                    <a:rPr lang="ru-RU" b="1">
                      <a:latin typeface="Times New Roman" pitchFamily="18" charset="0"/>
                      <a:cs typeface="Times New Roman" pitchFamily="18" charset="0"/>
                    </a:rPr>
                    <a:t>1</a:t>
                  </a:r>
                  <a:r>
                    <a:rPr lang="en-US" b="1">
                      <a:latin typeface="Times New Roman" pitchFamily="18" charset="0"/>
                      <a:cs typeface="Times New Roman" pitchFamily="18" charset="0"/>
                    </a:rPr>
                    <a:t>8</a:t>
                  </a:r>
                  <a:endParaRPr lang="ru-RU" b="1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2157" name="Line 593"/>
                <p:cNvSpPr>
                  <a:spLocks noChangeShapeType="1"/>
                </p:cNvSpPr>
                <p:nvPr/>
              </p:nvSpPr>
              <p:spPr bwMode="auto">
                <a:xfrm>
                  <a:off x="468" y="961"/>
                  <a:ext cx="352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</p:grpSp>
      </p:grpSp>
      <p:grpSp>
        <p:nvGrpSpPr>
          <p:cNvPr id="2273" name="Group 687"/>
          <p:cNvGrpSpPr>
            <a:grpSpLocks/>
          </p:cNvGrpSpPr>
          <p:nvPr/>
        </p:nvGrpSpPr>
        <p:grpSpPr bwMode="auto">
          <a:xfrm>
            <a:off x="4745038" y="4743450"/>
            <a:ext cx="2749550" cy="812800"/>
            <a:chOff x="2989" y="2988"/>
            <a:chExt cx="1732" cy="512"/>
          </a:xfrm>
        </p:grpSpPr>
        <p:sp>
          <p:nvSpPr>
            <p:cNvPr id="2137" name="AutoShape 594"/>
            <p:cNvSpPr>
              <a:spLocks noChangeArrowheads="1"/>
            </p:cNvSpPr>
            <p:nvPr/>
          </p:nvSpPr>
          <p:spPr bwMode="auto">
            <a:xfrm>
              <a:off x="2989" y="3104"/>
              <a:ext cx="380" cy="257"/>
            </a:xfrm>
            <a:prstGeom prst="roundRect">
              <a:avLst>
                <a:gd name="adj" fmla="val 16667"/>
              </a:avLst>
            </a:prstGeom>
            <a:solidFill>
              <a:srgbClr val="CCECFF"/>
            </a:solidFill>
            <a:ln w="38100" cmpd="dbl">
              <a:solidFill>
                <a:srgbClr val="003366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b="1">
                  <a:latin typeface="Times New Roman" pitchFamily="18" charset="0"/>
                  <a:cs typeface="Times New Roman" pitchFamily="18" charset="0"/>
                </a:rPr>
                <a:t>4</a:t>
              </a:r>
              <a:r>
                <a:rPr lang="ru-RU" b="1">
                  <a:latin typeface="Times New Roman" pitchFamily="18" charset="0"/>
                  <a:cs typeface="Times New Roman" pitchFamily="18" charset="0"/>
                </a:rPr>
                <a:t>)</a:t>
              </a:r>
            </a:p>
          </p:txBody>
        </p:sp>
        <p:grpSp>
          <p:nvGrpSpPr>
            <p:cNvPr id="2274" name="Group 595"/>
            <p:cNvGrpSpPr>
              <a:grpSpLocks/>
            </p:cNvGrpSpPr>
            <p:nvPr/>
          </p:nvGrpSpPr>
          <p:grpSpPr bwMode="auto">
            <a:xfrm>
              <a:off x="3425" y="2988"/>
              <a:ext cx="1296" cy="512"/>
              <a:chOff x="576" y="1440"/>
              <a:chExt cx="1296" cy="512"/>
            </a:xfrm>
          </p:grpSpPr>
          <p:sp>
            <p:nvSpPr>
              <p:cNvPr id="2139" name="AutoShape 596"/>
              <p:cNvSpPr>
                <a:spLocks noChangeArrowheads="1"/>
              </p:cNvSpPr>
              <p:nvPr/>
            </p:nvSpPr>
            <p:spPr bwMode="auto">
              <a:xfrm>
                <a:off x="576" y="1440"/>
                <a:ext cx="1296" cy="512"/>
              </a:xfrm>
              <a:prstGeom prst="roundRect">
                <a:avLst>
                  <a:gd name="adj" fmla="val 16667"/>
                </a:avLst>
              </a:prstGeom>
              <a:solidFill>
                <a:srgbClr val="FFFFCC"/>
              </a:solidFill>
              <a:ln w="38100" cmpd="dbl">
                <a:solidFill>
                  <a:srgbClr val="003366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>
                  <a:latin typeface="Times New Roman" pitchFamily="18" charset="0"/>
                  <a:cs typeface="Times New Roman" pitchFamily="18" charset="0"/>
                </a:endParaRPr>
              </a:p>
            </p:txBody>
          </p:sp>
          <p:grpSp>
            <p:nvGrpSpPr>
              <p:cNvPr id="2276" name="Group 597"/>
              <p:cNvGrpSpPr>
                <a:grpSpLocks/>
              </p:cNvGrpSpPr>
              <p:nvPr/>
            </p:nvGrpSpPr>
            <p:grpSpPr bwMode="auto">
              <a:xfrm>
                <a:off x="576" y="1440"/>
                <a:ext cx="478" cy="457"/>
                <a:chOff x="386" y="685"/>
                <a:chExt cx="512" cy="457"/>
              </a:xfrm>
            </p:grpSpPr>
            <p:sp>
              <p:nvSpPr>
                <p:cNvPr id="2148" name="Text Box 598"/>
                <p:cNvSpPr txBox="1">
                  <a:spLocks noChangeArrowheads="1"/>
                </p:cNvSpPr>
                <p:nvPr/>
              </p:nvSpPr>
              <p:spPr bwMode="auto">
                <a:xfrm>
                  <a:off x="386" y="685"/>
                  <a:ext cx="512" cy="23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r>
                    <a:rPr lang="en-US" b="1">
                      <a:latin typeface="Times New Roman" pitchFamily="18" charset="0"/>
                      <a:cs typeface="Times New Roman" pitchFamily="18" charset="0"/>
                    </a:rPr>
                    <a:t>1</a:t>
                  </a:r>
                  <a:endParaRPr lang="ru-RU" b="1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2149" name="Text Box 599"/>
                <p:cNvSpPr txBox="1">
                  <a:spLocks noChangeArrowheads="1"/>
                </p:cNvSpPr>
                <p:nvPr/>
              </p:nvSpPr>
              <p:spPr bwMode="auto">
                <a:xfrm>
                  <a:off x="411" y="909"/>
                  <a:ext cx="461" cy="23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r>
                    <a:rPr lang="en-US" b="1">
                      <a:latin typeface="Times New Roman" pitchFamily="18" charset="0"/>
                      <a:cs typeface="Times New Roman" pitchFamily="18" charset="0"/>
                    </a:rPr>
                    <a:t>5</a:t>
                  </a:r>
                  <a:endParaRPr lang="ru-RU" b="1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2150" name="Line 600"/>
                <p:cNvSpPr>
                  <a:spLocks noChangeShapeType="1"/>
                </p:cNvSpPr>
                <p:nvPr/>
              </p:nvSpPr>
              <p:spPr bwMode="auto">
                <a:xfrm>
                  <a:off x="468" y="961"/>
                  <a:ext cx="352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  <p:grpSp>
            <p:nvGrpSpPr>
              <p:cNvPr id="2281" name="Group 601"/>
              <p:cNvGrpSpPr>
                <a:grpSpLocks/>
              </p:cNvGrpSpPr>
              <p:nvPr/>
            </p:nvGrpSpPr>
            <p:grpSpPr bwMode="auto">
              <a:xfrm>
                <a:off x="1392" y="1440"/>
                <a:ext cx="478" cy="457"/>
                <a:chOff x="386" y="685"/>
                <a:chExt cx="512" cy="457"/>
              </a:xfrm>
            </p:grpSpPr>
            <p:sp>
              <p:nvSpPr>
                <p:cNvPr id="2145" name="Text Box 602"/>
                <p:cNvSpPr txBox="1">
                  <a:spLocks noChangeArrowheads="1"/>
                </p:cNvSpPr>
                <p:nvPr/>
              </p:nvSpPr>
              <p:spPr bwMode="auto">
                <a:xfrm>
                  <a:off x="386" y="685"/>
                  <a:ext cx="512" cy="23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r>
                    <a:rPr lang="en-US" b="1">
                      <a:latin typeface="Times New Roman" pitchFamily="18" charset="0"/>
                      <a:cs typeface="Times New Roman" pitchFamily="18" charset="0"/>
                    </a:rPr>
                    <a:t>1</a:t>
                  </a:r>
                  <a:endParaRPr lang="ru-RU" b="1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2146" name="Text Box 603"/>
                <p:cNvSpPr txBox="1">
                  <a:spLocks noChangeArrowheads="1"/>
                </p:cNvSpPr>
                <p:nvPr/>
              </p:nvSpPr>
              <p:spPr bwMode="auto">
                <a:xfrm>
                  <a:off x="411" y="909"/>
                  <a:ext cx="461" cy="23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r>
                    <a:rPr lang="en-US" b="1">
                      <a:latin typeface="Times New Roman" pitchFamily="18" charset="0"/>
                      <a:cs typeface="Times New Roman" pitchFamily="18" charset="0"/>
                    </a:rPr>
                    <a:t>2</a:t>
                  </a:r>
                  <a:endParaRPr lang="ru-RU" b="1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2147" name="Line 604"/>
                <p:cNvSpPr>
                  <a:spLocks noChangeShapeType="1"/>
                </p:cNvSpPr>
                <p:nvPr/>
              </p:nvSpPr>
              <p:spPr bwMode="auto">
                <a:xfrm>
                  <a:off x="468" y="961"/>
                  <a:ext cx="352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  <p:grpSp>
            <p:nvGrpSpPr>
              <p:cNvPr id="2283" name="Group 605"/>
              <p:cNvGrpSpPr>
                <a:grpSpLocks/>
              </p:cNvGrpSpPr>
              <p:nvPr/>
            </p:nvGrpSpPr>
            <p:grpSpPr bwMode="auto">
              <a:xfrm>
                <a:off x="1105" y="1632"/>
                <a:ext cx="194" cy="194"/>
                <a:chOff x="1105" y="1712"/>
                <a:chExt cx="194" cy="194"/>
              </a:xfrm>
            </p:grpSpPr>
            <p:sp>
              <p:nvSpPr>
                <p:cNvPr id="2143" name="Line 606"/>
                <p:cNvSpPr>
                  <a:spLocks noChangeShapeType="1"/>
                </p:cNvSpPr>
                <p:nvPr/>
              </p:nvSpPr>
              <p:spPr bwMode="auto">
                <a:xfrm>
                  <a:off x="1105" y="1809"/>
                  <a:ext cx="19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2144" name="Line 607"/>
                <p:cNvSpPr>
                  <a:spLocks noChangeShapeType="1"/>
                </p:cNvSpPr>
                <p:nvPr/>
              </p:nvSpPr>
              <p:spPr bwMode="auto">
                <a:xfrm rot="5400000">
                  <a:off x="1105" y="1809"/>
                  <a:ext cx="19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</p:grpSp>
      </p:grpSp>
      <p:grpSp>
        <p:nvGrpSpPr>
          <p:cNvPr id="2284" name="Group 692"/>
          <p:cNvGrpSpPr>
            <a:grpSpLocks/>
          </p:cNvGrpSpPr>
          <p:nvPr/>
        </p:nvGrpSpPr>
        <p:grpSpPr bwMode="auto">
          <a:xfrm>
            <a:off x="7510463" y="4657725"/>
            <a:ext cx="1439862" cy="849313"/>
            <a:chOff x="4731" y="2934"/>
            <a:chExt cx="907" cy="535"/>
          </a:xfrm>
        </p:grpSpPr>
        <p:grpSp>
          <p:nvGrpSpPr>
            <p:cNvPr id="2285" name="Group 608"/>
            <p:cNvGrpSpPr>
              <a:grpSpLocks/>
            </p:cNvGrpSpPr>
            <p:nvPr/>
          </p:nvGrpSpPr>
          <p:grpSpPr bwMode="auto">
            <a:xfrm>
              <a:off x="4731" y="2987"/>
              <a:ext cx="358" cy="482"/>
              <a:chOff x="1883" y="982"/>
              <a:chExt cx="358" cy="482"/>
            </a:xfrm>
          </p:grpSpPr>
          <p:sp>
            <p:nvSpPr>
              <p:cNvPr id="2135" name="Oval 609"/>
              <p:cNvSpPr>
                <a:spLocks noChangeArrowheads="1"/>
              </p:cNvSpPr>
              <p:nvPr/>
            </p:nvSpPr>
            <p:spPr bwMode="auto">
              <a:xfrm>
                <a:off x="1910" y="1079"/>
                <a:ext cx="288" cy="288"/>
              </a:xfrm>
              <a:prstGeom prst="ellipse">
                <a:avLst/>
              </a:prstGeom>
              <a:solidFill>
                <a:srgbClr val="FBFACA"/>
              </a:solidFill>
              <a:ln w="38100" cmpd="dbl">
                <a:solidFill>
                  <a:srgbClr val="003366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136" name="AutoShape 610"/>
              <p:cNvSpPr>
                <a:spLocks noChangeArrowheads="1"/>
              </p:cNvSpPr>
              <p:nvPr/>
            </p:nvSpPr>
            <p:spPr bwMode="auto">
              <a:xfrm>
                <a:off x="1883" y="982"/>
                <a:ext cx="358" cy="482"/>
              </a:xfrm>
              <a:prstGeom prst="roundRect">
                <a:avLst>
                  <a:gd name="adj" fmla="val 35833"/>
                </a:avLst>
              </a:prstGeom>
              <a:noFill/>
              <a:ln w="38100" cmpd="dbl">
                <a:solidFill>
                  <a:srgbClr val="003366"/>
                </a:solidFill>
                <a:round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ru-RU" sz="3600" b="1">
                    <a:latin typeface="Times New Roman" pitchFamily="18" charset="0"/>
                    <a:cs typeface="Times New Roman" pitchFamily="18" charset="0"/>
                  </a:rPr>
                  <a:t>=</a:t>
                </a:r>
              </a:p>
            </p:txBody>
          </p:sp>
        </p:grpSp>
        <p:grpSp>
          <p:nvGrpSpPr>
            <p:cNvPr id="2286" name="Group 611"/>
            <p:cNvGrpSpPr>
              <a:grpSpLocks/>
            </p:cNvGrpSpPr>
            <p:nvPr/>
          </p:nvGrpSpPr>
          <p:grpSpPr bwMode="auto">
            <a:xfrm>
              <a:off x="5094" y="2934"/>
              <a:ext cx="544" cy="522"/>
              <a:chOff x="2245" y="755"/>
              <a:chExt cx="544" cy="522"/>
            </a:xfrm>
          </p:grpSpPr>
          <p:sp>
            <p:nvSpPr>
              <p:cNvPr id="2130" name="AutoShape 612"/>
              <p:cNvSpPr>
                <a:spLocks noChangeArrowheads="1"/>
              </p:cNvSpPr>
              <p:nvPr/>
            </p:nvSpPr>
            <p:spPr bwMode="auto">
              <a:xfrm>
                <a:off x="2245" y="766"/>
                <a:ext cx="544" cy="511"/>
              </a:xfrm>
              <a:prstGeom prst="roundRect">
                <a:avLst>
                  <a:gd name="adj" fmla="val 16667"/>
                </a:avLst>
              </a:prstGeom>
              <a:solidFill>
                <a:srgbClr val="CCECFF"/>
              </a:solidFill>
              <a:ln w="38100" cmpd="dbl">
                <a:solidFill>
                  <a:srgbClr val="003366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>
                  <a:latin typeface="Times New Roman" pitchFamily="18" charset="0"/>
                  <a:cs typeface="Times New Roman" pitchFamily="18" charset="0"/>
                </a:endParaRPr>
              </a:p>
            </p:txBody>
          </p:sp>
          <p:grpSp>
            <p:nvGrpSpPr>
              <p:cNvPr id="2289" name="Group 613"/>
              <p:cNvGrpSpPr>
                <a:grpSpLocks/>
              </p:cNvGrpSpPr>
              <p:nvPr/>
            </p:nvGrpSpPr>
            <p:grpSpPr bwMode="auto">
              <a:xfrm>
                <a:off x="2281" y="755"/>
                <a:ext cx="478" cy="457"/>
                <a:chOff x="386" y="685"/>
                <a:chExt cx="512" cy="457"/>
              </a:xfrm>
            </p:grpSpPr>
            <p:sp>
              <p:nvSpPr>
                <p:cNvPr id="2132" name="Text Box 614"/>
                <p:cNvSpPr txBox="1">
                  <a:spLocks noChangeArrowheads="1"/>
                </p:cNvSpPr>
                <p:nvPr/>
              </p:nvSpPr>
              <p:spPr bwMode="auto">
                <a:xfrm>
                  <a:off x="386" y="685"/>
                  <a:ext cx="512" cy="23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r>
                    <a:rPr lang="en-US" b="1">
                      <a:latin typeface="Times New Roman" pitchFamily="18" charset="0"/>
                      <a:cs typeface="Times New Roman" pitchFamily="18" charset="0"/>
                    </a:rPr>
                    <a:t>7</a:t>
                  </a:r>
                  <a:endParaRPr lang="ru-RU" b="1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2133" name="Text Box 615"/>
                <p:cNvSpPr txBox="1">
                  <a:spLocks noChangeArrowheads="1"/>
                </p:cNvSpPr>
                <p:nvPr/>
              </p:nvSpPr>
              <p:spPr bwMode="auto">
                <a:xfrm>
                  <a:off x="411" y="909"/>
                  <a:ext cx="461" cy="23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r>
                    <a:rPr lang="en-US" b="1">
                      <a:latin typeface="Times New Roman" pitchFamily="18" charset="0"/>
                      <a:cs typeface="Times New Roman" pitchFamily="18" charset="0"/>
                    </a:rPr>
                    <a:t>10</a:t>
                  </a:r>
                  <a:endParaRPr lang="ru-RU" b="1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2134" name="Line 616"/>
                <p:cNvSpPr>
                  <a:spLocks noChangeShapeType="1"/>
                </p:cNvSpPr>
                <p:nvPr/>
              </p:nvSpPr>
              <p:spPr bwMode="auto">
                <a:xfrm>
                  <a:off x="468" y="961"/>
                  <a:ext cx="352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</p:grpSp>
      </p:grpSp>
      <p:grpSp>
        <p:nvGrpSpPr>
          <p:cNvPr id="2292" name="Group 678"/>
          <p:cNvGrpSpPr>
            <a:grpSpLocks/>
          </p:cNvGrpSpPr>
          <p:nvPr/>
        </p:nvGrpSpPr>
        <p:grpSpPr bwMode="auto">
          <a:xfrm>
            <a:off x="222250" y="5772150"/>
            <a:ext cx="2749550" cy="825500"/>
            <a:chOff x="140" y="3636"/>
            <a:chExt cx="1732" cy="520"/>
          </a:xfrm>
        </p:grpSpPr>
        <p:sp>
          <p:nvSpPr>
            <p:cNvPr id="2109" name="AutoShape 23"/>
            <p:cNvSpPr>
              <a:spLocks noChangeArrowheads="1"/>
            </p:cNvSpPr>
            <p:nvPr/>
          </p:nvSpPr>
          <p:spPr bwMode="auto">
            <a:xfrm>
              <a:off x="140" y="3744"/>
              <a:ext cx="380" cy="257"/>
            </a:xfrm>
            <a:prstGeom prst="roundRect">
              <a:avLst>
                <a:gd name="adj" fmla="val 16667"/>
              </a:avLst>
            </a:prstGeom>
            <a:solidFill>
              <a:srgbClr val="CCECFF"/>
            </a:solidFill>
            <a:ln w="38100" cmpd="dbl">
              <a:solidFill>
                <a:srgbClr val="003366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ru-RU" b="1">
                  <a:latin typeface="Times New Roman" pitchFamily="18" charset="0"/>
                  <a:cs typeface="Times New Roman" pitchFamily="18" charset="0"/>
                </a:rPr>
                <a:t>5)</a:t>
              </a:r>
            </a:p>
          </p:txBody>
        </p:sp>
        <p:grpSp>
          <p:nvGrpSpPr>
            <p:cNvPr id="2293" name="Group 617"/>
            <p:cNvGrpSpPr>
              <a:grpSpLocks/>
            </p:cNvGrpSpPr>
            <p:nvPr/>
          </p:nvGrpSpPr>
          <p:grpSpPr bwMode="auto">
            <a:xfrm>
              <a:off x="576" y="3636"/>
              <a:ext cx="1296" cy="520"/>
              <a:chOff x="576" y="3448"/>
              <a:chExt cx="1296" cy="520"/>
            </a:xfrm>
          </p:grpSpPr>
          <p:sp>
            <p:nvSpPr>
              <p:cNvPr id="2111" name="AutoShape 618"/>
              <p:cNvSpPr>
                <a:spLocks noChangeArrowheads="1"/>
              </p:cNvSpPr>
              <p:nvPr/>
            </p:nvSpPr>
            <p:spPr bwMode="auto">
              <a:xfrm>
                <a:off x="576" y="3456"/>
                <a:ext cx="1296" cy="512"/>
              </a:xfrm>
              <a:prstGeom prst="roundRect">
                <a:avLst>
                  <a:gd name="adj" fmla="val 16667"/>
                </a:avLst>
              </a:prstGeom>
              <a:solidFill>
                <a:srgbClr val="FFFFCC"/>
              </a:solidFill>
              <a:ln w="38100" cmpd="dbl">
                <a:solidFill>
                  <a:srgbClr val="003366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>
                  <a:latin typeface="Times New Roman" pitchFamily="18" charset="0"/>
                  <a:cs typeface="Times New Roman" pitchFamily="18" charset="0"/>
                </a:endParaRPr>
              </a:p>
            </p:txBody>
          </p:sp>
          <p:grpSp>
            <p:nvGrpSpPr>
              <p:cNvPr id="2295" name="Group 619"/>
              <p:cNvGrpSpPr>
                <a:grpSpLocks/>
              </p:cNvGrpSpPr>
              <p:nvPr/>
            </p:nvGrpSpPr>
            <p:grpSpPr bwMode="auto">
              <a:xfrm>
                <a:off x="584" y="3448"/>
                <a:ext cx="288" cy="457"/>
                <a:chOff x="386" y="685"/>
                <a:chExt cx="512" cy="457"/>
              </a:xfrm>
            </p:grpSpPr>
            <p:sp>
              <p:nvSpPr>
                <p:cNvPr id="2125" name="Text Box 620"/>
                <p:cNvSpPr txBox="1">
                  <a:spLocks noChangeArrowheads="1"/>
                </p:cNvSpPr>
                <p:nvPr/>
              </p:nvSpPr>
              <p:spPr bwMode="auto">
                <a:xfrm>
                  <a:off x="386" y="685"/>
                  <a:ext cx="512" cy="23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r>
                    <a:rPr lang="en-US" b="1">
                      <a:latin typeface="Times New Roman" pitchFamily="18" charset="0"/>
                      <a:cs typeface="Times New Roman" pitchFamily="18" charset="0"/>
                    </a:rPr>
                    <a:t>1</a:t>
                  </a:r>
                  <a:endParaRPr lang="ru-RU" b="1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2126" name="Text Box 621"/>
                <p:cNvSpPr txBox="1">
                  <a:spLocks noChangeArrowheads="1"/>
                </p:cNvSpPr>
                <p:nvPr/>
              </p:nvSpPr>
              <p:spPr bwMode="auto">
                <a:xfrm>
                  <a:off x="411" y="909"/>
                  <a:ext cx="460" cy="23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r>
                    <a:rPr lang="en-US" b="1">
                      <a:latin typeface="Times New Roman" pitchFamily="18" charset="0"/>
                      <a:cs typeface="Times New Roman" pitchFamily="18" charset="0"/>
                    </a:rPr>
                    <a:t>3</a:t>
                  </a:r>
                  <a:endParaRPr lang="ru-RU" b="1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2127" name="Line 622"/>
                <p:cNvSpPr>
                  <a:spLocks noChangeShapeType="1"/>
                </p:cNvSpPr>
                <p:nvPr/>
              </p:nvSpPr>
              <p:spPr bwMode="auto">
                <a:xfrm>
                  <a:off x="468" y="961"/>
                  <a:ext cx="352" cy="0"/>
                </a:xfrm>
                <a:prstGeom prst="line">
                  <a:avLst/>
                </a:prstGeom>
                <a:noFill/>
                <a:ln w="28575">
                  <a:solidFill>
                    <a:srgbClr val="003366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  <p:sp>
            <p:nvSpPr>
              <p:cNvPr id="2113" name="Line 623"/>
              <p:cNvSpPr>
                <a:spLocks noChangeShapeType="1"/>
              </p:cNvSpPr>
              <p:nvPr/>
            </p:nvSpPr>
            <p:spPr bwMode="auto">
              <a:xfrm>
                <a:off x="892" y="3728"/>
                <a:ext cx="144" cy="4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Times New Roman" pitchFamily="18" charset="0"/>
                  <a:cs typeface="Times New Roman" pitchFamily="18" charset="0"/>
                </a:endParaRPr>
              </a:p>
            </p:txBody>
          </p:sp>
          <p:grpSp>
            <p:nvGrpSpPr>
              <p:cNvPr id="2297" name="Group 624"/>
              <p:cNvGrpSpPr>
                <a:grpSpLocks/>
              </p:cNvGrpSpPr>
              <p:nvPr/>
            </p:nvGrpSpPr>
            <p:grpSpPr bwMode="auto">
              <a:xfrm>
                <a:off x="1040" y="3452"/>
                <a:ext cx="293" cy="457"/>
                <a:chOff x="386" y="685"/>
                <a:chExt cx="512" cy="457"/>
              </a:xfrm>
            </p:grpSpPr>
            <p:sp>
              <p:nvSpPr>
                <p:cNvPr id="2122" name="Text Box 625"/>
                <p:cNvSpPr txBox="1">
                  <a:spLocks noChangeArrowheads="1"/>
                </p:cNvSpPr>
                <p:nvPr/>
              </p:nvSpPr>
              <p:spPr bwMode="auto">
                <a:xfrm>
                  <a:off x="386" y="685"/>
                  <a:ext cx="512" cy="23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r>
                    <a:rPr lang="en-US" b="1">
                      <a:latin typeface="Times New Roman" pitchFamily="18" charset="0"/>
                      <a:cs typeface="Times New Roman" pitchFamily="18" charset="0"/>
                    </a:rPr>
                    <a:t>1</a:t>
                  </a:r>
                  <a:endParaRPr lang="ru-RU" b="1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2123" name="Text Box 626"/>
                <p:cNvSpPr txBox="1">
                  <a:spLocks noChangeArrowheads="1"/>
                </p:cNvSpPr>
                <p:nvPr/>
              </p:nvSpPr>
              <p:spPr bwMode="auto">
                <a:xfrm>
                  <a:off x="410" y="909"/>
                  <a:ext cx="462" cy="23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r>
                    <a:rPr lang="en-US" b="1">
                      <a:latin typeface="Times New Roman" pitchFamily="18" charset="0"/>
                      <a:cs typeface="Times New Roman" pitchFamily="18" charset="0"/>
                    </a:rPr>
                    <a:t>6</a:t>
                  </a:r>
                  <a:endParaRPr lang="ru-RU" b="1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2124" name="Line 627"/>
                <p:cNvSpPr>
                  <a:spLocks noChangeShapeType="1"/>
                </p:cNvSpPr>
                <p:nvPr/>
              </p:nvSpPr>
              <p:spPr bwMode="auto">
                <a:xfrm>
                  <a:off x="468" y="961"/>
                  <a:ext cx="352" cy="0"/>
                </a:xfrm>
                <a:prstGeom prst="line">
                  <a:avLst/>
                </a:prstGeom>
                <a:noFill/>
                <a:ln w="28575">
                  <a:solidFill>
                    <a:srgbClr val="003366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  <p:grpSp>
            <p:nvGrpSpPr>
              <p:cNvPr id="2298" name="Group 628"/>
              <p:cNvGrpSpPr>
                <a:grpSpLocks/>
              </p:cNvGrpSpPr>
              <p:nvPr/>
            </p:nvGrpSpPr>
            <p:grpSpPr bwMode="auto">
              <a:xfrm>
                <a:off x="1340" y="3668"/>
                <a:ext cx="146" cy="126"/>
                <a:chOff x="1105" y="1712"/>
                <a:chExt cx="194" cy="194"/>
              </a:xfrm>
            </p:grpSpPr>
            <p:sp>
              <p:nvSpPr>
                <p:cNvPr id="2120" name="Line 629"/>
                <p:cNvSpPr>
                  <a:spLocks noChangeShapeType="1"/>
                </p:cNvSpPr>
                <p:nvPr/>
              </p:nvSpPr>
              <p:spPr bwMode="auto">
                <a:xfrm>
                  <a:off x="1105" y="1809"/>
                  <a:ext cx="194" cy="0"/>
                </a:xfrm>
                <a:prstGeom prst="line">
                  <a:avLst/>
                </a:prstGeom>
                <a:noFill/>
                <a:ln w="28575">
                  <a:solidFill>
                    <a:srgbClr val="003366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2121" name="Line 630"/>
                <p:cNvSpPr>
                  <a:spLocks noChangeShapeType="1"/>
                </p:cNvSpPr>
                <p:nvPr/>
              </p:nvSpPr>
              <p:spPr bwMode="auto">
                <a:xfrm rot="5400000">
                  <a:off x="1105" y="1809"/>
                  <a:ext cx="19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  <p:grpSp>
            <p:nvGrpSpPr>
              <p:cNvPr id="2302" name="Group 631"/>
              <p:cNvGrpSpPr>
                <a:grpSpLocks/>
              </p:cNvGrpSpPr>
              <p:nvPr/>
            </p:nvGrpSpPr>
            <p:grpSpPr bwMode="auto">
              <a:xfrm>
                <a:off x="1512" y="3448"/>
                <a:ext cx="293" cy="457"/>
                <a:chOff x="386" y="685"/>
                <a:chExt cx="512" cy="457"/>
              </a:xfrm>
            </p:grpSpPr>
            <p:sp>
              <p:nvSpPr>
                <p:cNvPr id="2117" name="Text Box 632"/>
                <p:cNvSpPr txBox="1">
                  <a:spLocks noChangeArrowheads="1"/>
                </p:cNvSpPr>
                <p:nvPr/>
              </p:nvSpPr>
              <p:spPr bwMode="auto">
                <a:xfrm>
                  <a:off x="386" y="685"/>
                  <a:ext cx="512" cy="23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r>
                    <a:rPr lang="en-US" b="1">
                      <a:latin typeface="Times New Roman" pitchFamily="18" charset="0"/>
                      <a:cs typeface="Times New Roman" pitchFamily="18" charset="0"/>
                    </a:rPr>
                    <a:t>2</a:t>
                  </a:r>
                  <a:endParaRPr lang="ru-RU" b="1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2118" name="Text Box 633"/>
                <p:cNvSpPr txBox="1">
                  <a:spLocks noChangeArrowheads="1"/>
                </p:cNvSpPr>
                <p:nvPr/>
              </p:nvSpPr>
              <p:spPr bwMode="auto">
                <a:xfrm>
                  <a:off x="411" y="909"/>
                  <a:ext cx="461" cy="23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r>
                    <a:rPr lang="ru-RU" b="1">
                      <a:latin typeface="Times New Roman" pitchFamily="18" charset="0"/>
                      <a:cs typeface="Times New Roman" pitchFamily="18" charset="0"/>
                    </a:rPr>
                    <a:t>9</a:t>
                  </a:r>
                </a:p>
              </p:txBody>
            </p:sp>
            <p:sp>
              <p:nvSpPr>
                <p:cNvPr id="2119" name="Line 634"/>
                <p:cNvSpPr>
                  <a:spLocks noChangeShapeType="1"/>
                </p:cNvSpPr>
                <p:nvPr/>
              </p:nvSpPr>
              <p:spPr bwMode="auto">
                <a:xfrm>
                  <a:off x="468" y="961"/>
                  <a:ext cx="352" cy="0"/>
                </a:xfrm>
                <a:prstGeom prst="line">
                  <a:avLst/>
                </a:prstGeom>
                <a:noFill/>
                <a:ln w="28575">
                  <a:solidFill>
                    <a:srgbClr val="003366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</p:grpSp>
      </p:grpSp>
      <p:grpSp>
        <p:nvGrpSpPr>
          <p:cNvPr id="2720" name="Group 683"/>
          <p:cNvGrpSpPr>
            <a:grpSpLocks/>
          </p:cNvGrpSpPr>
          <p:nvPr/>
        </p:nvGrpSpPr>
        <p:grpSpPr bwMode="auto">
          <a:xfrm>
            <a:off x="2987675" y="5732463"/>
            <a:ext cx="1439863" cy="849312"/>
            <a:chOff x="1882" y="3611"/>
            <a:chExt cx="907" cy="535"/>
          </a:xfrm>
        </p:grpSpPr>
        <p:grpSp>
          <p:nvGrpSpPr>
            <p:cNvPr id="2722" name="Group 635"/>
            <p:cNvGrpSpPr>
              <a:grpSpLocks/>
            </p:cNvGrpSpPr>
            <p:nvPr/>
          </p:nvGrpSpPr>
          <p:grpSpPr bwMode="auto">
            <a:xfrm>
              <a:off x="1882" y="3664"/>
              <a:ext cx="358" cy="482"/>
              <a:chOff x="1883" y="982"/>
              <a:chExt cx="358" cy="482"/>
            </a:xfrm>
          </p:grpSpPr>
          <p:sp>
            <p:nvSpPr>
              <p:cNvPr id="2107" name="Oval 636"/>
              <p:cNvSpPr>
                <a:spLocks noChangeArrowheads="1"/>
              </p:cNvSpPr>
              <p:nvPr/>
            </p:nvSpPr>
            <p:spPr bwMode="auto">
              <a:xfrm>
                <a:off x="1910" y="1079"/>
                <a:ext cx="288" cy="288"/>
              </a:xfrm>
              <a:prstGeom prst="ellipse">
                <a:avLst/>
              </a:prstGeom>
              <a:solidFill>
                <a:srgbClr val="FFFFCC"/>
              </a:solidFill>
              <a:ln w="38100" cmpd="dbl">
                <a:solidFill>
                  <a:srgbClr val="003366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108" name="AutoShape 637"/>
              <p:cNvSpPr>
                <a:spLocks noChangeArrowheads="1"/>
              </p:cNvSpPr>
              <p:nvPr/>
            </p:nvSpPr>
            <p:spPr bwMode="auto">
              <a:xfrm>
                <a:off x="1883" y="982"/>
                <a:ext cx="358" cy="482"/>
              </a:xfrm>
              <a:prstGeom prst="roundRect">
                <a:avLst>
                  <a:gd name="adj" fmla="val 35833"/>
                </a:avLst>
              </a:prstGeom>
              <a:noFill/>
              <a:ln w="38100" cmpd="dbl">
                <a:solidFill>
                  <a:srgbClr val="003366"/>
                </a:solidFill>
                <a:round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ru-RU" sz="3600" b="1">
                    <a:latin typeface="Times New Roman" pitchFamily="18" charset="0"/>
                    <a:cs typeface="Times New Roman" pitchFamily="18" charset="0"/>
                  </a:rPr>
                  <a:t>=</a:t>
                </a:r>
              </a:p>
            </p:txBody>
          </p:sp>
        </p:grpSp>
        <p:grpSp>
          <p:nvGrpSpPr>
            <p:cNvPr id="2723" name="Group 638"/>
            <p:cNvGrpSpPr>
              <a:grpSpLocks/>
            </p:cNvGrpSpPr>
            <p:nvPr/>
          </p:nvGrpSpPr>
          <p:grpSpPr bwMode="auto">
            <a:xfrm>
              <a:off x="2245" y="3611"/>
              <a:ext cx="544" cy="522"/>
              <a:chOff x="2245" y="755"/>
              <a:chExt cx="544" cy="522"/>
            </a:xfrm>
          </p:grpSpPr>
          <p:sp>
            <p:nvSpPr>
              <p:cNvPr id="2102" name="AutoShape 639"/>
              <p:cNvSpPr>
                <a:spLocks noChangeArrowheads="1"/>
              </p:cNvSpPr>
              <p:nvPr/>
            </p:nvSpPr>
            <p:spPr bwMode="auto">
              <a:xfrm>
                <a:off x="2245" y="766"/>
                <a:ext cx="544" cy="511"/>
              </a:xfrm>
              <a:prstGeom prst="roundRect">
                <a:avLst>
                  <a:gd name="adj" fmla="val 16667"/>
                </a:avLst>
              </a:prstGeom>
              <a:solidFill>
                <a:srgbClr val="CCECFF"/>
              </a:solidFill>
              <a:ln w="38100" cmpd="dbl">
                <a:solidFill>
                  <a:srgbClr val="003366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>
                  <a:latin typeface="Times New Roman" pitchFamily="18" charset="0"/>
                  <a:cs typeface="Times New Roman" pitchFamily="18" charset="0"/>
                </a:endParaRPr>
              </a:p>
            </p:txBody>
          </p:sp>
          <p:grpSp>
            <p:nvGrpSpPr>
              <p:cNvPr id="2724" name="Group 640"/>
              <p:cNvGrpSpPr>
                <a:grpSpLocks/>
              </p:cNvGrpSpPr>
              <p:nvPr/>
            </p:nvGrpSpPr>
            <p:grpSpPr bwMode="auto">
              <a:xfrm>
                <a:off x="2281" y="755"/>
                <a:ext cx="478" cy="457"/>
                <a:chOff x="386" y="685"/>
                <a:chExt cx="512" cy="457"/>
              </a:xfrm>
            </p:grpSpPr>
            <p:sp>
              <p:nvSpPr>
                <p:cNvPr id="2104" name="Text Box 641"/>
                <p:cNvSpPr txBox="1">
                  <a:spLocks noChangeArrowheads="1"/>
                </p:cNvSpPr>
                <p:nvPr/>
              </p:nvSpPr>
              <p:spPr bwMode="auto">
                <a:xfrm>
                  <a:off x="386" y="685"/>
                  <a:ext cx="512" cy="23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r>
                    <a:rPr lang="en-US" b="1">
                      <a:latin typeface="Times New Roman" pitchFamily="18" charset="0"/>
                      <a:cs typeface="Times New Roman" pitchFamily="18" charset="0"/>
                    </a:rPr>
                    <a:t>7</a:t>
                  </a:r>
                  <a:endParaRPr lang="ru-RU" b="1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2105" name="Text Box 642"/>
                <p:cNvSpPr txBox="1">
                  <a:spLocks noChangeArrowheads="1"/>
                </p:cNvSpPr>
                <p:nvPr/>
              </p:nvSpPr>
              <p:spPr bwMode="auto">
                <a:xfrm>
                  <a:off x="411" y="909"/>
                  <a:ext cx="461" cy="23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r>
                    <a:rPr lang="ru-RU" b="1">
                      <a:latin typeface="Times New Roman" pitchFamily="18" charset="0"/>
                      <a:cs typeface="Times New Roman" pitchFamily="18" charset="0"/>
                    </a:rPr>
                    <a:t>1</a:t>
                  </a:r>
                  <a:r>
                    <a:rPr lang="en-US" b="1">
                      <a:latin typeface="Times New Roman" pitchFamily="18" charset="0"/>
                      <a:cs typeface="Times New Roman" pitchFamily="18" charset="0"/>
                    </a:rPr>
                    <a:t>8</a:t>
                  </a:r>
                  <a:endParaRPr lang="ru-RU" b="1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2106" name="Line 643"/>
                <p:cNvSpPr>
                  <a:spLocks noChangeShapeType="1"/>
                </p:cNvSpPr>
                <p:nvPr/>
              </p:nvSpPr>
              <p:spPr bwMode="auto">
                <a:xfrm>
                  <a:off x="468" y="961"/>
                  <a:ext cx="352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</p:grpSp>
      </p:grpSp>
      <p:grpSp>
        <p:nvGrpSpPr>
          <p:cNvPr id="2725" name="Group 688"/>
          <p:cNvGrpSpPr>
            <a:grpSpLocks/>
          </p:cNvGrpSpPr>
          <p:nvPr/>
        </p:nvGrpSpPr>
        <p:grpSpPr bwMode="auto">
          <a:xfrm>
            <a:off x="4759325" y="5773738"/>
            <a:ext cx="2749550" cy="825500"/>
            <a:chOff x="2998" y="3637"/>
            <a:chExt cx="1732" cy="520"/>
          </a:xfrm>
        </p:grpSpPr>
        <p:sp>
          <p:nvSpPr>
            <p:cNvPr id="2083" name="AutoShape 644"/>
            <p:cNvSpPr>
              <a:spLocks noChangeArrowheads="1"/>
            </p:cNvSpPr>
            <p:nvPr/>
          </p:nvSpPr>
          <p:spPr bwMode="auto">
            <a:xfrm>
              <a:off x="2998" y="3745"/>
              <a:ext cx="380" cy="257"/>
            </a:xfrm>
            <a:prstGeom prst="roundRect">
              <a:avLst>
                <a:gd name="adj" fmla="val 16667"/>
              </a:avLst>
            </a:prstGeom>
            <a:solidFill>
              <a:srgbClr val="CCECFF"/>
            </a:solidFill>
            <a:ln w="38100" cmpd="dbl">
              <a:solidFill>
                <a:srgbClr val="003366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ru-RU" b="1">
                  <a:latin typeface="Times New Roman" pitchFamily="18" charset="0"/>
                  <a:cs typeface="Times New Roman" pitchFamily="18" charset="0"/>
                </a:rPr>
                <a:t>5)</a:t>
              </a:r>
            </a:p>
          </p:txBody>
        </p:sp>
        <p:grpSp>
          <p:nvGrpSpPr>
            <p:cNvPr id="2726" name="Group 672"/>
            <p:cNvGrpSpPr>
              <a:grpSpLocks/>
            </p:cNvGrpSpPr>
            <p:nvPr/>
          </p:nvGrpSpPr>
          <p:grpSpPr bwMode="auto">
            <a:xfrm>
              <a:off x="3434" y="3637"/>
              <a:ext cx="1296" cy="520"/>
              <a:chOff x="3434" y="3637"/>
              <a:chExt cx="1296" cy="520"/>
            </a:xfrm>
          </p:grpSpPr>
          <p:sp>
            <p:nvSpPr>
              <p:cNvPr id="2085" name="AutoShape 646"/>
              <p:cNvSpPr>
                <a:spLocks noChangeArrowheads="1"/>
              </p:cNvSpPr>
              <p:nvPr/>
            </p:nvSpPr>
            <p:spPr bwMode="auto">
              <a:xfrm>
                <a:off x="3434" y="3645"/>
                <a:ext cx="1296" cy="512"/>
              </a:xfrm>
              <a:prstGeom prst="roundRect">
                <a:avLst>
                  <a:gd name="adj" fmla="val 16667"/>
                </a:avLst>
              </a:prstGeom>
              <a:solidFill>
                <a:srgbClr val="FFFFCC"/>
              </a:solidFill>
              <a:ln w="38100" cmpd="dbl">
                <a:solidFill>
                  <a:srgbClr val="003366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>
                  <a:latin typeface="Times New Roman" pitchFamily="18" charset="0"/>
                  <a:cs typeface="Times New Roman" pitchFamily="18" charset="0"/>
                </a:endParaRPr>
              </a:p>
            </p:txBody>
          </p:sp>
          <p:grpSp>
            <p:nvGrpSpPr>
              <p:cNvPr id="2727" name="Group 647"/>
              <p:cNvGrpSpPr>
                <a:grpSpLocks/>
              </p:cNvGrpSpPr>
              <p:nvPr/>
            </p:nvGrpSpPr>
            <p:grpSpPr bwMode="auto">
              <a:xfrm>
                <a:off x="3442" y="3637"/>
                <a:ext cx="288" cy="457"/>
                <a:chOff x="386" y="685"/>
                <a:chExt cx="512" cy="457"/>
              </a:xfrm>
            </p:grpSpPr>
            <p:sp>
              <p:nvSpPr>
                <p:cNvPr id="2097" name="Text Box 648"/>
                <p:cNvSpPr txBox="1">
                  <a:spLocks noChangeArrowheads="1"/>
                </p:cNvSpPr>
                <p:nvPr/>
              </p:nvSpPr>
              <p:spPr bwMode="auto">
                <a:xfrm>
                  <a:off x="386" y="685"/>
                  <a:ext cx="512" cy="23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r>
                    <a:rPr lang="en-US" b="1">
                      <a:latin typeface="Times New Roman" pitchFamily="18" charset="0"/>
                      <a:cs typeface="Times New Roman" pitchFamily="18" charset="0"/>
                    </a:rPr>
                    <a:t>1</a:t>
                  </a:r>
                  <a:endParaRPr lang="ru-RU" b="1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2098" name="Text Box 649"/>
                <p:cNvSpPr txBox="1">
                  <a:spLocks noChangeArrowheads="1"/>
                </p:cNvSpPr>
                <p:nvPr/>
              </p:nvSpPr>
              <p:spPr bwMode="auto">
                <a:xfrm>
                  <a:off x="411" y="909"/>
                  <a:ext cx="460" cy="23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r>
                    <a:rPr lang="ru-RU" b="1" dirty="0">
                      <a:latin typeface="Times New Roman" pitchFamily="18" charset="0"/>
                      <a:cs typeface="Times New Roman" pitchFamily="18" charset="0"/>
                    </a:rPr>
                    <a:t>5</a:t>
                  </a:r>
                </a:p>
              </p:txBody>
            </p:sp>
            <p:sp>
              <p:nvSpPr>
                <p:cNvPr id="2099" name="Line 650"/>
                <p:cNvSpPr>
                  <a:spLocks noChangeShapeType="1"/>
                </p:cNvSpPr>
                <p:nvPr/>
              </p:nvSpPr>
              <p:spPr bwMode="auto">
                <a:xfrm>
                  <a:off x="468" y="961"/>
                  <a:ext cx="352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  <p:sp>
            <p:nvSpPr>
              <p:cNvPr id="2087" name="Line 651"/>
              <p:cNvSpPr>
                <a:spLocks noChangeShapeType="1"/>
              </p:cNvSpPr>
              <p:nvPr/>
            </p:nvSpPr>
            <p:spPr bwMode="auto">
              <a:xfrm>
                <a:off x="3750" y="3917"/>
                <a:ext cx="144" cy="4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088" name="Text Box 653"/>
              <p:cNvSpPr txBox="1">
                <a:spLocks noChangeArrowheads="1"/>
              </p:cNvSpPr>
              <p:nvPr/>
            </p:nvSpPr>
            <p:spPr bwMode="auto">
              <a:xfrm>
                <a:off x="3898" y="3641"/>
                <a:ext cx="293" cy="23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b="1">
                    <a:latin typeface="Times New Roman" pitchFamily="18" charset="0"/>
                    <a:cs typeface="Times New Roman" pitchFamily="18" charset="0"/>
                  </a:rPr>
                  <a:t>1</a:t>
                </a:r>
                <a:endParaRPr lang="ru-RU" b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089" name="Text Box 654"/>
              <p:cNvSpPr txBox="1">
                <a:spLocks noChangeArrowheads="1"/>
              </p:cNvSpPr>
              <p:nvPr/>
            </p:nvSpPr>
            <p:spPr bwMode="auto">
              <a:xfrm>
                <a:off x="3870" y="3859"/>
                <a:ext cx="343" cy="23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b="1">
                    <a:latin typeface="Times New Roman" pitchFamily="18" charset="0"/>
                    <a:cs typeface="Times New Roman" pitchFamily="18" charset="0"/>
                  </a:rPr>
                  <a:t>10</a:t>
                </a:r>
                <a:endParaRPr lang="ru-RU" b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090" name="Line 655"/>
              <p:cNvSpPr>
                <a:spLocks noChangeShapeType="1"/>
              </p:cNvSpPr>
              <p:nvPr/>
            </p:nvSpPr>
            <p:spPr bwMode="auto">
              <a:xfrm>
                <a:off x="3945" y="3917"/>
                <a:ext cx="201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Times New Roman" pitchFamily="18" charset="0"/>
                  <a:cs typeface="Times New Roman" pitchFamily="18" charset="0"/>
                </a:endParaRPr>
              </a:p>
            </p:txBody>
          </p:sp>
          <p:grpSp>
            <p:nvGrpSpPr>
              <p:cNvPr id="2728" name="Group 656"/>
              <p:cNvGrpSpPr>
                <a:grpSpLocks/>
              </p:cNvGrpSpPr>
              <p:nvPr/>
            </p:nvGrpSpPr>
            <p:grpSpPr bwMode="auto">
              <a:xfrm>
                <a:off x="4198" y="3857"/>
                <a:ext cx="146" cy="126"/>
                <a:chOff x="1105" y="1712"/>
                <a:chExt cx="194" cy="194"/>
              </a:xfrm>
            </p:grpSpPr>
            <p:sp>
              <p:nvSpPr>
                <p:cNvPr id="2095" name="Line 657"/>
                <p:cNvSpPr>
                  <a:spLocks noChangeShapeType="1"/>
                </p:cNvSpPr>
                <p:nvPr/>
              </p:nvSpPr>
              <p:spPr bwMode="auto">
                <a:xfrm>
                  <a:off x="1105" y="1809"/>
                  <a:ext cx="19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2096" name="Line 658"/>
                <p:cNvSpPr>
                  <a:spLocks noChangeShapeType="1"/>
                </p:cNvSpPr>
                <p:nvPr/>
              </p:nvSpPr>
              <p:spPr bwMode="auto">
                <a:xfrm rot="5400000">
                  <a:off x="1105" y="1809"/>
                  <a:ext cx="19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  <p:sp>
            <p:nvSpPr>
              <p:cNvPr id="2092" name="Text Box 660"/>
              <p:cNvSpPr txBox="1">
                <a:spLocks noChangeArrowheads="1"/>
              </p:cNvSpPr>
              <p:nvPr/>
            </p:nvSpPr>
            <p:spPr bwMode="auto">
              <a:xfrm>
                <a:off x="4370" y="3637"/>
                <a:ext cx="293" cy="23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b="1">
                    <a:latin typeface="Times New Roman" pitchFamily="18" charset="0"/>
                    <a:cs typeface="Times New Roman" pitchFamily="18" charset="0"/>
                  </a:rPr>
                  <a:t>2</a:t>
                </a:r>
                <a:endParaRPr lang="ru-RU" b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093" name="Text Box 661"/>
              <p:cNvSpPr txBox="1">
                <a:spLocks noChangeArrowheads="1"/>
              </p:cNvSpPr>
              <p:nvPr/>
            </p:nvSpPr>
            <p:spPr bwMode="auto">
              <a:xfrm>
                <a:off x="4359" y="3861"/>
                <a:ext cx="316" cy="23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b="1">
                    <a:latin typeface="Times New Roman" pitchFamily="18" charset="0"/>
                    <a:cs typeface="Times New Roman" pitchFamily="18" charset="0"/>
                  </a:rPr>
                  <a:t>25</a:t>
                </a:r>
                <a:endParaRPr lang="ru-RU" b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094" name="Line 662"/>
              <p:cNvSpPr>
                <a:spLocks noChangeShapeType="1"/>
              </p:cNvSpPr>
              <p:nvPr/>
            </p:nvSpPr>
            <p:spPr bwMode="auto">
              <a:xfrm>
                <a:off x="4417" y="3913"/>
                <a:ext cx="201" cy="0"/>
              </a:xfrm>
              <a:prstGeom prst="line">
                <a:avLst/>
              </a:prstGeom>
              <a:noFill/>
              <a:ln w="28575">
                <a:solidFill>
                  <a:srgbClr val="00336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</p:grpSp>
      <p:grpSp>
        <p:nvGrpSpPr>
          <p:cNvPr id="2729" name="Group 694"/>
          <p:cNvGrpSpPr>
            <a:grpSpLocks/>
          </p:cNvGrpSpPr>
          <p:nvPr/>
        </p:nvGrpSpPr>
        <p:grpSpPr bwMode="auto">
          <a:xfrm>
            <a:off x="7524750" y="5734050"/>
            <a:ext cx="1439863" cy="849313"/>
            <a:chOff x="4740" y="3612"/>
            <a:chExt cx="907" cy="535"/>
          </a:xfrm>
        </p:grpSpPr>
        <p:grpSp>
          <p:nvGrpSpPr>
            <p:cNvPr id="2730" name="Group 663"/>
            <p:cNvGrpSpPr>
              <a:grpSpLocks/>
            </p:cNvGrpSpPr>
            <p:nvPr/>
          </p:nvGrpSpPr>
          <p:grpSpPr bwMode="auto">
            <a:xfrm>
              <a:off x="4740" y="3665"/>
              <a:ext cx="358" cy="482"/>
              <a:chOff x="1883" y="982"/>
              <a:chExt cx="358" cy="482"/>
            </a:xfrm>
          </p:grpSpPr>
          <p:sp>
            <p:nvSpPr>
              <p:cNvPr id="2081" name="Oval 664"/>
              <p:cNvSpPr>
                <a:spLocks noChangeArrowheads="1"/>
              </p:cNvSpPr>
              <p:nvPr/>
            </p:nvSpPr>
            <p:spPr bwMode="auto">
              <a:xfrm>
                <a:off x="1910" y="1079"/>
                <a:ext cx="288" cy="288"/>
              </a:xfrm>
              <a:prstGeom prst="ellipse">
                <a:avLst/>
              </a:prstGeom>
              <a:solidFill>
                <a:srgbClr val="FFFFCC"/>
              </a:solidFill>
              <a:ln w="38100" cmpd="dbl">
                <a:solidFill>
                  <a:srgbClr val="003366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082" name="AutoShape 665"/>
              <p:cNvSpPr>
                <a:spLocks noChangeArrowheads="1"/>
              </p:cNvSpPr>
              <p:nvPr/>
            </p:nvSpPr>
            <p:spPr bwMode="auto">
              <a:xfrm>
                <a:off x="1883" y="982"/>
                <a:ext cx="358" cy="482"/>
              </a:xfrm>
              <a:prstGeom prst="roundRect">
                <a:avLst>
                  <a:gd name="adj" fmla="val 35833"/>
                </a:avLst>
              </a:prstGeom>
              <a:noFill/>
              <a:ln w="38100" cmpd="dbl">
                <a:solidFill>
                  <a:srgbClr val="003366"/>
                </a:solidFill>
                <a:round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ru-RU" sz="3600" b="1">
                    <a:latin typeface="Times New Roman" pitchFamily="18" charset="0"/>
                    <a:cs typeface="Times New Roman" pitchFamily="18" charset="0"/>
                  </a:rPr>
                  <a:t>=</a:t>
                </a:r>
              </a:p>
            </p:txBody>
          </p:sp>
        </p:grpSp>
        <p:grpSp>
          <p:nvGrpSpPr>
            <p:cNvPr id="2731" name="Group 666"/>
            <p:cNvGrpSpPr>
              <a:grpSpLocks/>
            </p:cNvGrpSpPr>
            <p:nvPr/>
          </p:nvGrpSpPr>
          <p:grpSpPr bwMode="auto">
            <a:xfrm>
              <a:off x="5103" y="3612"/>
              <a:ext cx="544" cy="522"/>
              <a:chOff x="2245" y="755"/>
              <a:chExt cx="544" cy="522"/>
            </a:xfrm>
          </p:grpSpPr>
          <p:sp>
            <p:nvSpPr>
              <p:cNvPr id="2076" name="AutoShape 667"/>
              <p:cNvSpPr>
                <a:spLocks noChangeArrowheads="1"/>
              </p:cNvSpPr>
              <p:nvPr/>
            </p:nvSpPr>
            <p:spPr bwMode="auto">
              <a:xfrm>
                <a:off x="2245" y="766"/>
                <a:ext cx="544" cy="511"/>
              </a:xfrm>
              <a:prstGeom prst="roundRect">
                <a:avLst>
                  <a:gd name="adj" fmla="val 16667"/>
                </a:avLst>
              </a:prstGeom>
              <a:solidFill>
                <a:srgbClr val="CCECFF"/>
              </a:solidFill>
              <a:ln w="38100" cmpd="dbl">
                <a:solidFill>
                  <a:srgbClr val="003366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>
                  <a:latin typeface="Times New Roman" pitchFamily="18" charset="0"/>
                  <a:cs typeface="Times New Roman" pitchFamily="18" charset="0"/>
                </a:endParaRPr>
              </a:p>
            </p:txBody>
          </p:sp>
          <p:grpSp>
            <p:nvGrpSpPr>
              <p:cNvPr id="2732" name="Group 668"/>
              <p:cNvGrpSpPr>
                <a:grpSpLocks/>
              </p:cNvGrpSpPr>
              <p:nvPr/>
            </p:nvGrpSpPr>
            <p:grpSpPr bwMode="auto">
              <a:xfrm>
                <a:off x="2281" y="755"/>
                <a:ext cx="478" cy="457"/>
                <a:chOff x="386" y="685"/>
                <a:chExt cx="512" cy="457"/>
              </a:xfrm>
            </p:grpSpPr>
            <p:sp>
              <p:nvSpPr>
                <p:cNvPr id="2078" name="Text Box 669"/>
                <p:cNvSpPr txBox="1">
                  <a:spLocks noChangeArrowheads="1"/>
                </p:cNvSpPr>
                <p:nvPr/>
              </p:nvSpPr>
              <p:spPr bwMode="auto">
                <a:xfrm>
                  <a:off x="386" y="685"/>
                  <a:ext cx="512" cy="23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r>
                    <a:rPr lang="en-US" b="1">
                      <a:latin typeface="Times New Roman" pitchFamily="18" charset="0"/>
                      <a:cs typeface="Times New Roman" pitchFamily="18" charset="0"/>
                    </a:rPr>
                    <a:t>9</a:t>
                  </a:r>
                  <a:endParaRPr lang="ru-RU" b="1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2079" name="Text Box 670"/>
                <p:cNvSpPr txBox="1">
                  <a:spLocks noChangeArrowheads="1"/>
                </p:cNvSpPr>
                <p:nvPr/>
              </p:nvSpPr>
              <p:spPr bwMode="auto">
                <a:xfrm>
                  <a:off x="411" y="909"/>
                  <a:ext cx="461" cy="23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r>
                    <a:rPr lang="en-US" b="1">
                      <a:latin typeface="Times New Roman" pitchFamily="18" charset="0"/>
                      <a:cs typeface="Times New Roman" pitchFamily="18" charset="0"/>
                    </a:rPr>
                    <a:t>50</a:t>
                  </a:r>
                  <a:endParaRPr lang="ru-RU" b="1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2080" name="Line 671"/>
                <p:cNvSpPr>
                  <a:spLocks noChangeShapeType="1"/>
                </p:cNvSpPr>
                <p:nvPr/>
              </p:nvSpPr>
              <p:spPr bwMode="auto">
                <a:xfrm>
                  <a:off x="468" y="961"/>
                  <a:ext cx="352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</p:grpSp>
      </p:grpSp>
      <p:sp>
        <p:nvSpPr>
          <p:cNvPr id="2721" name="AutoShape 673"/>
          <p:cNvSpPr>
            <a:spLocks noChangeArrowheads="1"/>
          </p:cNvSpPr>
          <p:nvPr/>
        </p:nvSpPr>
        <p:spPr bwMode="auto">
          <a:xfrm>
            <a:off x="2339975" y="188913"/>
            <a:ext cx="4314825" cy="536575"/>
          </a:xfrm>
          <a:prstGeom prst="roundRect">
            <a:avLst>
              <a:gd name="adj" fmla="val 16667"/>
            </a:avLst>
          </a:prstGeom>
          <a:solidFill>
            <a:srgbClr val="CCECFF"/>
          </a:solidFill>
          <a:ln w="38100" cmpd="dbl">
            <a:solidFill>
              <a:srgbClr val="003366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b="1">
                <a:latin typeface="Arial" charset="0"/>
              </a:rPr>
              <a:t>Проверьте себя: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2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1000"/>
                                        <p:tgtEl>
                                          <p:spTgt spid="20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1000"/>
                                        <p:tgtEl>
                                          <p:spTgt spid="20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1000"/>
                                        <p:tgtEl>
                                          <p:spTgt spid="22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1000"/>
                                        <p:tgtEl>
                                          <p:spTgt spid="2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1000"/>
                                        <p:tgtEl>
                                          <p:spTgt spid="27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27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7" dur="500"/>
                                        <p:tgtEl>
                                          <p:spTgt spid="22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2" dur="500"/>
                                        <p:tgtEl>
                                          <p:spTgt spid="20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7" dur="500"/>
                                        <p:tgtEl>
                                          <p:spTgt spid="20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2" dur="500"/>
                                        <p:tgtEl>
                                          <p:spTgt spid="2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7" dur="500"/>
                                        <p:tgtEl>
                                          <p:spTgt spid="22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2" dur="500"/>
                                        <p:tgtEl>
                                          <p:spTgt spid="27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7" dur="500"/>
                                        <p:tgtEl>
                                          <p:spTgt spid="27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2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548680"/>
            <a:ext cx="7772400" cy="1362456"/>
          </a:xfrm>
        </p:spPr>
        <p:txBody>
          <a:bodyPr>
            <a:noAutofit/>
          </a:bodyPr>
          <a:lstStyle/>
          <a:p>
            <a:r>
              <a:rPr lang="ru-RU" sz="6000" dirty="0" smtClean="0">
                <a:latin typeface="Times New Roman" pitchFamily="18" charset="0"/>
                <a:cs typeface="Times New Roman" pitchFamily="18" charset="0"/>
              </a:rPr>
              <a:t>Применение знаний.</a:t>
            </a:r>
            <a:endParaRPr lang="ru-RU" sz="6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67544" y="1844824"/>
            <a:ext cx="7772400" cy="1509712"/>
          </a:xfrm>
        </p:spPr>
        <p:txBody>
          <a:bodyPr>
            <a:normAutofit/>
          </a:bodyPr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В-1. № 330(б) В-2. №331(б)</a:t>
            </a:r>
          </a:p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В-1. №330(б)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076" name="Object 4"/>
          <p:cNvGraphicFramePr>
            <a:graphicFrameLocks noChangeAspect="1"/>
          </p:cNvGraphicFramePr>
          <p:nvPr>
            <p:ph idx="4294967295"/>
          </p:nvPr>
        </p:nvGraphicFramePr>
        <p:xfrm>
          <a:off x="3923928" y="2636912"/>
          <a:ext cx="4295775" cy="1368425"/>
        </p:xfrm>
        <a:graphic>
          <a:graphicData uri="http://schemas.openxmlformats.org/presentationml/2006/ole">
            <p:oleObj spid="_x0000_s3076" name="Формула" r:id="rId3" imgW="1358640" imgH="431640" progId="Equation.3">
              <p:embed/>
            </p:oleObj>
          </a:graphicData>
        </a:graphic>
      </p:graphicFrame>
      <p:graphicFrame>
        <p:nvGraphicFramePr>
          <p:cNvPr id="4" name="Объект 3"/>
          <p:cNvGraphicFramePr>
            <a:graphicFrameLocks noChangeAspect="1"/>
          </p:cNvGraphicFramePr>
          <p:nvPr/>
        </p:nvGraphicFramePr>
        <p:xfrm>
          <a:off x="323528" y="2636912"/>
          <a:ext cx="3481388" cy="1284287"/>
        </p:xfrm>
        <a:graphic>
          <a:graphicData uri="http://schemas.openxmlformats.org/presentationml/2006/ole">
            <p:oleObj spid="_x0000_s3074" name="Формула" r:id="rId4" imgW="1066680" imgH="393480" progId="Equation.3">
              <p:embed/>
            </p:oleObj>
          </a:graphicData>
        </a:graphic>
      </p:graphicFrame>
      <p:graphicFrame>
        <p:nvGraphicFramePr>
          <p:cNvPr id="3077" name="Object 5"/>
          <p:cNvGraphicFramePr>
            <a:graphicFrameLocks noChangeAspect="1"/>
          </p:cNvGraphicFramePr>
          <p:nvPr/>
        </p:nvGraphicFramePr>
        <p:xfrm>
          <a:off x="395536" y="4509120"/>
          <a:ext cx="2127250" cy="1247775"/>
        </p:xfrm>
        <a:graphic>
          <a:graphicData uri="http://schemas.openxmlformats.org/presentationml/2006/ole">
            <p:oleObj spid="_x0000_s3077" name="Формула" r:id="rId5" imgW="672840" imgH="393480" progId="Equation.3">
              <p:embed/>
            </p:oleObj>
          </a:graphicData>
        </a:graphic>
      </p:graphicFrame>
      <p:graphicFrame>
        <p:nvGraphicFramePr>
          <p:cNvPr id="3078" name="Object 6"/>
          <p:cNvGraphicFramePr>
            <a:graphicFrameLocks noChangeAspect="1"/>
          </p:cNvGraphicFramePr>
          <p:nvPr/>
        </p:nvGraphicFramePr>
        <p:xfrm>
          <a:off x="2555776" y="4509120"/>
          <a:ext cx="682625" cy="1247775"/>
        </p:xfrm>
        <a:graphic>
          <a:graphicData uri="http://schemas.openxmlformats.org/presentationml/2006/ole">
            <p:oleObj spid="_x0000_s3078" name="Формула" r:id="rId6" imgW="215640" imgH="3934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530352" y="1124744"/>
            <a:ext cx="7772400" cy="1080120"/>
          </a:xfrm>
        </p:spPr>
        <p:txBody>
          <a:bodyPr/>
          <a:lstStyle/>
          <a:p>
            <a:r>
              <a:rPr lang="ru-RU" sz="6000" dirty="0" smtClean="0">
                <a:latin typeface="Times New Roman" pitchFamily="18" charset="0"/>
                <a:cs typeface="Times New Roman" pitchFamily="18" charset="0"/>
              </a:rPr>
              <a:t>Применение знаний.</a:t>
            </a:r>
            <a:endParaRPr lang="ru-RU" sz="6000" dirty="0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В-2. № 331(б)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098" name="Object 2"/>
          <p:cNvGraphicFramePr>
            <a:graphicFrameLocks noChangeAspect="1"/>
          </p:cNvGraphicFramePr>
          <p:nvPr>
            <p:ph idx="4294967295"/>
          </p:nvPr>
        </p:nvGraphicFramePr>
        <p:xfrm>
          <a:off x="1041" y="3301353"/>
          <a:ext cx="2770759" cy="1207767"/>
        </p:xfrm>
        <a:graphic>
          <a:graphicData uri="http://schemas.openxmlformats.org/presentationml/2006/ole">
            <p:oleObj spid="_x0000_s4098" name="Формула" r:id="rId3" imgW="990360" imgH="431640" progId="Equation.3">
              <p:embed/>
            </p:oleObj>
          </a:graphicData>
        </a:graphic>
      </p:graphicFrame>
      <p:graphicFrame>
        <p:nvGraphicFramePr>
          <p:cNvPr id="4099" name="Object 3"/>
          <p:cNvGraphicFramePr>
            <a:graphicFrameLocks noChangeAspect="1"/>
          </p:cNvGraphicFramePr>
          <p:nvPr/>
        </p:nvGraphicFramePr>
        <p:xfrm>
          <a:off x="2699792" y="3356992"/>
          <a:ext cx="2643118" cy="1152128"/>
        </p:xfrm>
        <a:graphic>
          <a:graphicData uri="http://schemas.openxmlformats.org/presentationml/2006/ole">
            <p:oleObj spid="_x0000_s4099" name="Формула" r:id="rId4" imgW="990360" imgH="431640" progId="Equation.3">
              <p:embed/>
            </p:oleObj>
          </a:graphicData>
        </a:graphic>
      </p:graphicFrame>
      <p:graphicFrame>
        <p:nvGraphicFramePr>
          <p:cNvPr id="4100" name="Object 4"/>
          <p:cNvGraphicFramePr>
            <a:graphicFrameLocks noChangeAspect="1"/>
          </p:cNvGraphicFramePr>
          <p:nvPr/>
        </p:nvGraphicFramePr>
        <p:xfrm>
          <a:off x="5292080" y="3356992"/>
          <a:ext cx="1635277" cy="1152128"/>
        </p:xfrm>
        <a:graphic>
          <a:graphicData uri="http://schemas.openxmlformats.org/presentationml/2006/ole">
            <p:oleObj spid="_x0000_s4100" name="Формула" r:id="rId5" imgW="558720" imgH="393480" progId="Equation.3">
              <p:embed/>
            </p:oleObj>
          </a:graphicData>
        </a:graphic>
      </p:graphicFrame>
      <p:graphicFrame>
        <p:nvGraphicFramePr>
          <p:cNvPr id="4101" name="Object 5"/>
          <p:cNvGraphicFramePr>
            <a:graphicFrameLocks noChangeAspect="1"/>
          </p:cNvGraphicFramePr>
          <p:nvPr/>
        </p:nvGraphicFramePr>
        <p:xfrm>
          <a:off x="6804248" y="3356992"/>
          <a:ext cx="1895435" cy="1152128"/>
        </p:xfrm>
        <a:graphic>
          <a:graphicData uri="http://schemas.openxmlformats.org/presentationml/2006/ole">
            <p:oleObj spid="_x0000_s4101" name="Формула" r:id="rId6" imgW="647640" imgH="393480" progId="Equation.3">
              <p:embed/>
            </p:oleObj>
          </a:graphicData>
        </a:graphic>
      </p:graphicFrame>
      <p:graphicFrame>
        <p:nvGraphicFramePr>
          <p:cNvPr id="4102" name="Object 6"/>
          <p:cNvGraphicFramePr>
            <a:graphicFrameLocks noChangeAspect="1"/>
          </p:cNvGraphicFramePr>
          <p:nvPr/>
        </p:nvGraphicFramePr>
        <p:xfrm>
          <a:off x="8639944" y="3284984"/>
          <a:ext cx="504056" cy="1302145"/>
        </p:xfrm>
        <a:graphic>
          <a:graphicData uri="http://schemas.openxmlformats.org/presentationml/2006/ole">
            <p:oleObj spid="_x0000_s4102" name="Формула" r:id="rId7" imgW="152280" imgH="3934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4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6000" dirty="0" smtClean="0">
                <a:latin typeface="Times New Roman" pitchFamily="18" charset="0"/>
                <a:cs typeface="Times New Roman" pitchFamily="18" charset="0"/>
              </a:rPr>
              <a:t>Проверь себя</a:t>
            </a:r>
            <a:endParaRPr lang="ru-RU" sz="6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вариант</a:t>
            </a:r>
          </a:p>
          <a:p>
            <a:pPr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№1.       №2. </a:t>
            </a:r>
          </a:p>
          <a:p>
            <a:pPr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II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вариант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№1.           №2. </a:t>
            </a:r>
          </a:p>
          <a:p>
            <a:pPr>
              <a:buNone/>
            </a:pP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№3.  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III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вариант</a:t>
            </a:r>
          </a:p>
          <a:p>
            <a:pPr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№1.       №2. </a:t>
            </a:r>
          </a:p>
          <a:p>
            <a:pPr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IV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вариант</a:t>
            </a:r>
          </a:p>
          <a:p>
            <a:pPr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№1.       №2. </a:t>
            </a:r>
          </a:p>
          <a:p>
            <a:pPr>
              <a:buNone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Объект 5"/>
          <p:cNvGraphicFramePr>
            <a:graphicFrameLocks noChangeAspect="1"/>
          </p:cNvGraphicFramePr>
          <p:nvPr/>
        </p:nvGraphicFramePr>
        <p:xfrm>
          <a:off x="1115616" y="2564904"/>
          <a:ext cx="432048" cy="1120858"/>
        </p:xfrm>
        <a:graphic>
          <a:graphicData uri="http://schemas.openxmlformats.org/presentationml/2006/ole">
            <p:oleObj spid="_x0000_s21506" name="Формула" r:id="rId4" imgW="152280" imgH="393480" progId="Equation.3">
              <p:embed/>
            </p:oleObj>
          </a:graphicData>
        </a:graphic>
      </p:graphicFrame>
      <p:graphicFrame>
        <p:nvGraphicFramePr>
          <p:cNvPr id="8" name="Объект 7"/>
          <p:cNvGraphicFramePr>
            <a:graphicFrameLocks noChangeAspect="1"/>
          </p:cNvGraphicFramePr>
          <p:nvPr/>
        </p:nvGraphicFramePr>
        <p:xfrm>
          <a:off x="2267744" y="2636912"/>
          <a:ext cx="576064" cy="1050620"/>
        </p:xfrm>
        <a:graphic>
          <a:graphicData uri="http://schemas.openxmlformats.org/presentationml/2006/ole">
            <p:oleObj spid="_x0000_s21509" name="Формула" r:id="rId5" imgW="215640" imgH="393480" progId="Equation.3">
              <p:embed/>
            </p:oleObj>
          </a:graphicData>
        </a:graphic>
      </p:graphicFrame>
      <p:graphicFrame>
        <p:nvGraphicFramePr>
          <p:cNvPr id="10" name="Объект 9"/>
          <p:cNvGraphicFramePr>
            <a:graphicFrameLocks noChangeAspect="1"/>
          </p:cNvGraphicFramePr>
          <p:nvPr/>
        </p:nvGraphicFramePr>
        <p:xfrm>
          <a:off x="1115616" y="4509120"/>
          <a:ext cx="792088" cy="1076262"/>
        </p:xfrm>
        <a:graphic>
          <a:graphicData uri="http://schemas.openxmlformats.org/presentationml/2006/ole">
            <p:oleObj spid="_x0000_s21511" name="Формула" r:id="rId6" imgW="304560" imgH="393480" progId="Equation.3">
              <p:embed/>
            </p:oleObj>
          </a:graphicData>
        </a:graphic>
      </p:graphicFrame>
      <p:graphicFrame>
        <p:nvGraphicFramePr>
          <p:cNvPr id="11" name="Объект 10"/>
          <p:cNvGraphicFramePr>
            <a:graphicFrameLocks noChangeAspect="1"/>
          </p:cNvGraphicFramePr>
          <p:nvPr/>
        </p:nvGraphicFramePr>
        <p:xfrm>
          <a:off x="2627784" y="4558781"/>
          <a:ext cx="648072" cy="1116125"/>
        </p:xfrm>
        <a:graphic>
          <a:graphicData uri="http://schemas.openxmlformats.org/presentationml/2006/ole">
            <p:oleObj spid="_x0000_s21512" name="Формула" r:id="rId7" imgW="228600" imgH="393480" progId="Equation.3">
              <p:embed/>
            </p:oleObj>
          </a:graphicData>
        </a:graphic>
      </p:graphicFrame>
      <p:graphicFrame>
        <p:nvGraphicFramePr>
          <p:cNvPr id="12" name="Объект 11"/>
          <p:cNvGraphicFramePr>
            <a:graphicFrameLocks noChangeAspect="1"/>
          </p:cNvGraphicFramePr>
          <p:nvPr/>
        </p:nvGraphicFramePr>
        <p:xfrm>
          <a:off x="1403648" y="5661248"/>
          <a:ext cx="792088" cy="1023114"/>
        </p:xfrm>
        <a:graphic>
          <a:graphicData uri="http://schemas.openxmlformats.org/presentationml/2006/ole">
            <p:oleObj spid="_x0000_s21513" name="Формула" r:id="rId8" imgW="304560" imgH="393480" progId="Equation.3">
              <p:embed/>
            </p:oleObj>
          </a:graphicData>
        </a:graphic>
      </p:graphicFrame>
      <p:graphicFrame>
        <p:nvGraphicFramePr>
          <p:cNvPr id="13" name="Объект 12"/>
          <p:cNvGraphicFramePr>
            <a:graphicFrameLocks noChangeAspect="1"/>
          </p:cNvGraphicFramePr>
          <p:nvPr/>
        </p:nvGraphicFramePr>
        <p:xfrm>
          <a:off x="5292080" y="2636912"/>
          <a:ext cx="390237" cy="1008112"/>
        </p:xfrm>
        <a:graphic>
          <a:graphicData uri="http://schemas.openxmlformats.org/presentationml/2006/ole">
            <p:oleObj spid="_x0000_s21514" name="Формула" r:id="rId9" imgW="152280" imgH="393480" progId="Equation.3">
              <p:embed/>
            </p:oleObj>
          </a:graphicData>
        </a:graphic>
      </p:graphicFrame>
      <p:graphicFrame>
        <p:nvGraphicFramePr>
          <p:cNvPr id="14" name="Объект 13"/>
          <p:cNvGraphicFramePr>
            <a:graphicFrameLocks noChangeAspect="1"/>
          </p:cNvGraphicFramePr>
          <p:nvPr/>
        </p:nvGraphicFramePr>
        <p:xfrm>
          <a:off x="6444208" y="2564904"/>
          <a:ext cx="432048" cy="1116124"/>
        </p:xfrm>
        <a:graphic>
          <a:graphicData uri="http://schemas.openxmlformats.org/presentationml/2006/ole">
            <p:oleObj spid="_x0000_s21515" name="Формула" r:id="rId10" imgW="152280" imgH="393480" progId="Equation.3">
              <p:embed/>
            </p:oleObj>
          </a:graphicData>
        </a:graphic>
      </p:graphicFrame>
      <p:graphicFrame>
        <p:nvGraphicFramePr>
          <p:cNvPr id="15" name="Объект 14"/>
          <p:cNvGraphicFramePr>
            <a:graphicFrameLocks noChangeAspect="1"/>
          </p:cNvGraphicFramePr>
          <p:nvPr/>
        </p:nvGraphicFramePr>
        <p:xfrm>
          <a:off x="5292080" y="4509120"/>
          <a:ext cx="504056" cy="976609"/>
        </p:xfrm>
        <a:graphic>
          <a:graphicData uri="http://schemas.openxmlformats.org/presentationml/2006/ole">
            <p:oleObj spid="_x0000_s21516" name="Формула" r:id="rId11" imgW="203040" imgH="393480" progId="Equation.3">
              <p:embed/>
            </p:oleObj>
          </a:graphicData>
        </a:graphic>
      </p:graphicFrame>
      <p:graphicFrame>
        <p:nvGraphicFramePr>
          <p:cNvPr id="16" name="Объект 15"/>
          <p:cNvGraphicFramePr>
            <a:graphicFrameLocks noChangeAspect="1"/>
          </p:cNvGraphicFramePr>
          <p:nvPr/>
        </p:nvGraphicFramePr>
        <p:xfrm>
          <a:off x="6444208" y="4509120"/>
          <a:ext cx="520316" cy="1008112"/>
        </p:xfrm>
        <a:graphic>
          <a:graphicData uri="http://schemas.openxmlformats.org/presentationml/2006/ole">
            <p:oleObj spid="_x0000_s21517" name="Формула" r:id="rId12" imgW="203040" imgH="3934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r>
              <a:rPr lang="ru-RU" sz="6000" dirty="0" smtClean="0">
                <a:latin typeface="Times New Roman" pitchFamily="18" charset="0"/>
                <a:cs typeface="Times New Roman" pitchFamily="18" charset="0"/>
              </a:rPr>
              <a:t>Домашнее задание:</a:t>
            </a:r>
          </a:p>
          <a:p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№ 330(а), № 331(а), №332(а)</a:t>
            </a:r>
            <a:endParaRPr lang="ru-RU" sz="4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255</TotalTime>
  <Words>241</Words>
  <Application>Microsoft Office PowerPoint</Application>
  <PresentationFormat>Экран (4:3)</PresentationFormat>
  <Paragraphs>130</Paragraphs>
  <Slides>10</Slides>
  <Notes>1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2" baseType="lpstr">
      <vt:lpstr>Поток</vt:lpstr>
      <vt:lpstr>Формула</vt:lpstr>
      <vt:lpstr>     Сложение и вычитание дробей с разными знаменателями. </vt:lpstr>
      <vt:lpstr>Проверка домашнего задания </vt:lpstr>
      <vt:lpstr>Ответ</vt:lpstr>
      <vt:lpstr>Слайд 4</vt:lpstr>
      <vt:lpstr>Слайд 5</vt:lpstr>
      <vt:lpstr>Применение знаний.</vt:lpstr>
      <vt:lpstr>Применение знаний.</vt:lpstr>
      <vt:lpstr>Проверь себя</vt:lpstr>
      <vt:lpstr> </vt:lpstr>
      <vt:lpstr>Молодцы!  Спасибо за урок!</vt:lpstr>
    </vt:vector>
  </TitlesOfParts>
  <Company>USN Team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Сложение и вычитание дробей с разными знаменателями.</dc:title>
  <dc:creator>c400</dc:creator>
  <cp:lastModifiedBy>c400</cp:lastModifiedBy>
  <cp:revision>32</cp:revision>
  <dcterms:created xsi:type="dcterms:W3CDTF">2012-03-24T16:29:36Z</dcterms:created>
  <dcterms:modified xsi:type="dcterms:W3CDTF">2013-01-29T14:33:38Z</dcterms:modified>
</cp:coreProperties>
</file>