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57" r:id="rId6"/>
    <p:sldId id="259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Сахалин – моя малая Родина</a:t>
            </a:r>
            <a:endParaRPr lang="ru-RU" dirty="0"/>
          </a:p>
        </p:txBody>
      </p:sp>
      <p:pic>
        <p:nvPicPr>
          <p:cNvPr id="2050" name="Picture 2" descr="C:\Users\учитель\Desktop\фото острова\Sahalinskaya_obla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357298"/>
            <a:ext cx="3951832" cy="521497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Сахалин своими очертаниями напоминает «рыбу». Присмотревшись внимательно можно заметить точку, это и есть остров Тюлений.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357290" y="4286256"/>
            <a:ext cx="45719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Это наша родина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фото острова\09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28596" y="2571744"/>
            <a:ext cx="4071966" cy="3571900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фото острова\10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500562" y="2571744"/>
            <a:ext cx="4143404" cy="357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 мы любим ее!!!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\Desktop\фото острова\11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66389"/>
            <a:ext cx="3000396" cy="4491611"/>
          </a:xfrm>
          <a:prstGeom prst="rect">
            <a:avLst/>
          </a:prstGeom>
          <a:noFill/>
        </p:spPr>
      </p:pic>
      <p:pic>
        <p:nvPicPr>
          <p:cNvPr id="5123" name="Picture 3" descr="C:\Users\учитель\Desktop\фото острова\12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399683"/>
            <a:ext cx="2978156" cy="4458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Остров Тюлений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учитель\Desktop\фото острова\02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71500" y="1285860"/>
            <a:ext cx="3810000" cy="528641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Расположен в Охотском море, к югу от мыса Терпения.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Береговые террасы.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Остров представляет собой абразионный останец береговой террасы, сложенный обломочными породами верхнемелового возраста. Полностью лишён пресной воды и древесной растительности. </a:t>
            </a:r>
            <a:endParaRPr lang="ru-RU" dirty="0"/>
          </a:p>
        </p:txBody>
      </p:sp>
      <p:pic>
        <p:nvPicPr>
          <p:cNvPr id="4098" name="Picture 2" descr="C:\Users\учитель\Desktop\3 сл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21008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Песчаные пляжи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 просторных песчаных пляжах формируются репродуктивные лежбища морского котика (</a:t>
            </a:r>
            <a:r>
              <a:rPr lang="ru-RU" dirty="0" err="1" smtClean="0"/>
              <a:t>Callorhinus</a:t>
            </a:r>
            <a:r>
              <a:rPr lang="ru-RU" dirty="0" smtClean="0"/>
              <a:t> </a:t>
            </a:r>
            <a:r>
              <a:rPr lang="ru-RU" dirty="0" err="1" smtClean="0"/>
              <a:t>ursinus</a:t>
            </a:r>
            <a:r>
              <a:rPr lang="ru-RU" dirty="0" smtClean="0"/>
              <a:t>) и сивучей (</a:t>
            </a:r>
            <a:r>
              <a:rPr lang="ru-RU" dirty="0" err="1" smtClean="0"/>
              <a:t>Eurnetopias</a:t>
            </a:r>
            <a:r>
              <a:rPr lang="ru-RU" dirty="0" smtClean="0"/>
              <a:t> </a:t>
            </a:r>
            <a:r>
              <a:rPr lang="ru-RU" dirty="0" err="1" smtClean="0"/>
              <a:t>jubatus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  <p:pic>
        <p:nvPicPr>
          <p:cNvPr id="5122" name="Picture 2" descr="C:\Users\учитель\Desktop\фото острова\7bb02b101c0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9"/>
            <a:ext cx="4210080" cy="459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Государственный природный заповедник «</a:t>
            </a:r>
            <a:r>
              <a:rPr lang="ru-RU" dirty="0" err="1" smtClean="0">
                <a:solidFill>
                  <a:srgbClr val="FF0000"/>
                </a:solidFill>
              </a:rPr>
              <a:t>Поронайский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43240" y="50006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учитель\Desktop\f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4741" y="1600200"/>
            <a:ext cx="6494517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 Фукусима1 АЭС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игорь\Desktop\d18fd0bfd0bed0bdd0b8d18f-d180d0b5d0b0d0bad182d0be-d0ba-1302236830_0971250x200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5724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Гидрологический режим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Images\My photos\Фото01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000528" cy="5000660"/>
          </a:xfrm>
          <a:prstGeom prst="rect">
            <a:avLst/>
          </a:prstGeom>
          <a:noFill/>
        </p:spPr>
      </p:pic>
      <p:pic>
        <p:nvPicPr>
          <p:cNvPr id="1027" name="Picture 3" descr="G:\Images\My photos\Фото0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4000528" cy="500066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8501090" y="400050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435769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Нам вместе хорошо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учитель\Desktop\фото острова\08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647379" cy="510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приплыли…</a:t>
            </a:r>
            <a:r>
              <a:rPr lang="ru-RU" dirty="0" err="1" smtClean="0">
                <a:solidFill>
                  <a:srgbClr val="FF0000"/>
                </a:solidFill>
              </a:rPr>
              <a:t>втречайте</a:t>
            </a:r>
            <a:r>
              <a:rPr lang="ru-RU" dirty="0" smtClean="0">
                <a:solidFill>
                  <a:srgbClr val="FF0000"/>
                </a:solidFill>
              </a:rPr>
              <a:t>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учитель\Desktop\фото острова\12bd20749d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9849" y="1600200"/>
            <a:ext cx="6924301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</TotalTime>
  <Words>108</Words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Сахалин – моя малая Родина</vt:lpstr>
      <vt:lpstr>Остров Тюлений</vt:lpstr>
      <vt:lpstr>Береговые террасы.</vt:lpstr>
      <vt:lpstr>Песчаные пляжи</vt:lpstr>
      <vt:lpstr>Государственный природный заповедник «Поронайский»</vt:lpstr>
      <vt:lpstr>Япония Фукусима1 АЭС</vt:lpstr>
      <vt:lpstr>Гидрологический режим</vt:lpstr>
      <vt:lpstr>Нам вместе хорошо</vt:lpstr>
      <vt:lpstr>Мы приплыли…втречайте…</vt:lpstr>
      <vt:lpstr>Это наша родина</vt:lpstr>
      <vt:lpstr>И мы любим ее!!!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15</cp:revision>
  <dcterms:created xsi:type="dcterms:W3CDTF">2011-04-20T02:02:23Z</dcterms:created>
  <dcterms:modified xsi:type="dcterms:W3CDTF">2011-04-21T05:45:52Z</dcterms:modified>
</cp:coreProperties>
</file>