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B0F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AA67-2765-4B7C-813A-BEBDEC8843E9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0D465-CAAE-4BF1-B4E3-ED06AA10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D465-CAAE-4BF1-B4E3-ED06AA1010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DA0-7641-44FD-BF1B-0473E63CC6EE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03B9-B2EE-43FD-9624-9E1A23239498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464E-EFFD-43C1-B415-056AD63208DB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6B00-DC88-48AC-AB00-C271EF68941F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B4CB-3F24-4CEB-A1D7-6D3AE0476DB9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E278-727C-460C-9B45-8FC8671E40A7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D527-EAE1-4F6F-8EBD-2537F4ECE65D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260F-FB64-4D7D-AF91-B03ADC0892F6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771-D3E6-43E2-8216-E5614687BC8E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E26C-4E31-4248-AE85-E5871067AB3D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91D-432F-43FC-89CF-7A36212461A3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C234-546F-48CE-AE42-C2138168ED3D}" type="datetime8">
              <a:rPr lang="ru-RU" smtClean="0"/>
              <a:pPr/>
              <a:t>20.08.2014 13:53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5E02-4E7B-4CF8-81DE-3291FD1A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97B~1\AppData\Local\Temp\Rar$DIa0.074\1 фон (2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969"/>
            <a:ext cx="9144000" cy="68599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DB0F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ГИА </a:t>
            </a:r>
            <a:endParaRPr lang="ru-RU" sz="6600" b="1" dirty="0">
              <a:solidFill>
                <a:srgbClr val="DB0F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Теория вероятности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9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3D50DE2-C592-4E35-B664-91E6CC345501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97B~1\AppData\Local\Temp\Rar$DIa0.185\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248471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На экзамене 40 билетов, Сеня не выучил 8 из них. Найдите вероятность того, что ему попадется выученный билет.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941168"/>
            <a:ext cx="2840360" cy="12961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0,8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7A76DA0-7641-44FD-BF1B-0473E63CC6EE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97B~1\AppData\Local\Temp\Rar$DIa0.387\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540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Родительский комитет закупил 20 </a:t>
            </a:r>
            <a:r>
              <a:rPr lang="ru-RU" b="1" dirty="0" err="1">
                <a:solidFill>
                  <a:srgbClr val="C00000"/>
                </a:solidFill>
              </a:rPr>
              <a:t>пазлов</a:t>
            </a:r>
            <a:r>
              <a:rPr lang="ru-RU" b="1" dirty="0">
                <a:solidFill>
                  <a:srgbClr val="C00000"/>
                </a:solidFill>
              </a:rPr>
              <a:t> для подарков детям на окончание года, из них 11 с машинами и 9 с видами городов. Подарки распределяются случайным образом. Найдите вероятность того, что Илюше достанется </a:t>
            </a:r>
            <a:r>
              <a:rPr lang="ru-RU" b="1" dirty="0" err="1">
                <a:solidFill>
                  <a:srgbClr val="C00000"/>
                </a:solidFill>
              </a:rPr>
              <a:t>пазл</a:t>
            </a:r>
            <a:r>
              <a:rPr lang="ru-RU" b="1" dirty="0">
                <a:solidFill>
                  <a:srgbClr val="C00000"/>
                </a:solidFill>
              </a:rPr>
              <a:t> с машиной.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301208"/>
            <a:ext cx="3344416" cy="155679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0,55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7A76DA0-7641-44FD-BF1B-0473E63CC6EE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97B~1\AppData\Local\Temp\Rar$DIa1.387\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430649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среднем на 80 карманных фонариков приходится шесть неисправных. Найдите вероятность купить работающий фонарик.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4797152"/>
            <a:ext cx="2746648" cy="1329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</a:rPr>
              <a:t>0,925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C176B00-DC88-48AC-AB00-C271EF68941F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97B~1\AppData\Local\Temp\Rar$DIa0.720\1 фон (2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3162" y="0"/>
            <a:ext cx="9467162" cy="7102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18457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Mangal" pitchFamily="18" charset="0"/>
              </a:rPr>
              <a:t>Желаю успешной сдачи ГИА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  <a:cs typeface="Mangal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7A76DA0-7641-44FD-BF1B-0473E63CC6EE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97B~1\AppData\Local\Temp\Rar$DIa1.123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914" y="0"/>
            <a:ext cx="91699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</a:rPr>
              <a:t>Максим наудачу выбирает двузначное число. Найдите вероятность того, что оно начинается на 3</a:t>
            </a:r>
            <a:r>
              <a:rPr lang="ru-RU" sz="4800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Ответ округлите до сотых.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C176B00-DC88-48AC-AB00-C271EF68941F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869160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0,11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97B~1\AppData\Local\Temp\Rar$DIa0.448\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Коля выбирает трехзначное число. Найдите вероятность того, что оно делится на 5</a:t>
            </a:r>
            <a:r>
              <a:rPr lang="ru-RU" sz="5400" b="1" dirty="0" smtClean="0">
                <a:solidFill>
                  <a:srgbClr val="C00000"/>
                </a:solidFill>
              </a:rPr>
              <a:t>.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5157192"/>
            <a:ext cx="2602632" cy="968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0,2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C176B00-DC88-48AC-AB00-C271EF68941F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97B~1\AppData\Local\Temp\Rar$DIa0.680\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4644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Телевизор у Марины сломался и показывает только один случайный канал. Марина включает телевизор. В это время по восьми каналам из сорока показывают кинокомедии. Найдите вероятность того, что Марина попадет на канал, где комедия не идет.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5085184"/>
            <a:ext cx="2242592" cy="1040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0,8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C176B00-DC88-48AC-AB00-C271EF68941F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97B~1\AppData\Local\Temp\Rar$DIa0.124\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87208" cy="3888432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На тарелке 20 пирожков: 2 с мясом, 16 с капустой и 2 с вишней. Рома наугад выбирает один пирожок. Найдите вероятность того, что он окажется с вишней.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4869160"/>
            <a:ext cx="2602632" cy="1257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</a:rPr>
              <a:t>0,1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C176B00-DC88-48AC-AB00-C271EF68941F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97B~1\AppData\Local\Temp\Rar$DIa0.677\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фирме такси в данный момент свободно 15 машин: 3 черных, 6 желтых и 6 зеленых. По вызову выехала одна из машин, случайно оказавшаяся ближе всего к заказчику. Найдите вероятность того, что к нему приедет желтое такси.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5517232"/>
            <a:ext cx="3178696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</a:rPr>
              <a:t>0,4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C176B00-DC88-48AC-AB00-C271EF68941F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97B~1\AppData\Local\Temp\Rar$DIa0.476\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54726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каждой сотой банке кофе согласно условиям акции есть приз. Призы распределены по банкам случайно. Галя покупает банку кофе в надежде выиграть приз. Найдите вероятность того, что Галя не найдет приз в своей банке.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3216"/>
            <a:ext cx="2448272" cy="11521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0,99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7A76DA0-7641-44FD-BF1B-0473E63CC6EE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97B~1\AppData\Local\Temp\Rar$DIa0.666\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57606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Миша с папой решили покататься на колесе обозрения. Всего на колесе пятнадцать кабинок, из них 2 — синие, 10 — зеленые, остальные — красные. Кабинки по очереди подходят к платформе для посадки. Найдите вероятность того, что Миша прокатится в красной кабинке.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373216"/>
            <a:ext cx="2664296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0,2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7A76DA0-7641-44FD-BF1B-0473E63CC6EE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97B~1\AppData\Local\Temp\Rar$DIa0.611\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4536504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У бабушки 25 чашек: 3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229200"/>
            <a:ext cx="3920480" cy="11521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0,88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7A76DA0-7641-44FD-BF1B-0473E63CC6EE}" type="datetime8">
              <a:rPr lang="ru-RU" sz="2400" b="1" smtClean="0">
                <a:solidFill>
                  <a:srgbClr val="FF0000"/>
                </a:solidFill>
              </a:rPr>
              <a:pPr algn="ctr"/>
              <a:t>20.08.2014 13:53</a:t>
            </a:fld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358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Подготовка к ГИА </vt:lpstr>
      <vt:lpstr>Максим наудачу выбирает двузначное число. Найдите вероятность того, что оно начинается на 3. Ответ округлите до сотых. </vt:lpstr>
      <vt:lpstr>Коля выбирает трехзначное число. Найдите вероятность того, что оно делится на 5. </vt:lpstr>
      <vt:lpstr>Телевизор у Марины сломался и показывает только один случайный канал. Марина включает телевизор. В это время по восьми каналам из сорока показывают кинокомедии. Найдите вероятность того, что Марина попадет на канал, где комедия не идет. </vt:lpstr>
      <vt:lpstr>На тарелке 20 пирожков: 2 с мясом, 16 с капустой и 2 с вишней. Рома наугад выбирает один пирожок. Найдите вероятность того, что он окажется с вишней. </vt:lpstr>
      <vt:lpstr>В фирме такси в данный момент свободно 15 машин: 3 черных, 6 желтых и 6 зеленых. По вызову выехала одна из машин, случайно оказавшаяся ближе всего к заказчику. Найдите вероятность того, что к нему приедет желтое такси. </vt:lpstr>
      <vt:lpstr>В каждой сотой банке кофе согласно условиям акции есть приз. Призы распределены по банкам случайно. Галя покупает банку кофе в надежде выиграть приз. Найдите вероятность того, что Галя не найдет приз в своей банке. </vt:lpstr>
      <vt:lpstr>Миша с папой решили покататься на колесе обозрения. Всего на колесе пятнадцать кабинок, из них 2 — синие, 10 — зеленые, остальные — красные. Кабинки по очереди подходят к платформе для посадки. Найдите вероятность того, что Миша прокатится в красной кабинке. </vt:lpstr>
      <vt:lpstr>У бабушки 25 чашек: 3 с красными цветами, остальные с синими. Бабушка наливает чай в случайно выбранную чашку. Найдите вероятность того, что это будет чашка с синими цветами. </vt:lpstr>
      <vt:lpstr>На экзамене 40 билетов, Сеня не выучил 8 из них. Найдите вероятность того, что ему попадется выученный билет. </vt:lpstr>
      <vt:lpstr>Родительский комитет закупил 20 пазлов для подарков детям на окончание года, из них 11 с машинами и 9 с видами городов. Подарки распределяются случайным образом. Найдите вероятность того, что Илюше достанется пазл с машиной. </vt:lpstr>
      <vt:lpstr>В среднем на 80 карманных фонариков приходится шесть неисправных. Найдите вероятность купить работающий фонарик. </vt:lpstr>
      <vt:lpstr>Желаю успешной сдачи ГИА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</dc:title>
  <dc:creator>Вера</dc:creator>
  <cp:lastModifiedBy>Вера</cp:lastModifiedBy>
  <cp:revision>9</cp:revision>
  <dcterms:created xsi:type="dcterms:W3CDTF">2014-04-08T12:53:13Z</dcterms:created>
  <dcterms:modified xsi:type="dcterms:W3CDTF">2014-08-20T04:55:48Z</dcterms:modified>
</cp:coreProperties>
</file>