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60" r:id="rId5"/>
    <p:sldId id="268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 Воеводина" initials="ОВ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13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09T21:40:44.843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9.jpeg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8810D-04C0-415C-9910-132E212E7F9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22D04-57B5-440B-9E79-BA22F27F5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0B8C1E-0FDD-48F9-A193-72E0E0EC8D3A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18A581-FE38-4143-9595-9A5D8C353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5.png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671517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Формулы</a:t>
            </a:r>
            <a:endParaRPr lang="ru-RU" sz="9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20611537">
            <a:off x="858554" y="2900164"/>
            <a:ext cx="347085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Пути</a:t>
            </a:r>
            <a:endParaRPr lang="ru-RU" sz="6000" b="1" dirty="0"/>
          </a:p>
        </p:txBody>
      </p:sp>
      <p:pic>
        <p:nvPicPr>
          <p:cNvPr id="2051" name="Picture 3" descr="D:\Мамины документы\Картинки\People Cartoons\SCHOOLG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9349">
            <a:off x="4720242" y="2183599"/>
            <a:ext cx="3924910" cy="4126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5500702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Разработала учитель математики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МОУ </a:t>
            </a:r>
            <a:r>
              <a:rPr lang="ru-RU" b="1" dirty="0" err="1" smtClean="0">
                <a:solidFill>
                  <a:srgbClr val="FF0000"/>
                </a:solidFill>
              </a:rPr>
              <a:t>Большечирклейской</a:t>
            </a:r>
            <a:r>
              <a:rPr lang="ru-RU" b="1" dirty="0" smtClean="0">
                <a:solidFill>
                  <a:srgbClr val="FF0000"/>
                </a:solidFill>
              </a:rPr>
              <a:t> СОШ </a:t>
            </a:r>
            <a:r>
              <a:rPr lang="ru-RU" b="1" dirty="0" err="1" smtClean="0">
                <a:solidFill>
                  <a:srgbClr val="FF0000"/>
                </a:solidFill>
              </a:rPr>
              <a:t>Айбулатова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Гюзяль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Алиевна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4487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Сделаем вывод: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285860"/>
            <a:ext cx="7072362" cy="280076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При движении в одном направлении скорость сближения (или удаления)</a:t>
            </a:r>
          </a:p>
          <a:p>
            <a:r>
              <a:rPr lang="ru-RU" sz="4400" b="1" dirty="0"/>
              <a:t>р</a:t>
            </a:r>
            <a:r>
              <a:rPr lang="ru-RU" sz="4400" b="1" dirty="0" smtClean="0"/>
              <a:t>авна разности скоростей.</a:t>
            </a:r>
            <a:endParaRPr lang="ru-RU" sz="4400" b="1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58200" cy="1222375"/>
          </a:xfrm>
        </p:spPr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7364"/>
            <a:ext cx="5286412" cy="9144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П.17 прочитать</a:t>
            </a:r>
          </a:p>
          <a:p>
            <a:r>
              <a:rPr lang="ru-RU" sz="3200" b="1" i="1" dirty="0" smtClean="0"/>
              <a:t>№ 701, 704, 676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Задача № 1. </a:t>
            </a:r>
          </a:p>
          <a:p>
            <a:r>
              <a:rPr lang="ru-RU" sz="2800" b="1" dirty="0" smtClean="0"/>
              <a:t>Велосипедист едет со скоростью 15 км/ч. Какое расстояние он проедет за 4 ч?</a:t>
            </a:r>
          </a:p>
          <a:p>
            <a:r>
              <a:rPr lang="ru-RU" sz="2400" i="1" dirty="0" smtClean="0"/>
              <a:t>Решение. </a:t>
            </a:r>
            <a:r>
              <a:rPr lang="ru-RU" sz="2400" b="1" dirty="0" smtClean="0"/>
              <a:t> </a:t>
            </a:r>
            <a:endParaRPr lang="ru-RU" sz="2400" i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00430" y="2000240"/>
          <a:ext cx="3714776" cy="1214446"/>
        </p:xfrm>
        <a:graphic>
          <a:graphicData uri="http://schemas.openxmlformats.org/presentationml/2006/ole">
            <p:oleObj spid="_x0000_s1028" name="Формула" r:id="rId3" imgW="634680" imgH="177480" progId="Equation.3">
              <p:embed/>
            </p:oleObj>
          </a:graphicData>
        </a:graphic>
      </p:graphicFrame>
      <p:pic>
        <p:nvPicPr>
          <p:cNvPr id="1029" name="Picture 5" descr="D:\Мамины документы\Картинки\Sports Cartoons\SPORT02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071678"/>
            <a:ext cx="2571768" cy="2928958"/>
          </a:xfrm>
          <a:prstGeom prst="rect">
            <a:avLst/>
          </a:prstGeom>
          <a:noFill/>
        </p:spPr>
      </p:pic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29520" y="2285992"/>
          <a:ext cx="1214446" cy="714380"/>
        </p:xfrm>
        <a:graphic>
          <a:graphicData uri="http://schemas.openxmlformats.org/presentationml/2006/ole">
            <p:oleObj spid="_x0000_s1030" name="Формула" r:id="rId5" imgW="215640" imgH="1396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00430" y="3143248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Запишем правило нахождения пути по скорости  и времени движения в буквенном виде.</a:t>
            </a:r>
            <a:endParaRPr lang="ru-RU" sz="2800" b="1" i="1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929454" y="5000636"/>
          <a:ext cx="1785950" cy="642942"/>
        </p:xfrm>
        <a:graphic>
          <a:graphicData uri="http://schemas.openxmlformats.org/presentationml/2006/ole">
            <p:oleObj spid="_x0000_s1032" name="Формула" r:id="rId6" imgW="59688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357422" y="5214950"/>
          <a:ext cx="2571768" cy="500066"/>
        </p:xfrm>
        <a:graphic>
          <a:graphicData uri="http://schemas.openxmlformats.org/presentationml/2006/ole">
            <p:oleObj spid="_x0000_s1033" name="Формула" r:id="rId7" imgW="863280" imgH="1648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857752" y="5143512"/>
          <a:ext cx="2286016" cy="500066"/>
        </p:xfrm>
        <a:graphic>
          <a:graphicData uri="http://schemas.openxmlformats.org/presentationml/2006/ole">
            <p:oleObj spid="_x0000_s1034" name="Формула" r:id="rId8" imgW="609480" imgH="177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00034" y="5572140"/>
          <a:ext cx="5286412" cy="917580"/>
        </p:xfrm>
        <a:graphic>
          <a:graphicData uri="http://schemas.openxmlformats.org/presentationml/2006/ole">
            <p:oleObj spid="_x0000_s1036" name="Формула" r:id="rId9" imgW="1180800" imgH="2030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857884" y="5715016"/>
          <a:ext cx="2500330" cy="785818"/>
        </p:xfrm>
        <a:graphic>
          <a:graphicData uri="http://schemas.openxmlformats.org/presentationml/2006/ole">
            <p:oleObj spid="_x0000_s1037" name="Формула" r:id="rId10" imgW="380880" imgH="164880" progId="Equation.3">
              <p:embed/>
            </p:oleObj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42852"/>
            <a:ext cx="56436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Что  же такое формула?</a:t>
            </a:r>
          </a:p>
          <a:p>
            <a:r>
              <a:rPr lang="ru-RU" sz="4000" b="1" i="1" dirty="0" smtClean="0"/>
              <a:t>Запись какого-нибудь правила с помощью букв называют  </a:t>
            </a:r>
            <a:r>
              <a:rPr lang="ru-RU" sz="4800" b="1" i="1" dirty="0" smtClean="0">
                <a:solidFill>
                  <a:srgbClr val="FF0000"/>
                </a:solidFill>
              </a:rPr>
              <a:t>формулой.</a:t>
            </a:r>
            <a:endParaRPr lang="ru-RU" sz="4800" b="1" i="1" dirty="0"/>
          </a:p>
        </p:txBody>
      </p:sp>
      <p:pic>
        <p:nvPicPr>
          <p:cNvPr id="3076" name="Picture 4" descr="D:\Мамины документы\Картинки\Educational Cartoons\OWL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4991">
            <a:off x="4141156" y="2073084"/>
            <a:ext cx="4659801" cy="4056977"/>
          </a:xfrm>
          <a:prstGeom prst="rect">
            <a:avLst/>
          </a:prstGeom>
          <a:noFill/>
        </p:spPr>
      </p:pic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785918" y="5143512"/>
          <a:ext cx="2873366" cy="958869"/>
        </p:xfrm>
        <a:graphic>
          <a:graphicData uri="http://schemas.openxmlformats.org/presentationml/2006/ole">
            <p:oleObj spid="_x0000_s23554" name="Формула" r:id="rId4" imgW="49500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14348" y="3786190"/>
          <a:ext cx="2786082" cy="857256"/>
        </p:xfrm>
        <a:graphic>
          <a:graphicData uri="http://schemas.openxmlformats.org/presentationml/2006/ole">
            <p:oleObj spid="_x0000_s23555" name="Формула" r:id="rId5" imgW="495000" imgH="177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878513" y="928688"/>
          <a:ext cx="2798762" cy="958850"/>
        </p:xfrm>
        <a:graphic>
          <a:graphicData uri="http://schemas.openxmlformats.org/presentationml/2006/ole">
            <p:oleObj spid="_x0000_s23556" name="Формула" r:id="rId6" imgW="48240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3" decel="100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3" decel="100000"/>
                                        <p:tgtEl>
                                          <p:spTgt spid="30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3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3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93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93" decel="100000"/>
                                        <p:tgtEl>
                                          <p:spTgt spid="30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193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93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93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93" decel="100000"/>
                                        <p:tgtEl>
                                          <p:spTgt spid="30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193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93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57785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Найдите по формуле пути :</a:t>
            </a:r>
          </a:p>
          <a:p>
            <a:pPr marL="514350" indent="-514350">
              <a:buAutoNum type="arabicParenR"/>
            </a:pPr>
            <a:r>
              <a:rPr lang="ru-RU" sz="3600" b="1" dirty="0" smtClean="0"/>
              <a:t>Значение скорости, если:</a:t>
            </a:r>
          </a:p>
          <a:p>
            <a:pPr marL="514350" indent="-514350"/>
            <a:endParaRPr lang="ru-RU" sz="2800" b="1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28596" y="1571612"/>
          <a:ext cx="3286148" cy="642942"/>
        </p:xfrm>
        <a:graphic>
          <a:graphicData uri="http://schemas.openxmlformats.org/presentationml/2006/ole">
            <p:oleObj spid="_x0000_s4099" name="Формула" r:id="rId3" imgW="113004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7224" y="328612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214810" y="1500174"/>
          <a:ext cx="4214842" cy="571504"/>
        </p:xfrm>
        <a:graphic>
          <a:graphicData uri="http://schemas.openxmlformats.org/presentationml/2006/ole">
            <p:oleObj spid="_x0000_s4104" name="Формула" r:id="rId4" imgW="135864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8596" y="2786058"/>
            <a:ext cx="611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2) Значение времени </a:t>
            </a:r>
            <a:r>
              <a:rPr lang="en-US" sz="3600" b="1" dirty="0" smtClean="0"/>
              <a:t>t</a:t>
            </a:r>
            <a:r>
              <a:rPr lang="ru-RU" sz="3600" b="1" dirty="0" smtClean="0"/>
              <a:t>, если:</a:t>
            </a:r>
            <a:endParaRPr lang="ru-RU" sz="3600" b="1" dirty="0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14282" y="3857628"/>
          <a:ext cx="4000528" cy="642942"/>
        </p:xfrm>
        <a:graphic>
          <a:graphicData uri="http://schemas.openxmlformats.org/presentationml/2006/ole">
            <p:oleObj spid="_x0000_s4106" name="Формула" r:id="rId5" imgW="1295280" imgH="20304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4643438" y="3857628"/>
          <a:ext cx="3857652" cy="642942"/>
        </p:xfrm>
        <a:graphic>
          <a:graphicData uri="http://schemas.openxmlformats.org/presentationml/2006/ole">
            <p:oleObj spid="_x0000_s4108" name="Формула" r:id="rId6" imgW="83808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480819">
            <a:off x="1068046" y="2466893"/>
            <a:ext cx="622086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Задачи!!!!!</a:t>
            </a:r>
            <a:endParaRPr lang="ru-RU" sz="9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3"/>
            <a:ext cx="1556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№ 681</a:t>
            </a:r>
            <a:endParaRPr lang="ru-RU" sz="3600" dirty="0"/>
          </a:p>
        </p:txBody>
      </p:sp>
      <p:pic>
        <p:nvPicPr>
          <p:cNvPr id="6146" name="Picture 2" descr="D:\Мамины документы\Картинки\Super Mom\SUPER00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28604"/>
            <a:ext cx="2143140" cy="1714512"/>
          </a:xfrm>
          <a:prstGeom prst="rect">
            <a:avLst/>
          </a:prstGeom>
          <a:noFill/>
        </p:spPr>
      </p:pic>
      <p:pic>
        <p:nvPicPr>
          <p:cNvPr id="6147" name="Picture 3" descr="D:\Мамины документы\Картинки\Mobsters and Gangsters\GNGST03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857232"/>
            <a:ext cx="2890136" cy="1625258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2071678"/>
            <a:ext cx="3743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786182" y="22859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600 км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428869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V=60 </a:t>
            </a:r>
            <a:r>
              <a:rPr lang="ru-RU" sz="2400" b="1" i="1" dirty="0" smtClean="0"/>
              <a:t>км/ч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235743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V=40 </a:t>
            </a:r>
            <a:r>
              <a:rPr lang="ru-RU" sz="2400" b="1" i="1" dirty="0" smtClean="0"/>
              <a:t>км/ч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292893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Чему равно расстояние между машинами через </a:t>
            </a:r>
            <a:r>
              <a:rPr lang="en-US" sz="2400" b="1" i="1" dirty="0" smtClean="0"/>
              <a:t>t</a:t>
            </a:r>
            <a:r>
              <a:rPr lang="ru-RU" sz="2400" b="1" dirty="0" smtClean="0"/>
              <a:t> часов после выезда?  </a:t>
            </a:r>
            <a:endParaRPr lang="ru-RU" sz="2400" b="1" dirty="0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286248" y="3714752"/>
          <a:ext cx="3357586" cy="714380"/>
        </p:xfrm>
        <a:graphic>
          <a:graphicData uri="http://schemas.openxmlformats.org/presentationml/2006/ole">
            <p:oleObj spid="_x0000_s6152" name="Формула" r:id="rId6" imgW="952200" imgH="20304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286248" y="4429132"/>
          <a:ext cx="3286148" cy="714380"/>
        </p:xfrm>
        <a:graphic>
          <a:graphicData uri="http://schemas.openxmlformats.org/presentationml/2006/ole">
            <p:oleObj spid="_x0000_s6153" name="Формула" r:id="rId7" imgW="62208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57224" y="5500702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100 -</a:t>
            </a:r>
            <a:r>
              <a:rPr lang="ru-RU" sz="3600" b="1" dirty="0" smtClean="0"/>
              <a:t>скорость сближения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5715008" y="1857364"/>
            <a:ext cx="571504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86116" y="1857364"/>
            <a:ext cx="714380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5" y="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680</a:t>
            </a:r>
            <a:endParaRPr lang="ru-RU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442915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642918"/>
            <a:ext cx="435771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42910" y="200024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V=50 </a:t>
            </a:r>
            <a:r>
              <a:rPr lang="ru-RU" sz="2800" b="1" dirty="0" smtClean="0"/>
              <a:t>км/ч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200024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V= 70 </a:t>
            </a:r>
            <a:r>
              <a:rPr lang="ru-RU" sz="2800" b="1" dirty="0" smtClean="0"/>
              <a:t>км/ч</a:t>
            </a:r>
            <a:endParaRPr lang="ru-RU" sz="2800" b="1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428868"/>
            <a:ext cx="38576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 rot="10800000" flipV="1">
            <a:off x="2714612" y="1905525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r>
              <a:rPr lang="ru-RU" sz="2800" b="1" dirty="0" smtClean="0"/>
              <a:t> км  ? через </a:t>
            </a:r>
            <a:r>
              <a:rPr lang="en-US" sz="2800" b="1" i="1" dirty="0" smtClean="0"/>
              <a:t>t</a:t>
            </a:r>
            <a:r>
              <a:rPr lang="ru-RU" sz="2800" b="1" i="1" dirty="0" smtClean="0"/>
              <a:t> часов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335756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S= (50+70)t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407194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S= 120t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857760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120 – </a:t>
            </a:r>
            <a:r>
              <a:rPr lang="ru-RU" sz="4000" b="1" dirty="0" smtClean="0">
                <a:solidFill>
                  <a:srgbClr val="FF0000"/>
                </a:solidFill>
              </a:rPr>
              <a:t>скорость удаления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2714620"/>
            <a:ext cx="17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Решение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643702" y="2643182"/>
            <a:ext cx="1571636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642910" y="2571744"/>
            <a:ext cx="1581160" cy="952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Сделаем вывод: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286808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1) При движении навстречу друг другу </a:t>
            </a:r>
            <a:r>
              <a:rPr lang="ru-RU" sz="3600" b="1" dirty="0" smtClean="0">
                <a:solidFill>
                  <a:srgbClr val="FF0000"/>
                </a:solidFill>
              </a:rPr>
              <a:t>СКОРОСТЬ СБЛИЖЕНИЯ </a:t>
            </a:r>
            <a:r>
              <a:rPr lang="ru-RU" sz="3600" b="1" dirty="0" smtClean="0"/>
              <a:t>равна сумме скоростей.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3" y="3643314"/>
            <a:ext cx="8501122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2) При движении в стороны друг от друга </a:t>
            </a:r>
            <a:r>
              <a:rPr lang="ru-RU" sz="3600" b="1" dirty="0" smtClean="0">
                <a:solidFill>
                  <a:srgbClr val="FF0000"/>
                </a:solidFill>
              </a:rPr>
              <a:t>СКОРОСТЬ УДАЛЕНИЯ </a:t>
            </a:r>
            <a:r>
              <a:rPr lang="ru-RU" sz="3600" b="1" dirty="0" smtClean="0"/>
              <a:t>равна сумме скоростей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2000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№ 682</a:t>
            </a:r>
            <a:endParaRPr lang="ru-RU" sz="4000" b="1" dirty="0"/>
          </a:p>
        </p:txBody>
      </p:sp>
      <p:pic>
        <p:nvPicPr>
          <p:cNvPr id="8194" name="Picture 2" descr="D:\Мамины документы\Картинки\Sea Cartoons\CTSEA02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57166"/>
            <a:ext cx="2724851" cy="1571637"/>
          </a:xfrm>
          <a:prstGeom prst="rect">
            <a:avLst/>
          </a:prstGeom>
          <a:noFill/>
        </p:spPr>
      </p:pic>
      <p:pic>
        <p:nvPicPr>
          <p:cNvPr id="8195" name="Picture 3" descr="D:\Мамины документы\Картинки\Cartoon Characters\CRCTR09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85728"/>
            <a:ext cx="2354019" cy="1285883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83358">
            <a:off x="2115546" y="1843305"/>
            <a:ext cx="3245932" cy="13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21055060">
            <a:off x="2777778" y="1970886"/>
            <a:ext cx="2866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198 см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42886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V=130 c</a:t>
            </a:r>
            <a:r>
              <a:rPr lang="ru-RU" sz="3200" b="1" dirty="0" smtClean="0"/>
              <a:t>м/мин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235743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V=97 </a:t>
            </a:r>
            <a:r>
              <a:rPr lang="ru-RU" sz="3200" b="1" dirty="0" smtClean="0"/>
              <a:t>см/мин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2928934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Чему будет равно расстояние между черепахами через </a:t>
            </a:r>
            <a:r>
              <a:rPr lang="en-US" sz="2800" b="1" i="1" dirty="0" smtClean="0"/>
              <a:t>t</a:t>
            </a:r>
            <a:r>
              <a:rPr lang="ru-RU" sz="2800" b="1" i="1" dirty="0" smtClean="0"/>
              <a:t> минут?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385762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S=</a:t>
            </a:r>
            <a:r>
              <a:rPr lang="ru-RU" sz="2800" b="1" i="1" dirty="0" smtClean="0"/>
              <a:t>(130-97)</a:t>
            </a:r>
            <a:r>
              <a:rPr lang="en-US" sz="2800" b="1" i="1" dirty="0" smtClean="0"/>
              <a:t>t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435769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S= 33 </a:t>
            </a:r>
            <a:r>
              <a:rPr lang="en-US" sz="2800" b="1" i="1" dirty="0"/>
              <a:t>t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4071942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33 – </a:t>
            </a:r>
            <a:r>
              <a:rPr lang="ru-RU" sz="3200" b="1" dirty="0" smtClean="0">
                <a:solidFill>
                  <a:srgbClr val="FF0000"/>
                </a:solidFill>
              </a:rPr>
              <a:t>скорость сближения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57488" y="4143380"/>
          <a:ext cx="642942" cy="571504"/>
        </p:xfrm>
        <a:graphic>
          <a:graphicData uri="http://schemas.openxmlformats.org/presentationml/2006/ole">
            <p:oleObj spid="_x0000_s8197" name="Формула" r:id="rId6" imgW="190440" imgH="1522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0034" y="485776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Через сколько минут первая черепаха догонит вторую? 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550070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t=198 : 33 = 6 (</a:t>
            </a:r>
            <a:r>
              <a:rPr lang="ru-RU" sz="3200" b="1" i="1" dirty="0" smtClean="0"/>
              <a:t>мин)</a:t>
            </a:r>
            <a:r>
              <a:rPr lang="en-US" sz="3200" b="1" i="1" dirty="0" smtClean="0"/>
              <a:t> </a:t>
            </a:r>
            <a:endParaRPr lang="ru-RU" sz="3200" b="1" i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9.52821E-7 C -0.02795 0.00763 -0.0894 0.00555 -0.12308 0.00717 C -0.14322 0.01272 -0.16215 0.02405 -0.18194 0.03099 C -0.18975 0.03793 -0.1993 0.03747 -0.20798 0.04186 C -0.21788 0.04695 -0.20867 0.04487 -0.22013 0.04741 C -0.22656 0.0488 -0.2394 0.05111 -0.2394 0.05111 C -0.31683 0.08256 -0.43211 0.05319 -0.48454 0.05273 C -0.51631 0.05365 -0.54288 0.05227 -0.57239 0.06198 C -0.58003 0.06869 -0.5842 0.07655 -0.59149 0.08395 C -0.59392 0.08673 -0.59965 0.09112 -0.59965 0.09112 C -0.60572 0.10315 -0.61562 0.10661 -0.62569 0.10939 C -0.62829 0.12327 -0.6342 0.11864 -0.64479 0.11864 " pathEditMode="fixed" ptsTypes="fffffffffffA">
                                      <p:cBhvr>
                                        <p:cTn id="12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19241E-6 C -0.00677 0.00231 -0.01198 0.00416 -0.0191 0.00532 C -0.04983 0.0192 -0.02431 0.00902 -0.09861 0.01087 C -0.10694 0.01179 -0.11736 0.01457 -0.12604 0.01457 " pathEditMode="fixed" ptsTypes="fffA">
                                      <p:cBhvr>
                                        <p:cTn id="15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F3CC5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778</TotalTime>
  <Words>237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Воеводина</dc:creator>
  <cp:lastModifiedBy>IRONMANN (AKA SHAMAN)</cp:lastModifiedBy>
  <cp:revision>93</cp:revision>
  <dcterms:created xsi:type="dcterms:W3CDTF">2010-01-09T12:25:46Z</dcterms:created>
  <dcterms:modified xsi:type="dcterms:W3CDTF">2014-08-15T07:24:42Z</dcterms:modified>
</cp:coreProperties>
</file>