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Гипотезы происхождения жизни  на Земле.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/>
              <a:t>Урок по биологии в 9 классе.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Подготовила – учитель химии и биологии Выскребенцева С.В. </a:t>
            </a:r>
          </a:p>
          <a:p>
            <a:pPr algn="ctr"/>
            <a:r>
              <a:rPr lang="ru-RU" dirty="0" smtClean="0"/>
              <a:t>МБОУ СОШ №6 ст. Октябрьской </a:t>
            </a:r>
          </a:p>
          <a:p>
            <a:pPr algn="ctr"/>
            <a:r>
              <a:rPr lang="ru-RU" dirty="0" err="1" smtClean="0"/>
              <a:t>Крыловского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Гипотеза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панспермии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Согласно этой гипотезе жизнь</a:t>
            </a:r>
          </a:p>
          <a:p>
            <a:pPr>
              <a:buNone/>
            </a:pPr>
            <a:r>
              <a:rPr lang="ru-RU" dirty="0" smtClean="0"/>
              <a:t> на Земле появилась в результате</a:t>
            </a:r>
          </a:p>
          <a:p>
            <a:pPr>
              <a:buNone/>
            </a:pPr>
            <a:r>
              <a:rPr lang="ru-RU" dirty="0" smtClean="0"/>
              <a:t>переноса с других планет неких </a:t>
            </a:r>
          </a:p>
          <a:p>
            <a:pPr>
              <a:buNone/>
            </a:pPr>
            <a:r>
              <a:rPr lang="ru-RU" dirty="0" smtClean="0"/>
              <a:t>зародышей жизни (Г. Рихтер в </a:t>
            </a:r>
          </a:p>
          <a:p>
            <a:pPr>
              <a:buNone/>
            </a:pPr>
            <a:r>
              <a:rPr lang="ru-RU" dirty="0" smtClean="0"/>
              <a:t>1865 г.)</a:t>
            </a:r>
          </a:p>
          <a:p>
            <a:pPr>
              <a:buNone/>
            </a:pPr>
            <a:r>
              <a:rPr lang="ru-RU" dirty="0" smtClean="0"/>
              <a:t>Наиболее вероятно попадание </a:t>
            </a:r>
          </a:p>
          <a:p>
            <a:pPr>
              <a:buNone/>
            </a:pPr>
            <a:r>
              <a:rPr lang="ru-RU" dirty="0" smtClean="0"/>
              <a:t> на планету живых организмов </a:t>
            </a:r>
          </a:p>
          <a:p>
            <a:pPr>
              <a:buNone/>
            </a:pPr>
            <a:r>
              <a:rPr lang="ru-RU" dirty="0" smtClean="0"/>
              <a:t>внеземного происхождения с </a:t>
            </a:r>
          </a:p>
          <a:p>
            <a:pPr>
              <a:buNone/>
            </a:pPr>
            <a:r>
              <a:rPr lang="ru-RU" dirty="0" smtClean="0"/>
              <a:t>метеоритами и космической </a:t>
            </a:r>
          </a:p>
          <a:p>
            <a:pPr>
              <a:buNone/>
            </a:pPr>
            <a:r>
              <a:rPr lang="ru-RU" dirty="0" smtClean="0"/>
              <a:t>пылью.  (нет достоверных фактов)</a:t>
            </a:r>
            <a:endParaRPr lang="ru-RU" dirty="0"/>
          </a:p>
        </p:txBody>
      </p:sp>
      <p:pic>
        <p:nvPicPr>
          <p:cNvPr id="9218" name="Picture 2" descr="C:\Users\Света\Desktop\неделя химии\неделя химии\урок-презентация в 9 классе по биологии\73761_Гипотезы_происхождения_жизни\ppt\media\image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4722" y="1142984"/>
            <a:ext cx="318037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Гипотеза биохимической эволюции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1924 году русский академик</a:t>
            </a:r>
          </a:p>
          <a:p>
            <a:pPr>
              <a:buNone/>
            </a:pPr>
            <a:r>
              <a:rPr lang="ru-RU" dirty="0" smtClean="0"/>
              <a:t>А.И. Опарин одним из первых </a:t>
            </a:r>
          </a:p>
          <a:p>
            <a:pPr>
              <a:buNone/>
            </a:pPr>
            <a:r>
              <a:rPr lang="ru-RU" dirty="0" smtClean="0"/>
              <a:t>р</a:t>
            </a:r>
            <a:r>
              <a:rPr lang="ru-RU" dirty="0" smtClean="0"/>
              <a:t>ешил проблему возникновения</a:t>
            </a:r>
          </a:p>
          <a:p>
            <a:pPr>
              <a:buNone/>
            </a:pPr>
            <a:r>
              <a:rPr lang="ru-RU" dirty="0" smtClean="0"/>
              <a:t>ж</a:t>
            </a:r>
            <a:r>
              <a:rPr lang="ru-RU" dirty="0" smtClean="0"/>
              <a:t>изни на Земле. Он утверждал, </a:t>
            </a:r>
          </a:p>
          <a:p>
            <a:pPr>
              <a:buNone/>
            </a:pPr>
            <a:r>
              <a:rPr lang="ru-RU" dirty="0" smtClean="0"/>
              <a:t>ч</a:t>
            </a:r>
            <a:r>
              <a:rPr lang="ru-RU" dirty="0" smtClean="0"/>
              <a:t>то при мощных электрических</a:t>
            </a:r>
          </a:p>
          <a:p>
            <a:pPr>
              <a:buNone/>
            </a:pPr>
            <a:r>
              <a:rPr lang="ru-RU" dirty="0" smtClean="0"/>
              <a:t>р</a:t>
            </a:r>
            <a:r>
              <a:rPr lang="ru-RU" dirty="0" smtClean="0"/>
              <a:t>азрядах и жестком ультрафиолетовом</a:t>
            </a:r>
          </a:p>
          <a:p>
            <a:pPr>
              <a:buNone/>
            </a:pPr>
            <a:r>
              <a:rPr lang="ru-RU" dirty="0" smtClean="0"/>
              <a:t>излучении в первичной земной</a:t>
            </a:r>
          </a:p>
          <a:p>
            <a:pPr>
              <a:buNone/>
            </a:pPr>
            <a:r>
              <a:rPr lang="ru-RU" dirty="0" smtClean="0"/>
              <a:t> атмосфере могли из </a:t>
            </a:r>
          </a:p>
          <a:p>
            <a:pPr>
              <a:buNone/>
            </a:pPr>
            <a:r>
              <a:rPr lang="ru-RU" dirty="0" smtClean="0"/>
              <a:t>неорганических соединений 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озникнуть простейшие органические</a:t>
            </a:r>
          </a:p>
          <a:p>
            <a:pPr>
              <a:buNone/>
            </a:pPr>
            <a:r>
              <a:rPr lang="ru-RU" dirty="0" smtClean="0"/>
              <a:t> вещества, необходимые для</a:t>
            </a:r>
          </a:p>
          <a:p>
            <a:pPr>
              <a:buNone/>
            </a:pPr>
            <a:r>
              <a:rPr lang="ru-RU" dirty="0" smtClean="0"/>
              <a:t>возникновения жизни.</a:t>
            </a:r>
            <a:endParaRPr lang="ru-RU" dirty="0"/>
          </a:p>
        </p:txBody>
      </p:sp>
      <p:pic>
        <p:nvPicPr>
          <p:cNvPr id="1026" name="Picture 2" descr="C:\Users\Света\Desktop\неделя химии\неделя химии\урок-презентация в 9 классе по биологии\73761_Гипотезы_происхождения_жизни\ppt\media\image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214710" cy="4492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Опыт </a:t>
            </a:r>
            <a:r>
              <a:rPr lang="ru-RU" b="1" dirty="0" err="1" smtClean="0">
                <a:latin typeface="Arial Black" pitchFamily="34" charset="0"/>
              </a:rPr>
              <a:t>Стенли</a:t>
            </a:r>
            <a:r>
              <a:rPr lang="ru-RU" b="1" dirty="0" smtClean="0">
                <a:latin typeface="Arial Black" pitchFamily="34" charset="0"/>
              </a:rPr>
              <a:t> Миллера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Предсказание Опарина в 1953 г.</a:t>
            </a:r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одтвердил американский ученый</a:t>
            </a:r>
          </a:p>
          <a:p>
            <a:pPr>
              <a:buNone/>
            </a:pPr>
            <a:r>
              <a:rPr lang="ru-RU" dirty="0" smtClean="0"/>
              <a:t>С. Миллер, который, пропуская</a:t>
            </a:r>
          </a:p>
          <a:p>
            <a:pPr>
              <a:buNone/>
            </a:pPr>
            <a:r>
              <a:rPr lang="ru-RU" dirty="0" smtClean="0"/>
              <a:t> электрические разряды через</a:t>
            </a:r>
          </a:p>
          <a:p>
            <a:pPr>
              <a:buNone/>
            </a:pPr>
            <a:r>
              <a:rPr lang="ru-RU" dirty="0" smtClean="0"/>
              <a:t> смесь метана, аммиака, водорода </a:t>
            </a:r>
          </a:p>
          <a:p>
            <a:pPr>
              <a:buNone/>
            </a:pPr>
            <a:r>
              <a:rPr lang="ru-RU" dirty="0" smtClean="0"/>
              <a:t>и паров воды под большим </a:t>
            </a:r>
            <a:r>
              <a:rPr lang="ru-RU" dirty="0" err="1" smtClean="0"/>
              <a:t>давле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</a:t>
            </a:r>
            <a:r>
              <a:rPr lang="ru-RU" dirty="0" err="1" smtClean="0"/>
              <a:t>ием</a:t>
            </a:r>
            <a:r>
              <a:rPr lang="ru-RU" dirty="0" smtClean="0"/>
              <a:t> и высокой температуре,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олучил в лабораторных условиях</a:t>
            </a:r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ростейшие жирные кислоты,</a:t>
            </a:r>
          </a:p>
          <a:p>
            <a:pPr>
              <a:buNone/>
            </a:pPr>
            <a:r>
              <a:rPr lang="ru-RU" dirty="0" smtClean="0"/>
              <a:t> мочевину, уксусную и муравьиную</a:t>
            </a:r>
          </a:p>
          <a:p>
            <a:pPr>
              <a:buNone/>
            </a:pPr>
            <a:r>
              <a:rPr lang="ru-RU" dirty="0" smtClean="0"/>
              <a:t> кислоты и несколько аминокислот. </a:t>
            </a:r>
            <a:endParaRPr lang="ru-RU" dirty="0"/>
          </a:p>
        </p:txBody>
      </p:sp>
      <p:pic>
        <p:nvPicPr>
          <p:cNvPr id="2050" name="Picture 2" descr="C:\Users\Света\Desktop\неделя химии\неделя химии\урок-презентация в 9 классе по биологии\73761_Гипотезы_происхождения_жизни\ppt\media\image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928802"/>
            <a:ext cx="293688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just"/>
            <a:r>
              <a:rPr lang="ru-RU" dirty="0" smtClean="0"/>
              <a:t>В настоящее время теории самозарождения и стационарного состояния представляют собой только исторический и философский интерес, так как результаты научных исследований противоречат выводам этих теорий.</a:t>
            </a:r>
          </a:p>
          <a:p>
            <a:pPr algn="just"/>
            <a:r>
              <a:rPr lang="ru-RU" dirty="0" smtClean="0"/>
              <a:t>Теория панспермии не решает принципиального вопроса о возникновении жизни, хотя и не может исключаться как гипотеза об источниках возникновения жизни на нашей планете.</a:t>
            </a:r>
          </a:p>
          <a:p>
            <a:pPr algn="just"/>
            <a:r>
              <a:rPr lang="ru-RU" dirty="0" smtClean="0"/>
              <a:t>Теория биохимической эволюции является предметом научных изысканий.</a:t>
            </a: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Arial Black" pitchFamily="34" charset="0"/>
              </a:rPr>
              <a:t>Возникновение живых организмов в настоящее время возможно только в результате размножения.</a:t>
            </a:r>
          </a:p>
          <a:p>
            <a:pPr algn="just"/>
            <a:endParaRPr lang="ru-RU" sz="3600" b="1" dirty="0" smtClean="0">
              <a:latin typeface="Arial Black" pitchFamily="34" charset="0"/>
            </a:endParaRPr>
          </a:p>
          <a:p>
            <a:pPr algn="just"/>
            <a:r>
              <a:rPr lang="ru-RU" sz="2400" b="1" smtClean="0">
                <a:latin typeface="Arial Black" pitchFamily="34" charset="0"/>
              </a:rPr>
              <a:t>Просмотр </a:t>
            </a:r>
            <a:r>
              <a:rPr lang="ru-RU" sz="2400" b="1" dirty="0" smtClean="0">
                <a:latin typeface="Arial Black" pitchFamily="34" charset="0"/>
              </a:rPr>
              <a:t>видеофильма о возникновении жизни.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Жизнь – одно из важнейших явлений природы.</a:t>
            </a:r>
            <a:endParaRPr lang="ru-RU" dirty="0"/>
          </a:p>
        </p:txBody>
      </p:sp>
      <p:pic>
        <p:nvPicPr>
          <p:cNvPr id="1026" name="Picture 2" descr="C:\Users\Света\Desktop\неделя химии\неделя химии\урок-презентация в 9 классе по биологии\73761_Гипотезы_происхождения_жизни\ppt\media\image3 - коп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64876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Со времен глубокой древности жизнь казалась таинственной и непознаваемой – вот почему по вопросам ее происхождения всегда шла острая борьба между материалистами и идеалистами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051" name="Picture 3" descr="C:\Users\Света\Desktop\неделя химии\неделя химии\урок-презентация в 9 классе по биологии\73761_Гипотезы_происхождения_жизни\ppt\media\imag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428605"/>
            <a:ext cx="3786213" cy="35542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</a:rPr>
              <a:t>Гипотезы возникновения жизни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Arial Black" pitchFamily="34" charset="0"/>
              </a:rPr>
              <a:t>Гипотеза креационизма</a:t>
            </a:r>
          </a:p>
          <a:p>
            <a:r>
              <a:rPr lang="ru-RU" sz="3600" dirty="0" smtClean="0">
                <a:latin typeface="Arial Black" pitchFamily="34" charset="0"/>
              </a:rPr>
              <a:t>Гипотеза самопроизвольного зарождения жизни</a:t>
            </a:r>
          </a:p>
          <a:p>
            <a:r>
              <a:rPr lang="ru-RU" sz="3600" dirty="0" smtClean="0">
                <a:latin typeface="Arial Black" pitchFamily="34" charset="0"/>
              </a:rPr>
              <a:t>Гипотеза  стационарного состояния</a:t>
            </a:r>
          </a:p>
          <a:p>
            <a:r>
              <a:rPr lang="ru-RU" sz="3600" dirty="0" smtClean="0">
                <a:latin typeface="Arial Black" pitchFamily="34" charset="0"/>
              </a:rPr>
              <a:t>Гипотеза панспермии</a:t>
            </a:r>
          </a:p>
          <a:p>
            <a:r>
              <a:rPr lang="ru-RU" sz="3600" dirty="0" smtClean="0">
                <a:latin typeface="Arial Black" pitchFamily="34" charset="0"/>
              </a:rPr>
              <a:t>Биохимическая гипотеза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Божественное 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сотворение  мира.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u="sng" dirty="0" smtClean="0"/>
              <a:t>Креационизм (создание)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религиозно-философская </a:t>
            </a:r>
          </a:p>
          <a:p>
            <a:pPr>
              <a:buNone/>
            </a:pPr>
            <a:r>
              <a:rPr lang="ru-RU" dirty="0" smtClean="0"/>
              <a:t>концепция, в рамках которой все </a:t>
            </a:r>
          </a:p>
          <a:p>
            <a:pPr>
              <a:buNone/>
            </a:pPr>
            <a:r>
              <a:rPr lang="ru-RU" dirty="0" smtClean="0"/>
              <a:t>живые существа и сама планета в</a:t>
            </a:r>
          </a:p>
          <a:p>
            <a:pPr>
              <a:buNone/>
            </a:pPr>
            <a:r>
              <a:rPr lang="ru-RU" dirty="0" smtClean="0"/>
              <a:t> целом созданы неким божеством.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latin typeface="+mj-lt"/>
              </a:rPr>
              <a:t>Гипотеза креационизма находится вне поля научных изысканий, так как она неопровержима: невозможно научно доказать, как то что Бог не создавал жизнь, так и то, что Бог её сотворил.</a:t>
            </a:r>
            <a:endParaRPr lang="ru-RU" b="1" dirty="0">
              <a:latin typeface="+mj-lt"/>
            </a:endParaRPr>
          </a:p>
        </p:txBody>
      </p:sp>
      <p:pic>
        <p:nvPicPr>
          <p:cNvPr id="4098" name="Picture 2" descr="C:\Users\Света\Desktop\неделя химии\неделя химии\урок-презентация в 9 классе по биологии\73761_Гипотезы_происхождения_жизни\ppt\media\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3020727" cy="38481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400" dirty="0" smtClean="0">
                <a:latin typeface="Arial Black" pitchFamily="34" charset="0"/>
              </a:rPr>
              <a:t>Самозарождение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         жизни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протяжении тысячелетий </a:t>
            </a:r>
          </a:p>
          <a:p>
            <a:pPr>
              <a:buNone/>
            </a:pPr>
            <a:r>
              <a:rPr lang="ru-RU" dirty="0" smtClean="0"/>
              <a:t>люди верили в самопроизвольное </a:t>
            </a:r>
          </a:p>
          <a:p>
            <a:pPr>
              <a:buNone/>
            </a:pPr>
            <a:r>
              <a:rPr lang="ru-RU" dirty="0" smtClean="0"/>
              <a:t>зарождение жизни, считая его </a:t>
            </a:r>
          </a:p>
          <a:p>
            <a:pPr>
              <a:buNone/>
            </a:pPr>
            <a:r>
              <a:rPr lang="ru-RU" dirty="0" smtClean="0"/>
              <a:t>обычным способом появления </a:t>
            </a:r>
          </a:p>
          <a:p>
            <a:pPr>
              <a:buNone/>
            </a:pPr>
            <a:r>
              <a:rPr lang="ru-RU" dirty="0" smtClean="0"/>
              <a:t>живых существ из неживой</a:t>
            </a:r>
          </a:p>
          <a:p>
            <a:pPr>
              <a:buNone/>
            </a:pPr>
            <a:r>
              <a:rPr lang="ru-RU" dirty="0" smtClean="0"/>
              <a:t>материи. </a:t>
            </a:r>
          </a:p>
          <a:p>
            <a:pPr algn="r">
              <a:buNone/>
            </a:pPr>
            <a:r>
              <a:rPr lang="ru-RU" dirty="0" smtClean="0"/>
              <a:t>384-322 гг. до н.э.</a:t>
            </a:r>
          </a:p>
          <a:p>
            <a:pPr>
              <a:buNone/>
            </a:pPr>
            <a:r>
              <a:rPr lang="ru-RU" dirty="0" smtClean="0"/>
              <a:t>Например, Аристотель приписывал вшам происхождение из мяса, дождевым червям – из ила прудов.</a:t>
            </a:r>
            <a:endParaRPr lang="ru-RU" dirty="0"/>
          </a:p>
        </p:txBody>
      </p:sp>
      <p:pic>
        <p:nvPicPr>
          <p:cNvPr id="5122" name="Picture 2" descr="C:\Users\Света\Desktop\неделя химии\неделя химии\урок-презентация в 9 классе по биологии\73761_Гипотезы_происхождения_жизни\ppt\media\image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85794"/>
            <a:ext cx="278608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Эксперименты 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err="1" smtClean="0">
                <a:latin typeface="Arial Black" pitchFamily="34" charset="0"/>
              </a:rPr>
              <a:t>Франческо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Реди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1688 году итальянский биолог и</a:t>
            </a:r>
          </a:p>
          <a:p>
            <a:pPr>
              <a:buNone/>
            </a:pPr>
            <a:r>
              <a:rPr lang="ru-RU" dirty="0" smtClean="0"/>
              <a:t>врач Ф. </a:t>
            </a:r>
            <a:r>
              <a:rPr lang="ru-RU" dirty="0" err="1" smtClean="0"/>
              <a:t>Реди</a:t>
            </a:r>
            <a:r>
              <a:rPr lang="ru-RU" dirty="0" smtClean="0"/>
              <a:t> опровергнул </a:t>
            </a:r>
          </a:p>
          <a:p>
            <a:pPr>
              <a:buNone/>
            </a:pPr>
            <a:r>
              <a:rPr lang="ru-RU" dirty="0" smtClean="0"/>
              <a:t>возможность зарождения мух из </a:t>
            </a:r>
          </a:p>
          <a:p>
            <a:pPr>
              <a:buNone/>
            </a:pPr>
            <a:r>
              <a:rPr lang="ru-RU" dirty="0" smtClean="0"/>
              <a:t>мяса.  </a:t>
            </a:r>
          </a:p>
          <a:p>
            <a:pPr>
              <a:buNone/>
            </a:pPr>
            <a:r>
              <a:rPr lang="ru-RU" dirty="0" err="1" smtClean="0"/>
              <a:t>Реди</a:t>
            </a:r>
            <a:r>
              <a:rPr lang="ru-RU" dirty="0" smtClean="0"/>
              <a:t> покрыл мясо кисеей, не</a:t>
            </a:r>
          </a:p>
          <a:p>
            <a:pPr>
              <a:buNone/>
            </a:pPr>
            <a:r>
              <a:rPr lang="ru-RU" dirty="0" smtClean="0"/>
              <a:t> ограничивающей доступ воздуха, </a:t>
            </a:r>
          </a:p>
          <a:p>
            <a:pPr>
              <a:buNone/>
            </a:pPr>
            <a:r>
              <a:rPr lang="ru-RU" dirty="0" smtClean="0"/>
              <a:t>и  показал, что при этом на мясе не </a:t>
            </a:r>
          </a:p>
          <a:p>
            <a:pPr>
              <a:buNone/>
            </a:pPr>
            <a:r>
              <a:rPr lang="ru-RU" dirty="0" smtClean="0"/>
              <a:t>появляется личинок мух.                      </a:t>
            </a:r>
            <a:r>
              <a:rPr lang="ru-RU" sz="2400" i="1" dirty="0" err="1" smtClean="0"/>
              <a:t>Франческо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Реди</a:t>
            </a:r>
            <a:endParaRPr lang="ru-RU" sz="2400" i="1" dirty="0"/>
          </a:p>
        </p:txBody>
      </p:sp>
      <p:pic>
        <p:nvPicPr>
          <p:cNvPr id="6146" name="Picture 2" descr="C:\Users\Света\Desktop\неделя химии\неделя химии\урок-презентация в 9 классе по биологии\73761_Гипотезы_происхождения_жизни\ppt\media\image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690826" cy="326262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Опыт Луи Пастера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1860 году в результате</a:t>
            </a:r>
          </a:p>
          <a:p>
            <a:pPr>
              <a:buNone/>
            </a:pPr>
            <a:r>
              <a:rPr lang="ru-RU" dirty="0" smtClean="0"/>
              <a:t> ряда экспериментов  </a:t>
            </a:r>
          </a:p>
          <a:p>
            <a:pPr>
              <a:buNone/>
            </a:pPr>
            <a:r>
              <a:rPr lang="ru-RU" dirty="0" smtClean="0"/>
              <a:t>французский  химик</a:t>
            </a:r>
          </a:p>
          <a:p>
            <a:pPr>
              <a:buNone/>
            </a:pPr>
            <a:r>
              <a:rPr lang="ru-RU" dirty="0" smtClean="0"/>
              <a:t> Луи Пастер окончательно </a:t>
            </a:r>
          </a:p>
          <a:p>
            <a:pPr>
              <a:buNone/>
            </a:pPr>
            <a:r>
              <a:rPr lang="ru-RU" dirty="0" smtClean="0"/>
              <a:t>опроверг теорию</a:t>
            </a:r>
          </a:p>
          <a:p>
            <a:pPr>
              <a:buNone/>
            </a:pPr>
            <a:r>
              <a:rPr lang="ru-RU" dirty="0" smtClean="0"/>
              <a:t> спонтанного зарождения</a:t>
            </a:r>
          </a:p>
          <a:p>
            <a:pPr>
              <a:buNone/>
            </a:pPr>
            <a:r>
              <a:rPr lang="ru-RU" dirty="0" smtClean="0"/>
              <a:t>жизни. </a:t>
            </a:r>
          </a:p>
          <a:p>
            <a:pPr>
              <a:buNone/>
            </a:pPr>
            <a:r>
              <a:rPr lang="ru-RU" dirty="0" smtClean="0"/>
              <a:t>Принцип «все живое только </a:t>
            </a:r>
          </a:p>
          <a:p>
            <a:pPr>
              <a:buNone/>
            </a:pPr>
            <a:r>
              <a:rPr lang="ru-RU" dirty="0" smtClean="0"/>
              <a:t>из живого» был доказан!</a:t>
            </a:r>
            <a:endParaRPr lang="ru-RU" dirty="0"/>
          </a:p>
        </p:txBody>
      </p:sp>
      <p:pic>
        <p:nvPicPr>
          <p:cNvPr id="7170" name="Picture 2" descr="C:\Users\Света\Desktop\неделя химии\неделя химии\урок-презентация в 9 классе по биологии\73761_Гипотезы_происхождения_жизни\ppt\media\image9.jpeg"/>
          <p:cNvPicPr>
            <a:picLocks noChangeAspect="1" noChangeArrowheads="1"/>
          </p:cNvPicPr>
          <p:nvPr/>
        </p:nvPicPr>
        <p:blipFill>
          <a:blip r:embed="rId2" cstate="print"/>
          <a:srcRect l="50361" t="10767" b="6797"/>
          <a:stretch>
            <a:fillRect/>
          </a:stretch>
        </p:blipFill>
        <p:spPr bwMode="auto">
          <a:xfrm>
            <a:off x="5072066" y="1857340"/>
            <a:ext cx="3714776" cy="48154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Гипотеза стационарного состояния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Согласно этой теории Земля никогда не возникала, а существовала вечно; она всегда была способна поддерживать жизнь. Гипотеза в корне противоречит данным современной астрономии, которые указывают на конечное время существования любых звезд и планетных систем. Возраст Земли исчисляется в 4,6 млрд. лет.</a:t>
            </a:r>
            <a:endParaRPr lang="ru-RU" dirty="0"/>
          </a:p>
        </p:txBody>
      </p:sp>
      <p:pic>
        <p:nvPicPr>
          <p:cNvPr id="8196" name="Picture 4" descr="C:\Users\Света\Desktop\неделя химии\неделя химии\урок-презентация в 9 классе по биологии\73761_Гипотезы_происхождения_жизни\ppt\media\image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8143932" cy="17859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552</Words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Гипотезы происхождения жизни  на Земле.</vt:lpstr>
      <vt:lpstr>Жизнь – одно из важнейших явлений природы.</vt:lpstr>
      <vt:lpstr>Слайд 3</vt:lpstr>
      <vt:lpstr>Гипотезы возникновения жизни:</vt:lpstr>
      <vt:lpstr>Божественное  сотворение  мира.</vt:lpstr>
      <vt:lpstr>  Самозарождение           жизни</vt:lpstr>
      <vt:lpstr>Эксперименты  Франческо Реди</vt:lpstr>
      <vt:lpstr>Опыт Луи Пастера</vt:lpstr>
      <vt:lpstr>Гипотеза стационарного состояния</vt:lpstr>
      <vt:lpstr>Гипотеза  панспермии</vt:lpstr>
      <vt:lpstr>Гипотеза биохимической эволюции</vt:lpstr>
      <vt:lpstr>Опыт Стенли Миллера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Гипотезы происхождения жизни  на Земле.</dc:title>
  <dc:creator>Света</dc:creator>
  <cp:lastModifiedBy>Света</cp:lastModifiedBy>
  <cp:revision>13</cp:revision>
  <dcterms:created xsi:type="dcterms:W3CDTF">2013-09-24T16:07:05Z</dcterms:created>
  <dcterms:modified xsi:type="dcterms:W3CDTF">2013-09-25T10:06:53Z</dcterms:modified>
</cp:coreProperties>
</file>