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174C-A6A3-458E-9BDD-1697F93F075B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F231C-BC4F-4E35-BDFD-994C8F59B1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714356"/>
            <a:ext cx="81439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b="1" dirty="0" smtClean="0">
                <a:solidFill>
                  <a:srgbClr val="FF0000"/>
                </a:solidFill>
              </a:rPr>
              <a:t>Осенняя фантазия</a:t>
            </a:r>
            <a:endParaRPr lang="ru-RU" sz="1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shkolu.ru/content/media/pic/std/1000000/643000/642197-c8850ccabf0418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715304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g0.liveinternet.ru/images/attach/c/6/92/973/92973298_large_listya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715304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g1.liveinternet.ru/images/attach/c/6/92/973/92973299_large_listya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750099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s379.ru/assets/images/AnonsiNovosti/cherepa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42955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roshkolu.ru/content/media/pic/std/1000000/643000/642197-c8850ccabf0418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643338" cy="2698769"/>
          </a:xfrm>
          <a:prstGeom prst="rect">
            <a:avLst/>
          </a:prstGeom>
          <a:noFill/>
        </p:spPr>
      </p:pic>
      <p:pic>
        <p:nvPicPr>
          <p:cNvPr id="5" name="Picture 2" descr="http://img0.liveinternet.ru/images/attach/c/6/92/973/92973298_large_listya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929066"/>
            <a:ext cx="3643338" cy="2462627"/>
          </a:xfrm>
          <a:prstGeom prst="rect">
            <a:avLst/>
          </a:prstGeom>
          <a:noFill/>
        </p:spPr>
      </p:pic>
      <p:pic>
        <p:nvPicPr>
          <p:cNvPr id="6" name="Picture 2" descr="http://img1.liveinternet.ru/images/attach/c/6/92/973/92973299_large_listya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786190"/>
            <a:ext cx="3800502" cy="2714644"/>
          </a:xfrm>
          <a:prstGeom prst="rect">
            <a:avLst/>
          </a:prstGeom>
          <a:noFill/>
        </p:spPr>
      </p:pic>
      <p:pic>
        <p:nvPicPr>
          <p:cNvPr id="7" name="Picture 2" descr="http://ds379.ru/assets/images/AnonsiNovosti/cherepah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14290"/>
            <a:ext cx="3964809" cy="3049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Volume</dc:creator>
  <cp:lastModifiedBy>Volume</cp:lastModifiedBy>
  <cp:revision>1</cp:revision>
  <dcterms:created xsi:type="dcterms:W3CDTF">2013-09-12T09:48:13Z</dcterms:created>
  <dcterms:modified xsi:type="dcterms:W3CDTF">2013-09-12T09:54:51Z</dcterms:modified>
</cp:coreProperties>
</file>