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2150" y="188640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dirty="0" smtClean="0"/>
              <a:t>Игрушка из помпона </a:t>
            </a:r>
            <a:r>
              <a:rPr lang="en-US" sz="6600" dirty="0" smtClean="0"/>
              <a:t>“</a:t>
            </a:r>
            <a:r>
              <a:rPr lang="ru-RU" sz="6600" dirty="0" smtClean="0"/>
              <a:t>Цветочек</a:t>
            </a:r>
            <a:r>
              <a:rPr lang="en-US" sz="6600" dirty="0" smtClean="0"/>
              <a:t>”</a:t>
            </a:r>
            <a:endParaRPr lang="ru-RU" sz="6600" dirty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060848"/>
            <a:ext cx="2592288" cy="36823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10399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Идеи из помпонов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7" y="908720"/>
            <a:ext cx="2080265" cy="27767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18" y="2412023"/>
            <a:ext cx="2377269" cy="3356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82" y="1197285"/>
            <a:ext cx="2996973" cy="21877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26" y="3501008"/>
            <a:ext cx="2883150" cy="245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9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Последовательность изготовления помпона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116" y="1628800"/>
            <a:ext cx="4768600" cy="3872103"/>
          </a:xfrm>
        </p:spPr>
      </p:pic>
    </p:spTree>
    <p:extLst>
      <p:ext uri="{BB962C8B-B14F-4D97-AF65-F5344CB8AC3E}">
        <p14:creationId xmlns:p14="http://schemas.microsoft.com/office/powerpoint/2010/main" val="3118473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712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Последовательность выполнения помпона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44824"/>
            <a:ext cx="482453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86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263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Последовательность выполнения помпона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98054"/>
            <a:ext cx="3134009" cy="20893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921" y="3212976"/>
            <a:ext cx="3470313" cy="231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0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Последовательность выполнения помпона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44824"/>
            <a:ext cx="4477792" cy="2985195"/>
          </a:xfrm>
        </p:spPr>
      </p:pic>
    </p:spTree>
    <p:extLst>
      <p:ext uri="{BB962C8B-B14F-4D97-AF65-F5344CB8AC3E}">
        <p14:creationId xmlns:p14="http://schemas.microsoft.com/office/powerpoint/2010/main" val="371640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Последовательность выполнения помпона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20821"/>
            <a:ext cx="3584588" cy="2389726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84984"/>
            <a:ext cx="3744416" cy="249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12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Выставка работ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учащихся 2го класса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20941" y="620942"/>
            <a:ext cx="3725652" cy="24837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04" y="4209274"/>
            <a:ext cx="3814696" cy="2633430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38" y="3501008"/>
            <a:ext cx="5026686" cy="33511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5" y="1415997"/>
            <a:ext cx="406338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027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26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Игрушка из помпона “Цветочек”</vt:lpstr>
      <vt:lpstr>Идеи из помпонов</vt:lpstr>
      <vt:lpstr>Последовательность изготовления помпона</vt:lpstr>
      <vt:lpstr>Последовательность выполнения помпона</vt:lpstr>
      <vt:lpstr>Последовательность выполнения помпона</vt:lpstr>
      <vt:lpstr>Последовательность выполнения помпона</vt:lpstr>
      <vt:lpstr>Последовательность выполнения помпона</vt:lpstr>
      <vt:lpstr>Выставка работ  учащихся 2го класса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Алёнушка</cp:lastModifiedBy>
  <cp:revision>15</cp:revision>
  <dcterms:created xsi:type="dcterms:W3CDTF">2013-10-10T07:56:28Z</dcterms:created>
  <dcterms:modified xsi:type="dcterms:W3CDTF">2015-01-26T21:16:40Z</dcterms:modified>
</cp:coreProperties>
</file>