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5" r:id="rId5"/>
    <p:sldId id="266" r:id="rId6"/>
    <p:sldId id="270" r:id="rId7"/>
    <p:sldId id="269" r:id="rId8"/>
    <p:sldId id="271" r:id="rId9"/>
    <p:sldId id="272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4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938" y="1916113"/>
            <a:ext cx="4968875" cy="129698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Занимательный час зоологии.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Рыбы.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5085184"/>
            <a:ext cx="2285984" cy="17728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Учитель биологии МБОУ СОШ № 47</a:t>
            </a:r>
          </a:p>
          <a:p>
            <a:pPr algn="ctr"/>
            <a:r>
              <a:rPr lang="ru-RU" dirty="0" smtClean="0"/>
              <a:t>Андронова Людмила Ярославна</a:t>
            </a:r>
          </a:p>
          <a:p>
            <a:pPr algn="ctr"/>
            <a:r>
              <a:rPr lang="ru-RU" dirty="0" smtClean="0"/>
              <a:t> г.о. Самара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рыбы?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Тапвол</a:t>
            </a:r>
            <a:r>
              <a:rPr lang="ru-RU" dirty="0" smtClean="0"/>
              <a:t>                     </a:t>
            </a:r>
            <a:r>
              <a:rPr lang="ru-RU" dirty="0" err="1" smtClean="0"/>
              <a:t>Секрат</a:t>
            </a:r>
            <a:endParaRPr lang="ru-RU" dirty="0" smtClean="0"/>
          </a:p>
          <a:p>
            <a:r>
              <a:rPr lang="ru-RU" dirty="0" err="1" smtClean="0"/>
              <a:t>Знаас</a:t>
            </a:r>
            <a:r>
              <a:rPr lang="ru-RU" dirty="0" smtClean="0"/>
              <a:t>                       </a:t>
            </a:r>
            <a:r>
              <a:rPr lang="ru-RU" dirty="0" err="1" smtClean="0"/>
              <a:t>Бовал</a:t>
            </a:r>
            <a:endParaRPr lang="ru-RU" dirty="0" smtClean="0"/>
          </a:p>
          <a:p>
            <a:r>
              <a:rPr lang="ru-RU" dirty="0" err="1" smtClean="0"/>
              <a:t>Егмас</a:t>
            </a:r>
            <a:r>
              <a:rPr lang="ru-RU" dirty="0" smtClean="0"/>
              <a:t>                       </a:t>
            </a:r>
            <a:r>
              <a:rPr lang="ru-RU" dirty="0" err="1" smtClean="0"/>
              <a:t>Млина</a:t>
            </a:r>
            <a:endParaRPr lang="ru-RU" dirty="0" smtClean="0"/>
          </a:p>
          <a:p>
            <a:r>
              <a:rPr lang="ru-RU" dirty="0" err="1" smtClean="0"/>
              <a:t>Торес</a:t>
            </a:r>
            <a:r>
              <a:rPr lang="ru-RU" dirty="0" smtClean="0"/>
              <a:t>                       </a:t>
            </a:r>
            <a:r>
              <a:rPr lang="ru-RU" dirty="0" err="1" smtClean="0"/>
              <a:t>Дукса</a:t>
            </a:r>
            <a:endParaRPr lang="ru-RU" dirty="0" smtClean="0"/>
          </a:p>
          <a:p>
            <a:r>
              <a:rPr lang="ru-RU" dirty="0" err="1" smtClean="0"/>
              <a:t>Алгбеу</a:t>
            </a:r>
            <a:r>
              <a:rPr lang="ru-RU" dirty="0" smtClean="0"/>
              <a:t>                     </a:t>
            </a:r>
            <a:r>
              <a:rPr lang="ru-RU" dirty="0" err="1" smtClean="0"/>
              <a:t>Арьсак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dirty="0" smtClean="0"/>
              <a:t>Ответы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Плотва                     Треска</a:t>
            </a:r>
          </a:p>
          <a:p>
            <a:r>
              <a:rPr lang="ru-RU" dirty="0" smtClean="0"/>
              <a:t>Сазан                       Вобла</a:t>
            </a:r>
          </a:p>
          <a:p>
            <a:r>
              <a:rPr lang="ru-RU" dirty="0" smtClean="0"/>
              <a:t>Семга                       Налим</a:t>
            </a:r>
          </a:p>
          <a:p>
            <a:r>
              <a:rPr lang="ru-RU" dirty="0" smtClean="0"/>
              <a:t>Осетр                       Судак</a:t>
            </a:r>
          </a:p>
          <a:p>
            <a:r>
              <a:rPr lang="ru-RU" dirty="0" smtClean="0"/>
              <a:t>Белуга                      Карась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r>
              <a:rPr lang="ru-RU" sz="5400" dirty="0" smtClean="0"/>
              <a:t>Всем спасибо и до новых встреч</a:t>
            </a:r>
            <a:br>
              <a:rPr lang="ru-RU" sz="5400" dirty="0" smtClean="0"/>
            </a:br>
            <a:r>
              <a:rPr lang="ru-RU" sz="5400" dirty="0" smtClean="0"/>
              <a:t> на часе занимательной зоологии!</a:t>
            </a:r>
            <a:endParaRPr lang="ru-RU" sz="5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3828653" cy="236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Приглашаем  всех на наш корабль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72816"/>
            <a:ext cx="696195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/>
          <a:lstStyle/>
          <a:p>
            <a:r>
              <a:rPr lang="ru-RU" sz="2400" dirty="0" smtClean="0"/>
              <a:t>Индонезия</a:t>
            </a:r>
            <a:br>
              <a:rPr lang="ru-RU" sz="2400" dirty="0" smtClean="0"/>
            </a:br>
            <a:r>
              <a:rPr lang="ru-RU" sz="2400" dirty="0" smtClean="0"/>
              <a:t>Окунь – брызгун</a:t>
            </a:r>
            <a:br>
              <a:rPr lang="ru-RU" sz="2400" dirty="0" smtClean="0"/>
            </a:br>
            <a:r>
              <a:rPr lang="ru-RU" sz="2400" dirty="0" smtClean="0"/>
              <a:t>Внимание!!! Охота…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48965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Луна-рыба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9" y="1340768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Пандаки</a:t>
            </a:r>
            <a:r>
              <a:rPr lang="ru-RU" dirty="0" smtClean="0"/>
              <a:t>- крошечные рыбки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1845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Морская игла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/>
              <a:t>В ней нитки нет и нет ушка,</a:t>
            </a:r>
          </a:p>
          <a:p>
            <a:r>
              <a:rPr lang="ru-RU" sz="1800" dirty="0" smtClean="0"/>
              <a:t>Нет плавников среди брюшка;</a:t>
            </a:r>
          </a:p>
          <a:p>
            <a:r>
              <a:rPr lang="ru-RU" sz="1800" dirty="0" smtClean="0"/>
              <a:t>Игла от года к году</a:t>
            </a:r>
          </a:p>
          <a:p>
            <a:r>
              <a:rPr lang="ru-RU" sz="1800" dirty="0" smtClean="0"/>
              <a:t>Всё шьёт морскую воду.</a:t>
            </a:r>
          </a:p>
          <a:p>
            <a:r>
              <a:rPr lang="ru-RU" sz="1800" dirty="0" smtClean="0"/>
              <a:t>Шьёт не спеша- куда спешить?</a:t>
            </a:r>
          </a:p>
          <a:p>
            <a:r>
              <a:rPr lang="ru-RU" sz="1800" dirty="0" smtClean="0"/>
              <a:t>Ведь море всё равно не сшить!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764704"/>
            <a:ext cx="46085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Морской конёк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/>
              <a:t>В море, в зарослях игривых,</a:t>
            </a:r>
          </a:p>
          <a:p>
            <a:r>
              <a:rPr lang="ru-RU" sz="1600" dirty="0" smtClean="0"/>
              <a:t>Вьётся пламя огонька-</a:t>
            </a:r>
          </a:p>
          <a:p>
            <a:r>
              <a:rPr lang="ru-RU" sz="1600" dirty="0" smtClean="0"/>
              <a:t>Раздувают воды гриву</a:t>
            </a:r>
          </a:p>
          <a:p>
            <a:r>
              <a:rPr lang="ru-RU" sz="1600" dirty="0" smtClean="0"/>
              <a:t>Норовистого конька;</a:t>
            </a:r>
          </a:p>
          <a:p>
            <a:r>
              <a:rPr lang="ru-RU" sz="1600" dirty="0" smtClean="0"/>
              <a:t>Видит он любую норку,</a:t>
            </a:r>
          </a:p>
          <a:p>
            <a:r>
              <a:rPr lang="ru-RU" sz="1600" dirty="0" smtClean="0"/>
              <a:t>За добычей смотрит зорко. </a:t>
            </a:r>
          </a:p>
          <a:p>
            <a:r>
              <a:rPr lang="ru-RU" sz="1600" dirty="0" smtClean="0"/>
              <a:t>Не зевай, глупыш- рачок :</a:t>
            </a:r>
          </a:p>
          <a:p>
            <a:r>
              <a:rPr lang="ru-RU" sz="1600" dirty="0" smtClean="0"/>
              <a:t>От врага- один скачок!</a:t>
            </a:r>
            <a:endParaRPr lang="ru-RU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907064"/>
            <a:ext cx="5111750" cy="45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Милан- налим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Название какого европейского города надо прочитать справа налево, чтобы получить название рыбы?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333" r="133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Он в самом омуте живёт-</a:t>
            </a:r>
          </a:p>
          <a:p>
            <a:r>
              <a:rPr lang="ru-RU" dirty="0" smtClean="0"/>
              <a:t>Хозяин глубины. </a:t>
            </a:r>
          </a:p>
          <a:p>
            <a:r>
              <a:rPr lang="ru-RU" dirty="0" smtClean="0"/>
              <a:t>Имеет он огромный рот,</a:t>
            </a:r>
          </a:p>
          <a:p>
            <a:r>
              <a:rPr lang="ru-RU" dirty="0" smtClean="0"/>
              <a:t>А глазки чуть видны.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.1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170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Diseño predeterminado</vt:lpstr>
      <vt:lpstr> Занимательный час зоологии. Рыбы.</vt:lpstr>
      <vt:lpstr>Приглашаем  всех на наш корабль</vt:lpstr>
      <vt:lpstr>Индонезия Окунь – брызгун Внимание!!! Охота… </vt:lpstr>
      <vt:lpstr>Луна-рыба</vt:lpstr>
      <vt:lpstr>Пандаки- крошечные рыбки</vt:lpstr>
      <vt:lpstr>Морская игла</vt:lpstr>
      <vt:lpstr>Морской конёк</vt:lpstr>
      <vt:lpstr>Милан- налим</vt:lpstr>
      <vt:lpstr>Сом</vt:lpstr>
      <vt:lpstr>Какие рыбы?</vt:lpstr>
      <vt:lpstr>Ответы </vt:lpstr>
      <vt:lpstr>Всем спасибо и до новых встреч  на часе занимательной зоологии!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Людмила</cp:lastModifiedBy>
  <cp:revision>52</cp:revision>
  <dcterms:created xsi:type="dcterms:W3CDTF">2009-10-07T17:55:06Z</dcterms:created>
  <dcterms:modified xsi:type="dcterms:W3CDTF">2013-09-25T13:56:28Z</dcterms:modified>
</cp:coreProperties>
</file>