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67" r:id="rId2"/>
    <p:sldId id="266" r:id="rId3"/>
    <p:sldId id="257" r:id="rId4"/>
    <p:sldId id="258" r:id="rId5"/>
    <p:sldId id="264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6"/>
    <p:penClr>
      <a:schemeClr val="tx1"/>
    </p:penClr>
  </p:showPr>
  <p:clrMru>
    <a:srgbClr val="0033CC"/>
    <a:srgbClr val="FF0066"/>
    <a:srgbClr val="000066"/>
    <a:srgbClr val="3399FF"/>
    <a:srgbClr val="66CCFF"/>
    <a:srgbClr val="66FF33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0909" autoAdjust="0"/>
  </p:normalViewPr>
  <p:slideViewPr>
    <p:cSldViewPr>
      <p:cViewPr varScale="1">
        <p:scale>
          <a:sx n="97" d="100"/>
          <a:sy n="97" d="100"/>
        </p:scale>
        <p:origin x="-11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CB1AD34-3DF3-40B1-82E3-86080DF7D2AB}" type="datetimeFigureOut">
              <a:rPr lang="ru-RU"/>
              <a:pPr/>
              <a:t>14.11.2011</a:t>
            </a:fld>
            <a:endParaRPr lang="ru-RU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719A35B-8094-42B4-97E3-ADFC86E46AF8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663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2663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663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2663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664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2664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664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664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665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5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E584E3-D333-457C-8413-29FC9D9689D9}" type="datetimeFigureOut">
              <a:rPr lang="ru-RU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ACDDC-EA46-48B0-9ECD-8F4CC8DAAC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85BB0-4323-4212-BB76-A595CAB67762}" type="datetimeFigureOut">
              <a:rPr lang="ru-RU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F40BD-CB7D-495B-A66A-3D2A797EAD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011403-3201-46C8-A4D4-5B24655A0C9A}" type="datetimeFigureOut">
              <a:rPr lang="ru-RU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EB3CE-CA48-4A7C-8849-CB84F5DEE2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898784-CBC2-4A72-8344-E7422DC8D7D2}" type="datetimeFigureOut">
              <a:rPr lang="ru-RU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29F26-6211-4DA3-8BA4-80B7F48384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395C7-F44B-46BF-89C9-BCE3A2EA89C9}" type="datetimeFigureOut">
              <a:rPr lang="ru-RU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535DA-27F1-418A-AB4A-2E10FC8258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EFCDE2-CBDB-48BE-BA61-0EE2C3133DE5}" type="datetimeFigureOut">
              <a:rPr lang="ru-RU"/>
              <a:pPr/>
              <a:t>14.11.2011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69C63-DB76-463A-BD25-7FFEAD8626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F4448F-4A58-4170-BE28-2D15362796DB}" type="datetimeFigureOut">
              <a:rPr lang="ru-RU"/>
              <a:pPr/>
              <a:t>14.11.2011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0ABE5-9489-40B3-9880-7E70C3BF3F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883A88-E2AD-4EC9-8E82-FA286FE4079F}" type="datetimeFigureOut">
              <a:rPr lang="ru-RU"/>
              <a:pPr/>
              <a:t>14.11.2011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D71CB-2A64-4B7F-A6EE-B071F9D4B7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768FEF-E16C-4F78-94B2-EEE3BDA9DBD7}" type="datetimeFigureOut">
              <a:rPr lang="ru-RU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D55DC-641A-4CAC-8B42-8706FDB93A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B81B6E-1DA9-440C-A5D7-BC01422D8CCF}" type="datetimeFigureOut">
              <a:rPr lang="ru-RU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AF5E9-381E-40DC-9845-3B4187B1C5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3716F004-BC06-437C-910E-8FC68B0D7982}" type="datetimeFigureOut">
              <a:rPr lang="ru-RU"/>
              <a:pPr/>
              <a:t>14.11.2011</a:t>
            </a:fld>
            <a:endParaRPr lang="ru-RU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44FDA40-70F7-4907-998E-3168383AA7E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560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561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562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562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562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2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2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62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562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562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563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563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3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64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564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564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564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564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5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5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565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>
    <p:split orient="vert" dir="in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oleObject" Target="../embeddings/oleObject9.bin"/><Relationship Id="rId3" Type="http://schemas.openxmlformats.org/officeDocument/2006/relationships/image" Target="../media/image9.wmf"/><Relationship Id="rId7" Type="http://schemas.openxmlformats.org/officeDocument/2006/relationships/oleObject" Target="../embeddings/oleObject6.bin"/><Relationship Id="rId12" Type="http://schemas.openxmlformats.org/officeDocument/2006/relationships/slide" Target="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slide" Target="slide7.xml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slide" Target="slide9.xml"/><Relationship Id="rId4" Type="http://schemas.openxmlformats.org/officeDocument/2006/relationships/slide" Target="slide6.xml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870700" cy="108012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Устный счёт: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556792"/>
            <a:ext cx="7696200" cy="446449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Какое число надо возвести в квадрат, чтобы получить: </a:t>
            </a:r>
            <a:r>
              <a:rPr lang="ru-RU" sz="3600" dirty="0" smtClean="0">
                <a:solidFill>
                  <a:srgbClr val="FF0000"/>
                </a:solidFill>
              </a:rPr>
              <a:t>9; 81; 0,16; 4/25</a:t>
            </a:r>
            <a:r>
              <a:rPr lang="ru-RU" sz="2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Какое число надо возвести в куб, чтобы получить: </a:t>
            </a:r>
            <a:r>
              <a:rPr lang="ru-RU" sz="3600" dirty="0" smtClean="0">
                <a:solidFill>
                  <a:srgbClr val="0033CC"/>
                </a:solidFill>
              </a:rPr>
              <a:t>8; -27; 8/27; -0,064</a:t>
            </a:r>
            <a:r>
              <a:rPr lang="ru-RU" sz="2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Существует ли число, квадрат которого равен: </a:t>
            </a:r>
            <a:r>
              <a:rPr lang="ru-RU" sz="3600" dirty="0" smtClean="0">
                <a:solidFill>
                  <a:srgbClr val="00B050"/>
                </a:solidFill>
              </a:rPr>
              <a:t>16; -25; ¼; -1/9; 1; -0,064</a:t>
            </a:r>
            <a:r>
              <a:rPr lang="ru-RU" sz="2800" dirty="0" smtClean="0"/>
              <a:t>?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ransition spd="med">
    <p:split orient="vert"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143000"/>
          </a:xfrm>
        </p:spPr>
        <p:txBody>
          <a:bodyPr lIns="92075" tIns="46038" rIns="92075" bIns="46038" anchor="ctr"/>
          <a:lstStyle/>
          <a:p>
            <a:r>
              <a:rPr lang="ru-RU" sz="4000" i="1">
                <a:effectLst>
                  <a:outerShdw blurRad="38100" dist="38100" dir="2700000" algn="tl">
                    <a:srgbClr val="C0C0C0"/>
                  </a:outerShdw>
                </a:effectLst>
                <a:latin typeface="Harlow Solid Italic" pitchFamily="82" charset="0"/>
              </a:rPr>
              <a:t>Возведение в степень дроби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3297238" y="1600200"/>
          <a:ext cx="3629025" cy="1365250"/>
        </p:xfrm>
        <a:graphic>
          <a:graphicData uri="http://schemas.openxmlformats.org/presentationml/2006/ole">
            <p:oleObj spid="_x0000_s9218" name="Формула" r:id="rId3" imgW="698400" imgH="469800" progId="Equation.3">
              <p:embed/>
            </p:oleObj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7800" y="3657600"/>
            <a:ext cx="3355975" cy="2565400"/>
            <a:chOff x="576" y="2061"/>
            <a:chExt cx="2114" cy="1616"/>
          </a:xfrm>
        </p:grpSpPr>
        <p:sp>
          <p:nvSpPr>
            <p:cNvPr id="9229" name="Freeform 5"/>
            <p:cNvSpPr>
              <a:spLocks/>
            </p:cNvSpPr>
            <p:nvPr/>
          </p:nvSpPr>
          <p:spPr bwMode="auto">
            <a:xfrm>
              <a:off x="576" y="2616"/>
              <a:ext cx="1984" cy="1061"/>
            </a:xfrm>
            <a:custGeom>
              <a:avLst/>
              <a:gdLst>
                <a:gd name="T0" fmla="*/ 156 w 3967"/>
                <a:gd name="T1" fmla="*/ 396 h 2121"/>
                <a:gd name="T2" fmla="*/ 0 w 3967"/>
                <a:gd name="T3" fmla="*/ 0 h 2121"/>
                <a:gd name="T4" fmla="*/ 3958 w 3967"/>
                <a:gd name="T5" fmla="*/ 6 h 2121"/>
                <a:gd name="T6" fmla="*/ 3967 w 3967"/>
                <a:gd name="T7" fmla="*/ 543 h 2121"/>
                <a:gd name="T8" fmla="*/ 3935 w 3967"/>
                <a:gd name="T9" fmla="*/ 2099 h 2121"/>
                <a:gd name="T10" fmla="*/ 808 w 3967"/>
                <a:gd name="T11" fmla="*/ 2121 h 2121"/>
                <a:gd name="T12" fmla="*/ 156 w 3967"/>
                <a:gd name="T13" fmla="*/ 396 h 2121"/>
                <a:gd name="T14" fmla="*/ 156 w 3967"/>
                <a:gd name="T15" fmla="*/ 396 h 21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67"/>
                <a:gd name="T25" fmla="*/ 0 h 2121"/>
                <a:gd name="T26" fmla="*/ 3967 w 3967"/>
                <a:gd name="T27" fmla="*/ 2121 h 21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67" h="2121">
                  <a:moveTo>
                    <a:pt x="156" y="396"/>
                  </a:moveTo>
                  <a:lnTo>
                    <a:pt x="0" y="0"/>
                  </a:lnTo>
                  <a:lnTo>
                    <a:pt x="3958" y="6"/>
                  </a:lnTo>
                  <a:lnTo>
                    <a:pt x="3967" y="543"/>
                  </a:lnTo>
                  <a:lnTo>
                    <a:pt x="3935" y="2099"/>
                  </a:lnTo>
                  <a:lnTo>
                    <a:pt x="808" y="2121"/>
                  </a:lnTo>
                  <a:lnTo>
                    <a:pt x="156" y="396"/>
                  </a:lnTo>
                  <a:close/>
                </a:path>
              </a:pathLst>
            </a:custGeom>
            <a:solidFill>
              <a:srgbClr val="FFF7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0" name="Freeform 6"/>
            <p:cNvSpPr>
              <a:spLocks/>
            </p:cNvSpPr>
            <p:nvPr/>
          </p:nvSpPr>
          <p:spPr bwMode="auto">
            <a:xfrm>
              <a:off x="616" y="2612"/>
              <a:ext cx="1944" cy="1065"/>
            </a:xfrm>
            <a:custGeom>
              <a:avLst/>
              <a:gdLst>
                <a:gd name="T0" fmla="*/ 0 w 3888"/>
                <a:gd name="T1" fmla="*/ 223 h 2130"/>
                <a:gd name="T2" fmla="*/ 155 w 3888"/>
                <a:gd name="T3" fmla="*/ 15 h 2130"/>
                <a:gd name="T4" fmla="*/ 323 w 3888"/>
                <a:gd name="T5" fmla="*/ 176 h 2130"/>
                <a:gd name="T6" fmla="*/ 499 w 3888"/>
                <a:gd name="T7" fmla="*/ 0 h 2130"/>
                <a:gd name="T8" fmla="*/ 668 w 3888"/>
                <a:gd name="T9" fmla="*/ 176 h 2130"/>
                <a:gd name="T10" fmla="*/ 867 w 3888"/>
                <a:gd name="T11" fmla="*/ 15 h 2130"/>
                <a:gd name="T12" fmla="*/ 1044 w 3888"/>
                <a:gd name="T13" fmla="*/ 198 h 2130"/>
                <a:gd name="T14" fmla="*/ 1234 w 3888"/>
                <a:gd name="T15" fmla="*/ 0 h 2130"/>
                <a:gd name="T16" fmla="*/ 1432 w 3888"/>
                <a:gd name="T17" fmla="*/ 194 h 2130"/>
                <a:gd name="T18" fmla="*/ 2224 w 3888"/>
                <a:gd name="T19" fmla="*/ 22 h 2130"/>
                <a:gd name="T20" fmla="*/ 2514 w 3888"/>
                <a:gd name="T21" fmla="*/ 228 h 2130"/>
                <a:gd name="T22" fmla="*/ 3196 w 3888"/>
                <a:gd name="T23" fmla="*/ 198 h 2130"/>
                <a:gd name="T24" fmla="*/ 3381 w 3888"/>
                <a:gd name="T25" fmla="*/ 15 h 2130"/>
                <a:gd name="T26" fmla="*/ 3563 w 3888"/>
                <a:gd name="T27" fmla="*/ 228 h 2130"/>
                <a:gd name="T28" fmla="*/ 3712 w 3888"/>
                <a:gd name="T29" fmla="*/ 31 h 2130"/>
                <a:gd name="T30" fmla="*/ 3888 w 3888"/>
                <a:gd name="T31" fmla="*/ 269 h 2130"/>
                <a:gd name="T32" fmla="*/ 3856 w 3888"/>
                <a:gd name="T33" fmla="*/ 2100 h 2130"/>
                <a:gd name="T34" fmla="*/ 3611 w 3888"/>
                <a:gd name="T35" fmla="*/ 1895 h 2130"/>
                <a:gd name="T36" fmla="*/ 3421 w 3888"/>
                <a:gd name="T37" fmla="*/ 2080 h 2130"/>
                <a:gd name="T38" fmla="*/ 3187 w 3888"/>
                <a:gd name="T39" fmla="*/ 1863 h 2130"/>
                <a:gd name="T40" fmla="*/ 3015 w 3888"/>
                <a:gd name="T41" fmla="*/ 2054 h 2130"/>
                <a:gd name="T42" fmla="*/ 2803 w 3888"/>
                <a:gd name="T43" fmla="*/ 1869 h 2130"/>
                <a:gd name="T44" fmla="*/ 2630 w 3888"/>
                <a:gd name="T45" fmla="*/ 2054 h 2130"/>
                <a:gd name="T46" fmla="*/ 2456 w 3888"/>
                <a:gd name="T47" fmla="*/ 1875 h 2130"/>
                <a:gd name="T48" fmla="*/ 2277 w 3888"/>
                <a:gd name="T49" fmla="*/ 2054 h 2130"/>
                <a:gd name="T50" fmla="*/ 2082 w 3888"/>
                <a:gd name="T51" fmla="*/ 1875 h 2130"/>
                <a:gd name="T52" fmla="*/ 1909 w 3888"/>
                <a:gd name="T53" fmla="*/ 2054 h 2130"/>
                <a:gd name="T54" fmla="*/ 1701 w 3888"/>
                <a:gd name="T55" fmla="*/ 1889 h 2130"/>
                <a:gd name="T56" fmla="*/ 1533 w 3888"/>
                <a:gd name="T57" fmla="*/ 2065 h 2130"/>
                <a:gd name="T58" fmla="*/ 1332 w 3888"/>
                <a:gd name="T59" fmla="*/ 1901 h 2130"/>
                <a:gd name="T60" fmla="*/ 1181 w 3888"/>
                <a:gd name="T61" fmla="*/ 2085 h 2130"/>
                <a:gd name="T62" fmla="*/ 945 w 3888"/>
                <a:gd name="T63" fmla="*/ 1906 h 2130"/>
                <a:gd name="T64" fmla="*/ 737 w 3888"/>
                <a:gd name="T65" fmla="*/ 2130 h 2130"/>
                <a:gd name="T66" fmla="*/ 639 w 3888"/>
                <a:gd name="T67" fmla="*/ 1831 h 2130"/>
                <a:gd name="T68" fmla="*/ 0 w 3888"/>
                <a:gd name="T69" fmla="*/ 223 h 2130"/>
                <a:gd name="T70" fmla="*/ 0 w 3888"/>
                <a:gd name="T71" fmla="*/ 223 h 21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888"/>
                <a:gd name="T109" fmla="*/ 0 h 2130"/>
                <a:gd name="T110" fmla="*/ 3888 w 3888"/>
                <a:gd name="T111" fmla="*/ 2130 h 21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888" h="2130">
                  <a:moveTo>
                    <a:pt x="0" y="223"/>
                  </a:moveTo>
                  <a:lnTo>
                    <a:pt x="155" y="15"/>
                  </a:lnTo>
                  <a:lnTo>
                    <a:pt x="323" y="176"/>
                  </a:lnTo>
                  <a:lnTo>
                    <a:pt x="499" y="0"/>
                  </a:lnTo>
                  <a:lnTo>
                    <a:pt x="668" y="176"/>
                  </a:lnTo>
                  <a:lnTo>
                    <a:pt x="867" y="15"/>
                  </a:lnTo>
                  <a:lnTo>
                    <a:pt x="1044" y="198"/>
                  </a:lnTo>
                  <a:lnTo>
                    <a:pt x="1234" y="0"/>
                  </a:lnTo>
                  <a:lnTo>
                    <a:pt x="1432" y="194"/>
                  </a:lnTo>
                  <a:lnTo>
                    <a:pt x="2224" y="22"/>
                  </a:lnTo>
                  <a:lnTo>
                    <a:pt x="2514" y="228"/>
                  </a:lnTo>
                  <a:lnTo>
                    <a:pt x="3196" y="198"/>
                  </a:lnTo>
                  <a:lnTo>
                    <a:pt x="3381" y="15"/>
                  </a:lnTo>
                  <a:lnTo>
                    <a:pt x="3563" y="228"/>
                  </a:lnTo>
                  <a:lnTo>
                    <a:pt x="3712" y="31"/>
                  </a:lnTo>
                  <a:lnTo>
                    <a:pt x="3888" y="269"/>
                  </a:lnTo>
                  <a:lnTo>
                    <a:pt x="3856" y="2100"/>
                  </a:lnTo>
                  <a:lnTo>
                    <a:pt x="3611" y="1895"/>
                  </a:lnTo>
                  <a:lnTo>
                    <a:pt x="3421" y="2080"/>
                  </a:lnTo>
                  <a:lnTo>
                    <a:pt x="3187" y="1863"/>
                  </a:lnTo>
                  <a:lnTo>
                    <a:pt x="3015" y="2054"/>
                  </a:lnTo>
                  <a:lnTo>
                    <a:pt x="2803" y="1869"/>
                  </a:lnTo>
                  <a:lnTo>
                    <a:pt x="2630" y="2054"/>
                  </a:lnTo>
                  <a:lnTo>
                    <a:pt x="2456" y="1875"/>
                  </a:lnTo>
                  <a:lnTo>
                    <a:pt x="2277" y="2054"/>
                  </a:lnTo>
                  <a:lnTo>
                    <a:pt x="2082" y="1875"/>
                  </a:lnTo>
                  <a:lnTo>
                    <a:pt x="1909" y="2054"/>
                  </a:lnTo>
                  <a:lnTo>
                    <a:pt x="1701" y="1889"/>
                  </a:lnTo>
                  <a:lnTo>
                    <a:pt x="1533" y="2065"/>
                  </a:lnTo>
                  <a:lnTo>
                    <a:pt x="1332" y="1901"/>
                  </a:lnTo>
                  <a:lnTo>
                    <a:pt x="1181" y="2085"/>
                  </a:lnTo>
                  <a:lnTo>
                    <a:pt x="945" y="1906"/>
                  </a:lnTo>
                  <a:lnTo>
                    <a:pt x="737" y="2130"/>
                  </a:lnTo>
                  <a:lnTo>
                    <a:pt x="639" y="1831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3EB37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1" name="Freeform 7"/>
            <p:cNvSpPr>
              <a:spLocks/>
            </p:cNvSpPr>
            <p:nvPr/>
          </p:nvSpPr>
          <p:spPr bwMode="auto">
            <a:xfrm>
              <a:off x="931" y="3343"/>
              <a:ext cx="1759" cy="171"/>
            </a:xfrm>
            <a:custGeom>
              <a:avLst/>
              <a:gdLst>
                <a:gd name="T0" fmla="*/ 0 w 3518"/>
                <a:gd name="T1" fmla="*/ 198 h 342"/>
                <a:gd name="T2" fmla="*/ 1779 w 3518"/>
                <a:gd name="T3" fmla="*/ 0 h 342"/>
                <a:gd name="T4" fmla="*/ 3518 w 3518"/>
                <a:gd name="T5" fmla="*/ 179 h 342"/>
                <a:gd name="T6" fmla="*/ 3495 w 3518"/>
                <a:gd name="T7" fmla="*/ 266 h 342"/>
                <a:gd name="T8" fmla="*/ 1806 w 3518"/>
                <a:gd name="T9" fmla="*/ 198 h 342"/>
                <a:gd name="T10" fmla="*/ 1692 w 3518"/>
                <a:gd name="T11" fmla="*/ 310 h 342"/>
                <a:gd name="T12" fmla="*/ 1545 w 3518"/>
                <a:gd name="T13" fmla="*/ 163 h 342"/>
                <a:gd name="T14" fmla="*/ 29 w 3518"/>
                <a:gd name="T15" fmla="*/ 342 h 342"/>
                <a:gd name="T16" fmla="*/ 0 w 3518"/>
                <a:gd name="T17" fmla="*/ 198 h 342"/>
                <a:gd name="T18" fmla="*/ 0 w 3518"/>
                <a:gd name="T19" fmla="*/ 198 h 3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18"/>
                <a:gd name="T31" fmla="*/ 0 h 342"/>
                <a:gd name="T32" fmla="*/ 3518 w 3518"/>
                <a:gd name="T33" fmla="*/ 342 h 3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18" h="342">
                  <a:moveTo>
                    <a:pt x="0" y="198"/>
                  </a:moveTo>
                  <a:lnTo>
                    <a:pt x="1779" y="0"/>
                  </a:lnTo>
                  <a:lnTo>
                    <a:pt x="3518" y="179"/>
                  </a:lnTo>
                  <a:lnTo>
                    <a:pt x="3495" y="266"/>
                  </a:lnTo>
                  <a:lnTo>
                    <a:pt x="1806" y="198"/>
                  </a:lnTo>
                  <a:lnTo>
                    <a:pt x="1692" y="310"/>
                  </a:lnTo>
                  <a:lnTo>
                    <a:pt x="1545" y="163"/>
                  </a:lnTo>
                  <a:lnTo>
                    <a:pt x="29" y="342"/>
                  </a:lnTo>
                  <a:lnTo>
                    <a:pt x="0" y="198"/>
                  </a:lnTo>
                  <a:close/>
                </a:path>
              </a:pathLst>
            </a:custGeom>
            <a:solidFill>
              <a:srgbClr val="BD00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Freeform 8"/>
            <p:cNvSpPr>
              <a:spLocks/>
            </p:cNvSpPr>
            <p:nvPr/>
          </p:nvSpPr>
          <p:spPr bwMode="auto">
            <a:xfrm>
              <a:off x="743" y="2921"/>
              <a:ext cx="1947" cy="550"/>
            </a:xfrm>
            <a:custGeom>
              <a:avLst/>
              <a:gdLst>
                <a:gd name="T0" fmla="*/ 182 w 3893"/>
                <a:gd name="T1" fmla="*/ 0 h 1101"/>
                <a:gd name="T2" fmla="*/ 0 w 3893"/>
                <a:gd name="T3" fmla="*/ 44 h 1101"/>
                <a:gd name="T4" fmla="*/ 8 w 3893"/>
                <a:gd name="T5" fmla="*/ 142 h 1101"/>
                <a:gd name="T6" fmla="*/ 448 w 3893"/>
                <a:gd name="T7" fmla="*/ 1101 h 1101"/>
                <a:gd name="T8" fmla="*/ 1951 w 3893"/>
                <a:gd name="T9" fmla="*/ 935 h 1101"/>
                <a:gd name="T10" fmla="*/ 2061 w 3893"/>
                <a:gd name="T11" fmla="*/ 1046 h 1101"/>
                <a:gd name="T12" fmla="*/ 2136 w 3893"/>
                <a:gd name="T13" fmla="*/ 935 h 1101"/>
                <a:gd name="T14" fmla="*/ 3893 w 3893"/>
                <a:gd name="T15" fmla="*/ 1024 h 1101"/>
                <a:gd name="T16" fmla="*/ 3583 w 3893"/>
                <a:gd name="T17" fmla="*/ 561 h 1101"/>
                <a:gd name="T18" fmla="*/ 182 w 3893"/>
                <a:gd name="T19" fmla="*/ 0 h 1101"/>
                <a:gd name="T20" fmla="*/ 182 w 3893"/>
                <a:gd name="T21" fmla="*/ 0 h 110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893"/>
                <a:gd name="T34" fmla="*/ 0 h 1101"/>
                <a:gd name="T35" fmla="*/ 3893 w 3893"/>
                <a:gd name="T36" fmla="*/ 1101 h 110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893" h="1101">
                  <a:moveTo>
                    <a:pt x="182" y="0"/>
                  </a:moveTo>
                  <a:lnTo>
                    <a:pt x="0" y="44"/>
                  </a:lnTo>
                  <a:lnTo>
                    <a:pt x="8" y="142"/>
                  </a:lnTo>
                  <a:lnTo>
                    <a:pt x="448" y="1101"/>
                  </a:lnTo>
                  <a:lnTo>
                    <a:pt x="1951" y="935"/>
                  </a:lnTo>
                  <a:lnTo>
                    <a:pt x="2061" y="1046"/>
                  </a:lnTo>
                  <a:lnTo>
                    <a:pt x="2136" y="935"/>
                  </a:lnTo>
                  <a:lnTo>
                    <a:pt x="3893" y="1024"/>
                  </a:lnTo>
                  <a:lnTo>
                    <a:pt x="3583" y="561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DE75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Freeform 9"/>
            <p:cNvSpPr>
              <a:spLocks/>
            </p:cNvSpPr>
            <p:nvPr/>
          </p:nvSpPr>
          <p:spPr bwMode="auto">
            <a:xfrm>
              <a:off x="808" y="2712"/>
              <a:ext cx="1729" cy="503"/>
            </a:xfrm>
            <a:custGeom>
              <a:avLst/>
              <a:gdLst>
                <a:gd name="T0" fmla="*/ 0 w 3458"/>
                <a:gd name="T1" fmla="*/ 48 h 1006"/>
                <a:gd name="T2" fmla="*/ 404 w 3458"/>
                <a:gd name="T3" fmla="*/ 0 h 1006"/>
                <a:gd name="T4" fmla="*/ 721 w 3458"/>
                <a:gd name="T5" fmla="*/ 22 h 1006"/>
                <a:gd name="T6" fmla="*/ 1118 w 3458"/>
                <a:gd name="T7" fmla="*/ 95 h 1006"/>
                <a:gd name="T8" fmla="*/ 2693 w 3458"/>
                <a:gd name="T9" fmla="*/ 258 h 1006"/>
                <a:gd name="T10" fmla="*/ 2966 w 3458"/>
                <a:gd name="T11" fmla="*/ 310 h 1006"/>
                <a:gd name="T12" fmla="*/ 3161 w 3458"/>
                <a:gd name="T13" fmla="*/ 543 h 1006"/>
                <a:gd name="T14" fmla="*/ 3458 w 3458"/>
                <a:gd name="T15" fmla="*/ 845 h 1006"/>
                <a:gd name="T16" fmla="*/ 453 w 3458"/>
                <a:gd name="T17" fmla="*/ 1006 h 1006"/>
                <a:gd name="T18" fmla="*/ 0 w 3458"/>
                <a:gd name="T19" fmla="*/ 48 h 1006"/>
                <a:gd name="T20" fmla="*/ 0 w 3458"/>
                <a:gd name="T21" fmla="*/ 48 h 100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58"/>
                <a:gd name="T34" fmla="*/ 0 h 1006"/>
                <a:gd name="T35" fmla="*/ 3458 w 3458"/>
                <a:gd name="T36" fmla="*/ 1006 h 100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58" h="1006">
                  <a:moveTo>
                    <a:pt x="0" y="48"/>
                  </a:moveTo>
                  <a:lnTo>
                    <a:pt x="404" y="0"/>
                  </a:lnTo>
                  <a:lnTo>
                    <a:pt x="721" y="22"/>
                  </a:lnTo>
                  <a:lnTo>
                    <a:pt x="1118" y="95"/>
                  </a:lnTo>
                  <a:lnTo>
                    <a:pt x="2693" y="258"/>
                  </a:lnTo>
                  <a:lnTo>
                    <a:pt x="2966" y="310"/>
                  </a:lnTo>
                  <a:lnTo>
                    <a:pt x="3161" y="543"/>
                  </a:lnTo>
                  <a:lnTo>
                    <a:pt x="3458" y="845"/>
                  </a:lnTo>
                  <a:lnTo>
                    <a:pt x="453" y="1006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4" name="Freeform 10"/>
            <p:cNvSpPr>
              <a:spLocks/>
            </p:cNvSpPr>
            <p:nvPr/>
          </p:nvSpPr>
          <p:spPr bwMode="auto">
            <a:xfrm>
              <a:off x="805" y="2822"/>
              <a:ext cx="256" cy="563"/>
            </a:xfrm>
            <a:custGeom>
              <a:avLst/>
              <a:gdLst>
                <a:gd name="T0" fmla="*/ 126 w 511"/>
                <a:gd name="T1" fmla="*/ 0 h 1125"/>
                <a:gd name="T2" fmla="*/ 511 w 511"/>
                <a:gd name="T3" fmla="*/ 739 h 1125"/>
                <a:gd name="T4" fmla="*/ 393 w 511"/>
                <a:gd name="T5" fmla="*/ 1125 h 1125"/>
                <a:gd name="T6" fmla="*/ 0 w 511"/>
                <a:gd name="T7" fmla="*/ 292 h 1125"/>
                <a:gd name="T8" fmla="*/ 78 w 511"/>
                <a:gd name="T9" fmla="*/ 190 h 1125"/>
                <a:gd name="T10" fmla="*/ 126 w 511"/>
                <a:gd name="T11" fmla="*/ 0 h 1125"/>
                <a:gd name="T12" fmla="*/ 126 w 511"/>
                <a:gd name="T13" fmla="*/ 0 h 1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1"/>
                <a:gd name="T22" fmla="*/ 0 h 1125"/>
                <a:gd name="T23" fmla="*/ 511 w 511"/>
                <a:gd name="T24" fmla="*/ 1125 h 1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1" h="1125">
                  <a:moveTo>
                    <a:pt x="126" y="0"/>
                  </a:moveTo>
                  <a:lnTo>
                    <a:pt x="511" y="739"/>
                  </a:lnTo>
                  <a:lnTo>
                    <a:pt x="393" y="1125"/>
                  </a:lnTo>
                  <a:lnTo>
                    <a:pt x="0" y="292"/>
                  </a:lnTo>
                  <a:lnTo>
                    <a:pt x="78" y="19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94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5" name="Freeform 11"/>
            <p:cNvSpPr>
              <a:spLocks/>
            </p:cNvSpPr>
            <p:nvPr/>
          </p:nvSpPr>
          <p:spPr bwMode="auto">
            <a:xfrm>
              <a:off x="1727" y="2480"/>
              <a:ext cx="680" cy="679"/>
            </a:xfrm>
            <a:custGeom>
              <a:avLst/>
              <a:gdLst>
                <a:gd name="T0" fmla="*/ 0 w 1359"/>
                <a:gd name="T1" fmla="*/ 512 h 1358"/>
                <a:gd name="T2" fmla="*/ 391 w 1359"/>
                <a:gd name="T3" fmla="*/ 122 h 1358"/>
                <a:gd name="T4" fmla="*/ 559 w 1359"/>
                <a:gd name="T5" fmla="*/ 0 h 1358"/>
                <a:gd name="T6" fmla="*/ 1359 w 1359"/>
                <a:gd name="T7" fmla="*/ 613 h 1358"/>
                <a:gd name="T8" fmla="*/ 1047 w 1359"/>
                <a:gd name="T9" fmla="*/ 637 h 1358"/>
                <a:gd name="T10" fmla="*/ 543 w 1359"/>
                <a:gd name="T11" fmla="*/ 828 h 1358"/>
                <a:gd name="T12" fmla="*/ 248 w 1359"/>
                <a:gd name="T13" fmla="*/ 1055 h 1358"/>
                <a:gd name="T14" fmla="*/ 0 w 1359"/>
                <a:gd name="T15" fmla="*/ 1358 h 1358"/>
                <a:gd name="T16" fmla="*/ 0 w 1359"/>
                <a:gd name="T17" fmla="*/ 512 h 1358"/>
                <a:gd name="T18" fmla="*/ 0 w 1359"/>
                <a:gd name="T19" fmla="*/ 512 h 13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59"/>
                <a:gd name="T31" fmla="*/ 0 h 1358"/>
                <a:gd name="T32" fmla="*/ 1359 w 1359"/>
                <a:gd name="T33" fmla="*/ 1358 h 135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59" h="1358">
                  <a:moveTo>
                    <a:pt x="0" y="512"/>
                  </a:moveTo>
                  <a:lnTo>
                    <a:pt x="391" y="122"/>
                  </a:lnTo>
                  <a:lnTo>
                    <a:pt x="559" y="0"/>
                  </a:lnTo>
                  <a:lnTo>
                    <a:pt x="1359" y="613"/>
                  </a:lnTo>
                  <a:lnTo>
                    <a:pt x="1047" y="637"/>
                  </a:lnTo>
                  <a:lnTo>
                    <a:pt x="543" y="828"/>
                  </a:lnTo>
                  <a:lnTo>
                    <a:pt x="248" y="1055"/>
                  </a:lnTo>
                  <a:lnTo>
                    <a:pt x="0" y="1358"/>
                  </a:lnTo>
                  <a:lnTo>
                    <a:pt x="0" y="512"/>
                  </a:lnTo>
                  <a:close/>
                </a:path>
              </a:pathLst>
            </a:custGeom>
            <a:solidFill>
              <a:srgbClr val="94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Freeform 12"/>
            <p:cNvSpPr>
              <a:spLocks/>
            </p:cNvSpPr>
            <p:nvPr/>
          </p:nvSpPr>
          <p:spPr bwMode="auto">
            <a:xfrm>
              <a:off x="990" y="3069"/>
              <a:ext cx="1586" cy="334"/>
            </a:xfrm>
            <a:custGeom>
              <a:avLst/>
              <a:gdLst>
                <a:gd name="T0" fmla="*/ 118 w 3172"/>
                <a:gd name="T1" fmla="*/ 213 h 667"/>
                <a:gd name="T2" fmla="*/ 552 w 3172"/>
                <a:gd name="T3" fmla="*/ 46 h 667"/>
                <a:gd name="T4" fmla="*/ 943 w 3172"/>
                <a:gd name="T5" fmla="*/ 34 h 667"/>
                <a:gd name="T6" fmla="*/ 1385 w 3172"/>
                <a:gd name="T7" fmla="*/ 173 h 667"/>
                <a:gd name="T8" fmla="*/ 1486 w 3172"/>
                <a:gd name="T9" fmla="*/ 234 h 667"/>
                <a:gd name="T10" fmla="*/ 1881 w 3172"/>
                <a:gd name="T11" fmla="*/ 95 h 667"/>
                <a:gd name="T12" fmla="*/ 2459 w 3172"/>
                <a:gd name="T13" fmla="*/ 0 h 667"/>
                <a:gd name="T14" fmla="*/ 2791 w 3172"/>
                <a:gd name="T15" fmla="*/ 60 h 667"/>
                <a:gd name="T16" fmla="*/ 3142 w 3172"/>
                <a:gd name="T17" fmla="*/ 173 h 667"/>
                <a:gd name="T18" fmla="*/ 3119 w 3172"/>
                <a:gd name="T19" fmla="*/ 315 h 667"/>
                <a:gd name="T20" fmla="*/ 3130 w 3172"/>
                <a:gd name="T21" fmla="*/ 525 h 667"/>
                <a:gd name="T22" fmla="*/ 3172 w 3172"/>
                <a:gd name="T23" fmla="*/ 631 h 667"/>
                <a:gd name="T24" fmla="*/ 2802 w 3172"/>
                <a:gd name="T25" fmla="*/ 572 h 667"/>
                <a:gd name="T26" fmla="*/ 2225 w 3172"/>
                <a:gd name="T27" fmla="*/ 543 h 667"/>
                <a:gd name="T28" fmla="*/ 1559 w 3172"/>
                <a:gd name="T29" fmla="*/ 560 h 667"/>
                <a:gd name="T30" fmla="*/ 1463 w 3172"/>
                <a:gd name="T31" fmla="*/ 554 h 667"/>
                <a:gd name="T32" fmla="*/ 1322 w 3172"/>
                <a:gd name="T33" fmla="*/ 531 h 667"/>
                <a:gd name="T34" fmla="*/ 969 w 3172"/>
                <a:gd name="T35" fmla="*/ 514 h 667"/>
                <a:gd name="T36" fmla="*/ 594 w 3172"/>
                <a:gd name="T37" fmla="*/ 543 h 667"/>
                <a:gd name="T38" fmla="*/ 0 w 3172"/>
                <a:gd name="T39" fmla="*/ 667 h 667"/>
                <a:gd name="T40" fmla="*/ 112 w 3172"/>
                <a:gd name="T41" fmla="*/ 410 h 667"/>
                <a:gd name="T42" fmla="*/ 118 w 3172"/>
                <a:gd name="T43" fmla="*/ 213 h 667"/>
                <a:gd name="T44" fmla="*/ 118 w 3172"/>
                <a:gd name="T45" fmla="*/ 213 h 66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172"/>
                <a:gd name="T70" fmla="*/ 0 h 667"/>
                <a:gd name="T71" fmla="*/ 3172 w 3172"/>
                <a:gd name="T72" fmla="*/ 667 h 66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172" h="667">
                  <a:moveTo>
                    <a:pt x="118" y="213"/>
                  </a:moveTo>
                  <a:lnTo>
                    <a:pt x="552" y="46"/>
                  </a:lnTo>
                  <a:lnTo>
                    <a:pt x="943" y="34"/>
                  </a:lnTo>
                  <a:lnTo>
                    <a:pt x="1385" y="173"/>
                  </a:lnTo>
                  <a:lnTo>
                    <a:pt x="1486" y="234"/>
                  </a:lnTo>
                  <a:lnTo>
                    <a:pt x="1881" y="95"/>
                  </a:lnTo>
                  <a:lnTo>
                    <a:pt x="2459" y="0"/>
                  </a:lnTo>
                  <a:lnTo>
                    <a:pt x="2791" y="60"/>
                  </a:lnTo>
                  <a:lnTo>
                    <a:pt x="3142" y="173"/>
                  </a:lnTo>
                  <a:lnTo>
                    <a:pt x="3119" y="315"/>
                  </a:lnTo>
                  <a:lnTo>
                    <a:pt x="3130" y="525"/>
                  </a:lnTo>
                  <a:lnTo>
                    <a:pt x="3172" y="631"/>
                  </a:lnTo>
                  <a:lnTo>
                    <a:pt x="2802" y="572"/>
                  </a:lnTo>
                  <a:lnTo>
                    <a:pt x="2225" y="543"/>
                  </a:lnTo>
                  <a:lnTo>
                    <a:pt x="1559" y="560"/>
                  </a:lnTo>
                  <a:lnTo>
                    <a:pt x="1463" y="554"/>
                  </a:lnTo>
                  <a:lnTo>
                    <a:pt x="1322" y="531"/>
                  </a:lnTo>
                  <a:lnTo>
                    <a:pt x="969" y="514"/>
                  </a:lnTo>
                  <a:lnTo>
                    <a:pt x="594" y="543"/>
                  </a:lnTo>
                  <a:lnTo>
                    <a:pt x="0" y="667"/>
                  </a:lnTo>
                  <a:lnTo>
                    <a:pt x="112" y="410"/>
                  </a:lnTo>
                  <a:lnTo>
                    <a:pt x="118" y="213"/>
                  </a:lnTo>
                  <a:close/>
                </a:path>
              </a:pathLst>
            </a:custGeom>
            <a:solidFill>
              <a:srgbClr val="664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7" name="Freeform 13"/>
            <p:cNvSpPr>
              <a:spLocks/>
            </p:cNvSpPr>
            <p:nvPr/>
          </p:nvSpPr>
          <p:spPr bwMode="auto">
            <a:xfrm>
              <a:off x="1203" y="2092"/>
              <a:ext cx="522" cy="1039"/>
            </a:xfrm>
            <a:custGeom>
              <a:avLst/>
              <a:gdLst>
                <a:gd name="T0" fmla="*/ 316 w 1043"/>
                <a:gd name="T1" fmla="*/ 1329 h 2079"/>
                <a:gd name="T2" fmla="*/ 292 w 1043"/>
                <a:gd name="T3" fmla="*/ 971 h 2079"/>
                <a:gd name="T4" fmla="*/ 227 w 1043"/>
                <a:gd name="T5" fmla="*/ 697 h 2079"/>
                <a:gd name="T6" fmla="*/ 95 w 1043"/>
                <a:gd name="T7" fmla="*/ 280 h 2079"/>
                <a:gd name="T8" fmla="*/ 0 w 1043"/>
                <a:gd name="T9" fmla="*/ 0 h 2079"/>
                <a:gd name="T10" fmla="*/ 1043 w 1043"/>
                <a:gd name="T11" fmla="*/ 739 h 2079"/>
                <a:gd name="T12" fmla="*/ 1026 w 1043"/>
                <a:gd name="T13" fmla="*/ 2079 h 2079"/>
                <a:gd name="T14" fmla="*/ 875 w 1043"/>
                <a:gd name="T15" fmla="*/ 1894 h 2079"/>
                <a:gd name="T16" fmla="*/ 607 w 1043"/>
                <a:gd name="T17" fmla="*/ 1598 h 2079"/>
                <a:gd name="T18" fmla="*/ 316 w 1043"/>
                <a:gd name="T19" fmla="*/ 1329 h 2079"/>
                <a:gd name="T20" fmla="*/ 316 w 1043"/>
                <a:gd name="T21" fmla="*/ 1329 h 207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43"/>
                <a:gd name="T34" fmla="*/ 0 h 2079"/>
                <a:gd name="T35" fmla="*/ 1043 w 1043"/>
                <a:gd name="T36" fmla="*/ 2079 h 207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43" h="2079">
                  <a:moveTo>
                    <a:pt x="316" y="1329"/>
                  </a:moveTo>
                  <a:lnTo>
                    <a:pt x="292" y="971"/>
                  </a:lnTo>
                  <a:lnTo>
                    <a:pt x="227" y="697"/>
                  </a:lnTo>
                  <a:lnTo>
                    <a:pt x="95" y="280"/>
                  </a:lnTo>
                  <a:lnTo>
                    <a:pt x="0" y="0"/>
                  </a:lnTo>
                  <a:lnTo>
                    <a:pt x="1043" y="739"/>
                  </a:lnTo>
                  <a:lnTo>
                    <a:pt x="1026" y="2079"/>
                  </a:lnTo>
                  <a:lnTo>
                    <a:pt x="875" y="1894"/>
                  </a:lnTo>
                  <a:lnTo>
                    <a:pt x="607" y="1598"/>
                  </a:lnTo>
                  <a:lnTo>
                    <a:pt x="316" y="1329"/>
                  </a:lnTo>
                  <a:close/>
                </a:path>
              </a:pathLst>
            </a:custGeom>
            <a:solidFill>
              <a:srgbClr val="A9AE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8" name="Freeform 14"/>
            <p:cNvSpPr>
              <a:spLocks/>
            </p:cNvSpPr>
            <p:nvPr/>
          </p:nvSpPr>
          <p:spPr bwMode="auto">
            <a:xfrm>
              <a:off x="720" y="2942"/>
              <a:ext cx="1962" cy="594"/>
            </a:xfrm>
            <a:custGeom>
              <a:avLst/>
              <a:gdLst>
                <a:gd name="T0" fmla="*/ 50 w 3926"/>
                <a:gd name="T1" fmla="*/ 0 h 1187"/>
                <a:gd name="T2" fmla="*/ 506 w 3926"/>
                <a:gd name="T3" fmla="*/ 1057 h 1187"/>
                <a:gd name="T4" fmla="*/ 500 w 3926"/>
                <a:gd name="T5" fmla="*/ 1114 h 1187"/>
                <a:gd name="T6" fmla="*/ 1977 w 3926"/>
                <a:gd name="T7" fmla="*/ 935 h 1187"/>
                <a:gd name="T8" fmla="*/ 2114 w 3926"/>
                <a:gd name="T9" fmla="*/ 1077 h 1187"/>
                <a:gd name="T10" fmla="*/ 2215 w 3926"/>
                <a:gd name="T11" fmla="*/ 950 h 1187"/>
                <a:gd name="T12" fmla="*/ 3926 w 3926"/>
                <a:gd name="T13" fmla="*/ 1045 h 1187"/>
                <a:gd name="T14" fmla="*/ 3911 w 3926"/>
                <a:gd name="T15" fmla="*/ 1097 h 1187"/>
                <a:gd name="T16" fmla="*/ 2246 w 3926"/>
                <a:gd name="T17" fmla="*/ 1010 h 1187"/>
                <a:gd name="T18" fmla="*/ 2123 w 3926"/>
                <a:gd name="T19" fmla="*/ 1153 h 1187"/>
                <a:gd name="T20" fmla="*/ 1961 w 3926"/>
                <a:gd name="T21" fmla="*/ 1002 h 1187"/>
                <a:gd name="T22" fmla="*/ 448 w 3926"/>
                <a:gd name="T23" fmla="*/ 1187 h 1187"/>
                <a:gd name="T24" fmla="*/ 0 w 3926"/>
                <a:gd name="T25" fmla="*/ 101 h 1187"/>
                <a:gd name="T26" fmla="*/ 50 w 3926"/>
                <a:gd name="T27" fmla="*/ 0 h 1187"/>
                <a:gd name="T28" fmla="*/ 50 w 3926"/>
                <a:gd name="T29" fmla="*/ 0 h 118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926"/>
                <a:gd name="T46" fmla="*/ 0 h 1187"/>
                <a:gd name="T47" fmla="*/ 3926 w 3926"/>
                <a:gd name="T48" fmla="*/ 1187 h 118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926" h="1187">
                  <a:moveTo>
                    <a:pt x="50" y="0"/>
                  </a:moveTo>
                  <a:lnTo>
                    <a:pt x="506" y="1057"/>
                  </a:lnTo>
                  <a:lnTo>
                    <a:pt x="500" y="1114"/>
                  </a:lnTo>
                  <a:lnTo>
                    <a:pt x="1977" y="935"/>
                  </a:lnTo>
                  <a:lnTo>
                    <a:pt x="2114" y="1077"/>
                  </a:lnTo>
                  <a:lnTo>
                    <a:pt x="2215" y="950"/>
                  </a:lnTo>
                  <a:lnTo>
                    <a:pt x="3926" y="1045"/>
                  </a:lnTo>
                  <a:lnTo>
                    <a:pt x="3911" y="1097"/>
                  </a:lnTo>
                  <a:lnTo>
                    <a:pt x="2246" y="1010"/>
                  </a:lnTo>
                  <a:lnTo>
                    <a:pt x="2123" y="1153"/>
                  </a:lnTo>
                  <a:lnTo>
                    <a:pt x="1961" y="1002"/>
                  </a:lnTo>
                  <a:lnTo>
                    <a:pt x="448" y="1187"/>
                  </a:lnTo>
                  <a:lnTo>
                    <a:pt x="0" y="10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9" name="Freeform 15"/>
            <p:cNvSpPr>
              <a:spLocks/>
            </p:cNvSpPr>
            <p:nvPr/>
          </p:nvSpPr>
          <p:spPr bwMode="auto">
            <a:xfrm>
              <a:off x="785" y="2061"/>
              <a:ext cx="1821" cy="1362"/>
            </a:xfrm>
            <a:custGeom>
              <a:avLst/>
              <a:gdLst>
                <a:gd name="T0" fmla="*/ 1649 w 3643"/>
                <a:gd name="T1" fmla="*/ 595 h 2723"/>
                <a:gd name="T2" fmla="*/ 1061 w 3643"/>
                <a:gd name="T3" fmla="*/ 177 h 2723"/>
                <a:gd name="T4" fmla="*/ 783 w 3643"/>
                <a:gd name="T5" fmla="*/ 9 h 2723"/>
                <a:gd name="T6" fmla="*/ 923 w 3643"/>
                <a:gd name="T7" fmla="*/ 371 h 2723"/>
                <a:gd name="T8" fmla="*/ 1100 w 3643"/>
                <a:gd name="T9" fmla="*/ 1032 h 2723"/>
                <a:gd name="T10" fmla="*/ 1066 w 3643"/>
                <a:gd name="T11" fmla="*/ 1359 h 2723"/>
                <a:gd name="T12" fmla="*/ 641 w 3643"/>
                <a:gd name="T13" fmla="*/ 1288 h 2723"/>
                <a:gd name="T14" fmla="*/ 83 w 3643"/>
                <a:gd name="T15" fmla="*/ 1312 h 2723"/>
                <a:gd name="T16" fmla="*/ 49 w 3643"/>
                <a:gd name="T17" fmla="*/ 1403 h 2723"/>
                <a:gd name="T18" fmla="*/ 117 w 3643"/>
                <a:gd name="T19" fmla="*/ 1606 h 2723"/>
                <a:gd name="T20" fmla="*/ 34 w 3643"/>
                <a:gd name="T21" fmla="*/ 1824 h 2723"/>
                <a:gd name="T22" fmla="*/ 180 w 3643"/>
                <a:gd name="T23" fmla="*/ 2138 h 2723"/>
                <a:gd name="T24" fmla="*/ 365 w 3643"/>
                <a:gd name="T25" fmla="*/ 2586 h 2723"/>
                <a:gd name="T26" fmla="*/ 499 w 3643"/>
                <a:gd name="T27" fmla="*/ 2697 h 2723"/>
                <a:gd name="T28" fmla="*/ 1095 w 3643"/>
                <a:gd name="T29" fmla="*/ 2585 h 2723"/>
                <a:gd name="T30" fmla="*/ 1791 w 3643"/>
                <a:gd name="T31" fmla="*/ 2572 h 2723"/>
                <a:gd name="T32" fmla="*/ 2159 w 3643"/>
                <a:gd name="T33" fmla="*/ 2602 h 2723"/>
                <a:gd name="T34" fmla="*/ 2874 w 3643"/>
                <a:gd name="T35" fmla="*/ 2599 h 2723"/>
                <a:gd name="T36" fmla="*/ 3579 w 3643"/>
                <a:gd name="T37" fmla="*/ 2680 h 2723"/>
                <a:gd name="T38" fmla="*/ 3610 w 3643"/>
                <a:gd name="T39" fmla="*/ 2648 h 2723"/>
                <a:gd name="T40" fmla="*/ 3558 w 3643"/>
                <a:gd name="T41" fmla="*/ 2446 h 2723"/>
                <a:gd name="T42" fmla="*/ 3584 w 3643"/>
                <a:gd name="T43" fmla="*/ 2179 h 2723"/>
                <a:gd name="T44" fmla="*/ 3360 w 3643"/>
                <a:gd name="T45" fmla="*/ 1968 h 2723"/>
                <a:gd name="T46" fmla="*/ 3078 w 3643"/>
                <a:gd name="T47" fmla="*/ 1676 h 2723"/>
                <a:gd name="T48" fmla="*/ 3002 w 3643"/>
                <a:gd name="T49" fmla="*/ 1632 h 2723"/>
                <a:gd name="T50" fmla="*/ 3121 w 3643"/>
                <a:gd name="T51" fmla="*/ 1776 h 2723"/>
                <a:gd name="T52" fmla="*/ 3373 w 3643"/>
                <a:gd name="T53" fmla="*/ 2050 h 2723"/>
                <a:gd name="T54" fmla="*/ 3523 w 3643"/>
                <a:gd name="T55" fmla="*/ 2193 h 2723"/>
                <a:gd name="T56" fmla="*/ 3504 w 3643"/>
                <a:gd name="T57" fmla="*/ 2344 h 2723"/>
                <a:gd name="T58" fmla="*/ 3517 w 3643"/>
                <a:gd name="T59" fmla="*/ 2547 h 2723"/>
                <a:gd name="T60" fmla="*/ 3418 w 3643"/>
                <a:gd name="T61" fmla="*/ 2585 h 2723"/>
                <a:gd name="T62" fmla="*/ 2851 w 3643"/>
                <a:gd name="T63" fmla="*/ 2543 h 2723"/>
                <a:gd name="T64" fmla="*/ 2031 w 3643"/>
                <a:gd name="T65" fmla="*/ 2556 h 2723"/>
                <a:gd name="T66" fmla="*/ 1798 w 3643"/>
                <a:gd name="T67" fmla="*/ 2292 h 2723"/>
                <a:gd name="T68" fmla="*/ 1633 w 3643"/>
                <a:gd name="T69" fmla="*/ 2271 h 2723"/>
                <a:gd name="T70" fmla="*/ 1469 w 3643"/>
                <a:gd name="T71" fmla="*/ 2250 h 2723"/>
                <a:gd name="T72" fmla="*/ 1870 w 3643"/>
                <a:gd name="T73" fmla="*/ 2478 h 2723"/>
                <a:gd name="T74" fmla="*/ 1807 w 3643"/>
                <a:gd name="T75" fmla="*/ 2541 h 2723"/>
                <a:gd name="T76" fmla="*/ 1382 w 3643"/>
                <a:gd name="T77" fmla="*/ 2514 h 2723"/>
                <a:gd name="T78" fmla="*/ 622 w 3643"/>
                <a:gd name="T79" fmla="*/ 2603 h 2723"/>
                <a:gd name="T80" fmla="*/ 82 w 3643"/>
                <a:gd name="T81" fmla="*/ 1819 h 2723"/>
                <a:gd name="T82" fmla="*/ 137 w 3643"/>
                <a:gd name="T83" fmla="*/ 1725 h 2723"/>
                <a:gd name="T84" fmla="*/ 166 w 3643"/>
                <a:gd name="T85" fmla="*/ 1591 h 2723"/>
                <a:gd name="T86" fmla="*/ 273 w 3643"/>
                <a:gd name="T87" fmla="*/ 1790 h 2723"/>
                <a:gd name="T88" fmla="*/ 455 w 3643"/>
                <a:gd name="T89" fmla="*/ 2141 h 2723"/>
                <a:gd name="T90" fmla="*/ 556 w 3643"/>
                <a:gd name="T91" fmla="*/ 2198 h 2723"/>
                <a:gd name="T92" fmla="*/ 417 w 3643"/>
                <a:gd name="T93" fmla="*/ 1920 h 2723"/>
                <a:gd name="T94" fmla="*/ 195 w 3643"/>
                <a:gd name="T95" fmla="*/ 1516 h 2723"/>
                <a:gd name="T96" fmla="*/ 137 w 3643"/>
                <a:gd name="T97" fmla="*/ 1370 h 2723"/>
                <a:gd name="T98" fmla="*/ 420 w 3643"/>
                <a:gd name="T99" fmla="*/ 1330 h 2723"/>
                <a:gd name="T100" fmla="*/ 1024 w 3643"/>
                <a:gd name="T101" fmla="*/ 1386 h 2723"/>
                <a:gd name="T102" fmla="*/ 1305 w 3643"/>
                <a:gd name="T103" fmla="*/ 1557 h 2723"/>
                <a:gd name="T104" fmla="*/ 1659 w 3643"/>
                <a:gd name="T105" fmla="*/ 1926 h 2723"/>
                <a:gd name="T106" fmla="*/ 1846 w 3643"/>
                <a:gd name="T107" fmla="*/ 2186 h 2723"/>
                <a:gd name="T108" fmla="*/ 1870 w 3643"/>
                <a:gd name="T109" fmla="*/ 2123 h 2723"/>
                <a:gd name="T110" fmla="*/ 1785 w 3643"/>
                <a:gd name="T111" fmla="*/ 2008 h 2723"/>
                <a:gd name="T112" fmla="*/ 1505 w 3643"/>
                <a:gd name="T113" fmla="*/ 1686 h 2723"/>
                <a:gd name="T114" fmla="*/ 1181 w 3643"/>
                <a:gd name="T115" fmla="*/ 1376 h 2723"/>
                <a:gd name="T116" fmla="*/ 1164 w 3643"/>
                <a:gd name="T117" fmla="*/ 1119 h 2723"/>
                <a:gd name="T118" fmla="*/ 1030 w 3643"/>
                <a:gd name="T119" fmla="*/ 530 h 2723"/>
                <a:gd name="T120" fmla="*/ 1899 w 3643"/>
                <a:gd name="T121" fmla="*/ 777 h 272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643"/>
                <a:gd name="T184" fmla="*/ 0 h 2723"/>
                <a:gd name="T185" fmla="*/ 3643 w 3643"/>
                <a:gd name="T186" fmla="*/ 2723 h 272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643" h="2723">
                  <a:moveTo>
                    <a:pt x="1899" y="777"/>
                  </a:moveTo>
                  <a:lnTo>
                    <a:pt x="1886" y="767"/>
                  </a:lnTo>
                  <a:lnTo>
                    <a:pt x="1852" y="744"/>
                  </a:lnTo>
                  <a:lnTo>
                    <a:pt x="1800" y="703"/>
                  </a:lnTo>
                  <a:lnTo>
                    <a:pt x="1732" y="655"/>
                  </a:lnTo>
                  <a:lnTo>
                    <a:pt x="1649" y="595"/>
                  </a:lnTo>
                  <a:lnTo>
                    <a:pt x="1558" y="530"/>
                  </a:lnTo>
                  <a:lnTo>
                    <a:pt x="1460" y="459"/>
                  </a:lnTo>
                  <a:lnTo>
                    <a:pt x="1359" y="388"/>
                  </a:lnTo>
                  <a:lnTo>
                    <a:pt x="1256" y="313"/>
                  </a:lnTo>
                  <a:lnTo>
                    <a:pt x="1157" y="244"/>
                  </a:lnTo>
                  <a:lnTo>
                    <a:pt x="1061" y="177"/>
                  </a:lnTo>
                  <a:lnTo>
                    <a:pt x="978" y="121"/>
                  </a:lnTo>
                  <a:lnTo>
                    <a:pt x="902" y="69"/>
                  </a:lnTo>
                  <a:lnTo>
                    <a:pt x="842" y="33"/>
                  </a:lnTo>
                  <a:lnTo>
                    <a:pt x="800" y="7"/>
                  </a:lnTo>
                  <a:lnTo>
                    <a:pt x="780" y="0"/>
                  </a:lnTo>
                  <a:lnTo>
                    <a:pt x="783" y="9"/>
                  </a:lnTo>
                  <a:lnTo>
                    <a:pt x="794" y="35"/>
                  </a:lnTo>
                  <a:lnTo>
                    <a:pt x="811" y="75"/>
                  </a:lnTo>
                  <a:lnTo>
                    <a:pt x="835" y="131"/>
                  </a:lnTo>
                  <a:lnTo>
                    <a:pt x="861" y="201"/>
                  </a:lnTo>
                  <a:lnTo>
                    <a:pt x="892" y="281"/>
                  </a:lnTo>
                  <a:lnTo>
                    <a:pt x="923" y="371"/>
                  </a:lnTo>
                  <a:lnTo>
                    <a:pt x="957" y="471"/>
                  </a:lnTo>
                  <a:lnTo>
                    <a:pt x="989" y="575"/>
                  </a:lnTo>
                  <a:lnTo>
                    <a:pt x="1021" y="684"/>
                  </a:lnTo>
                  <a:lnTo>
                    <a:pt x="1051" y="798"/>
                  </a:lnTo>
                  <a:lnTo>
                    <a:pt x="1080" y="917"/>
                  </a:lnTo>
                  <a:lnTo>
                    <a:pt x="1100" y="1032"/>
                  </a:lnTo>
                  <a:lnTo>
                    <a:pt x="1118" y="1151"/>
                  </a:lnTo>
                  <a:lnTo>
                    <a:pt x="1129" y="1265"/>
                  </a:lnTo>
                  <a:lnTo>
                    <a:pt x="1134" y="1377"/>
                  </a:lnTo>
                  <a:lnTo>
                    <a:pt x="1125" y="1375"/>
                  </a:lnTo>
                  <a:lnTo>
                    <a:pt x="1102" y="1369"/>
                  </a:lnTo>
                  <a:lnTo>
                    <a:pt x="1066" y="1359"/>
                  </a:lnTo>
                  <a:lnTo>
                    <a:pt x="1017" y="1349"/>
                  </a:lnTo>
                  <a:lnTo>
                    <a:pt x="956" y="1336"/>
                  </a:lnTo>
                  <a:lnTo>
                    <a:pt x="888" y="1323"/>
                  </a:lnTo>
                  <a:lnTo>
                    <a:pt x="811" y="1310"/>
                  </a:lnTo>
                  <a:lnTo>
                    <a:pt x="731" y="1298"/>
                  </a:lnTo>
                  <a:lnTo>
                    <a:pt x="641" y="1288"/>
                  </a:lnTo>
                  <a:lnTo>
                    <a:pt x="550" y="1282"/>
                  </a:lnTo>
                  <a:lnTo>
                    <a:pt x="455" y="1278"/>
                  </a:lnTo>
                  <a:lnTo>
                    <a:pt x="361" y="1279"/>
                  </a:lnTo>
                  <a:lnTo>
                    <a:pt x="264" y="1284"/>
                  </a:lnTo>
                  <a:lnTo>
                    <a:pt x="171" y="1295"/>
                  </a:lnTo>
                  <a:lnTo>
                    <a:pt x="83" y="1312"/>
                  </a:lnTo>
                  <a:lnTo>
                    <a:pt x="0" y="1340"/>
                  </a:lnTo>
                  <a:lnTo>
                    <a:pt x="1" y="1341"/>
                  </a:lnTo>
                  <a:lnTo>
                    <a:pt x="8" y="1350"/>
                  </a:lnTo>
                  <a:lnTo>
                    <a:pt x="20" y="1364"/>
                  </a:lnTo>
                  <a:lnTo>
                    <a:pt x="34" y="1383"/>
                  </a:lnTo>
                  <a:lnTo>
                    <a:pt x="49" y="1403"/>
                  </a:lnTo>
                  <a:lnTo>
                    <a:pt x="66" y="1431"/>
                  </a:lnTo>
                  <a:lnTo>
                    <a:pt x="80" y="1461"/>
                  </a:lnTo>
                  <a:lnTo>
                    <a:pt x="95" y="1494"/>
                  </a:lnTo>
                  <a:lnTo>
                    <a:pt x="106" y="1529"/>
                  </a:lnTo>
                  <a:lnTo>
                    <a:pt x="114" y="1567"/>
                  </a:lnTo>
                  <a:lnTo>
                    <a:pt x="117" y="1606"/>
                  </a:lnTo>
                  <a:lnTo>
                    <a:pt x="117" y="1647"/>
                  </a:lnTo>
                  <a:lnTo>
                    <a:pt x="106" y="1688"/>
                  </a:lnTo>
                  <a:lnTo>
                    <a:pt x="91" y="1731"/>
                  </a:lnTo>
                  <a:lnTo>
                    <a:pt x="66" y="1773"/>
                  </a:lnTo>
                  <a:lnTo>
                    <a:pt x="31" y="1816"/>
                  </a:lnTo>
                  <a:lnTo>
                    <a:pt x="34" y="1824"/>
                  </a:lnTo>
                  <a:lnTo>
                    <a:pt x="47" y="1848"/>
                  </a:lnTo>
                  <a:lnTo>
                    <a:pt x="65" y="1886"/>
                  </a:lnTo>
                  <a:lnTo>
                    <a:pt x="88" y="1936"/>
                  </a:lnTo>
                  <a:lnTo>
                    <a:pt x="115" y="1997"/>
                  </a:lnTo>
                  <a:lnTo>
                    <a:pt x="148" y="2065"/>
                  </a:lnTo>
                  <a:lnTo>
                    <a:pt x="180" y="2138"/>
                  </a:lnTo>
                  <a:lnTo>
                    <a:pt x="216" y="2216"/>
                  </a:lnTo>
                  <a:lnTo>
                    <a:pt x="249" y="2294"/>
                  </a:lnTo>
                  <a:lnTo>
                    <a:pt x="283" y="2374"/>
                  </a:lnTo>
                  <a:lnTo>
                    <a:pt x="314" y="2450"/>
                  </a:lnTo>
                  <a:lnTo>
                    <a:pt x="342" y="2523"/>
                  </a:lnTo>
                  <a:lnTo>
                    <a:pt x="365" y="2586"/>
                  </a:lnTo>
                  <a:lnTo>
                    <a:pt x="384" y="2644"/>
                  </a:lnTo>
                  <a:lnTo>
                    <a:pt x="395" y="2689"/>
                  </a:lnTo>
                  <a:lnTo>
                    <a:pt x="401" y="2723"/>
                  </a:lnTo>
                  <a:lnTo>
                    <a:pt x="413" y="2719"/>
                  </a:lnTo>
                  <a:lnTo>
                    <a:pt x="444" y="2710"/>
                  </a:lnTo>
                  <a:lnTo>
                    <a:pt x="499" y="2697"/>
                  </a:lnTo>
                  <a:lnTo>
                    <a:pt x="570" y="2681"/>
                  </a:lnTo>
                  <a:lnTo>
                    <a:pt x="654" y="2661"/>
                  </a:lnTo>
                  <a:lnTo>
                    <a:pt x="751" y="2642"/>
                  </a:lnTo>
                  <a:lnTo>
                    <a:pt x="859" y="2622"/>
                  </a:lnTo>
                  <a:lnTo>
                    <a:pt x="976" y="2603"/>
                  </a:lnTo>
                  <a:lnTo>
                    <a:pt x="1095" y="2585"/>
                  </a:lnTo>
                  <a:lnTo>
                    <a:pt x="1219" y="2569"/>
                  </a:lnTo>
                  <a:lnTo>
                    <a:pt x="1340" y="2559"/>
                  </a:lnTo>
                  <a:lnTo>
                    <a:pt x="1464" y="2553"/>
                  </a:lnTo>
                  <a:lnTo>
                    <a:pt x="1581" y="2551"/>
                  </a:lnTo>
                  <a:lnTo>
                    <a:pt x="1690" y="2559"/>
                  </a:lnTo>
                  <a:lnTo>
                    <a:pt x="1791" y="2572"/>
                  </a:lnTo>
                  <a:lnTo>
                    <a:pt x="1882" y="2596"/>
                  </a:lnTo>
                  <a:lnTo>
                    <a:pt x="1971" y="2703"/>
                  </a:lnTo>
                  <a:lnTo>
                    <a:pt x="2035" y="2608"/>
                  </a:lnTo>
                  <a:lnTo>
                    <a:pt x="2049" y="2606"/>
                  </a:lnTo>
                  <a:lnTo>
                    <a:pt x="2091" y="2605"/>
                  </a:lnTo>
                  <a:lnTo>
                    <a:pt x="2159" y="2602"/>
                  </a:lnTo>
                  <a:lnTo>
                    <a:pt x="2247" y="2601"/>
                  </a:lnTo>
                  <a:lnTo>
                    <a:pt x="2351" y="2596"/>
                  </a:lnTo>
                  <a:lnTo>
                    <a:pt x="2471" y="2596"/>
                  </a:lnTo>
                  <a:lnTo>
                    <a:pt x="2598" y="2595"/>
                  </a:lnTo>
                  <a:lnTo>
                    <a:pt x="2737" y="2598"/>
                  </a:lnTo>
                  <a:lnTo>
                    <a:pt x="2874" y="2599"/>
                  </a:lnTo>
                  <a:lnTo>
                    <a:pt x="3013" y="2605"/>
                  </a:lnTo>
                  <a:lnTo>
                    <a:pt x="3149" y="2612"/>
                  </a:lnTo>
                  <a:lnTo>
                    <a:pt x="3276" y="2625"/>
                  </a:lnTo>
                  <a:lnTo>
                    <a:pt x="3393" y="2640"/>
                  </a:lnTo>
                  <a:lnTo>
                    <a:pt x="3496" y="2657"/>
                  </a:lnTo>
                  <a:lnTo>
                    <a:pt x="3579" y="2680"/>
                  </a:lnTo>
                  <a:lnTo>
                    <a:pt x="3643" y="2709"/>
                  </a:lnTo>
                  <a:lnTo>
                    <a:pt x="3640" y="2705"/>
                  </a:lnTo>
                  <a:lnTo>
                    <a:pt x="3636" y="2697"/>
                  </a:lnTo>
                  <a:lnTo>
                    <a:pt x="3627" y="2686"/>
                  </a:lnTo>
                  <a:lnTo>
                    <a:pt x="3620" y="2670"/>
                  </a:lnTo>
                  <a:lnTo>
                    <a:pt x="3610" y="2648"/>
                  </a:lnTo>
                  <a:lnTo>
                    <a:pt x="3600" y="2625"/>
                  </a:lnTo>
                  <a:lnTo>
                    <a:pt x="3590" y="2596"/>
                  </a:lnTo>
                  <a:lnTo>
                    <a:pt x="3581" y="2564"/>
                  </a:lnTo>
                  <a:lnTo>
                    <a:pt x="3571" y="2528"/>
                  </a:lnTo>
                  <a:lnTo>
                    <a:pt x="3564" y="2488"/>
                  </a:lnTo>
                  <a:lnTo>
                    <a:pt x="3558" y="2446"/>
                  </a:lnTo>
                  <a:lnTo>
                    <a:pt x="3558" y="2400"/>
                  </a:lnTo>
                  <a:lnTo>
                    <a:pt x="3558" y="2349"/>
                  </a:lnTo>
                  <a:lnTo>
                    <a:pt x="3564" y="2297"/>
                  </a:lnTo>
                  <a:lnTo>
                    <a:pt x="3574" y="2242"/>
                  </a:lnTo>
                  <a:lnTo>
                    <a:pt x="3591" y="2186"/>
                  </a:lnTo>
                  <a:lnTo>
                    <a:pt x="3584" y="2179"/>
                  </a:lnTo>
                  <a:lnTo>
                    <a:pt x="3565" y="2163"/>
                  </a:lnTo>
                  <a:lnTo>
                    <a:pt x="3538" y="2136"/>
                  </a:lnTo>
                  <a:lnTo>
                    <a:pt x="3503" y="2104"/>
                  </a:lnTo>
                  <a:lnTo>
                    <a:pt x="3458" y="2062"/>
                  </a:lnTo>
                  <a:lnTo>
                    <a:pt x="3412" y="2016"/>
                  </a:lnTo>
                  <a:lnTo>
                    <a:pt x="3360" y="1968"/>
                  </a:lnTo>
                  <a:lnTo>
                    <a:pt x="3309" y="1919"/>
                  </a:lnTo>
                  <a:lnTo>
                    <a:pt x="3256" y="1864"/>
                  </a:lnTo>
                  <a:lnTo>
                    <a:pt x="3205" y="1815"/>
                  </a:lnTo>
                  <a:lnTo>
                    <a:pt x="3158" y="1764"/>
                  </a:lnTo>
                  <a:lnTo>
                    <a:pt x="3114" y="1720"/>
                  </a:lnTo>
                  <a:lnTo>
                    <a:pt x="3078" y="1676"/>
                  </a:lnTo>
                  <a:lnTo>
                    <a:pt x="3051" y="1645"/>
                  </a:lnTo>
                  <a:lnTo>
                    <a:pt x="3030" y="1617"/>
                  </a:lnTo>
                  <a:lnTo>
                    <a:pt x="3025" y="1600"/>
                  </a:lnTo>
                  <a:lnTo>
                    <a:pt x="2668" y="1536"/>
                  </a:lnTo>
                  <a:lnTo>
                    <a:pt x="2637" y="1572"/>
                  </a:lnTo>
                  <a:lnTo>
                    <a:pt x="3002" y="1632"/>
                  </a:lnTo>
                  <a:lnTo>
                    <a:pt x="3004" y="1636"/>
                  </a:lnTo>
                  <a:lnTo>
                    <a:pt x="3015" y="1650"/>
                  </a:lnTo>
                  <a:lnTo>
                    <a:pt x="3033" y="1671"/>
                  </a:lnTo>
                  <a:lnTo>
                    <a:pt x="3059" y="1702"/>
                  </a:lnTo>
                  <a:lnTo>
                    <a:pt x="3088" y="1737"/>
                  </a:lnTo>
                  <a:lnTo>
                    <a:pt x="3121" y="1776"/>
                  </a:lnTo>
                  <a:lnTo>
                    <a:pt x="3159" y="1821"/>
                  </a:lnTo>
                  <a:lnTo>
                    <a:pt x="3199" y="1867"/>
                  </a:lnTo>
                  <a:lnTo>
                    <a:pt x="3241" y="1915"/>
                  </a:lnTo>
                  <a:lnTo>
                    <a:pt x="3285" y="1961"/>
                  </a:lnTo>
                  <a:lnTo>
                    <a:pt x="3328" y="2007"/>
                  </a:lnTo>
                  <a:lnTo>
                    <a:pt x="3373" y="2050"/>
                  </a:lnTo>
                  <a:lnTo>
                    <a:pt x="3415" y="2091"/>
                  </a:lnTo>
                  <a:lnTo>
                    <a:pt x="3454" y="2125"/>
                  </a:lnTo>
                  <a:lnTo>
                    <a:pt x="3493" y="2156"/>
                  </a:lnTo>
                  <a:lnTo>
                    <a:pt x="3526" y="2180"/>
                  </a:lnTo>
                  <a:lnTo>
                    <a:pt x="3525" y="2183"/>
                  </a:lnTo>
                  <a:lnTo>
                    <a:pt x="3523" y="2193"/>
                  </a:lnTo>
                  <a:lnTo>
                    <a:pt x="3519" y="2206"/>
                  </a:lnTo>
                  <a:lnTo>
                    <a:pt x="3516" y="2227"/>
                  </a:lnTo>
                  <a:lnTo>
                    <a:pt x="3513" y="2250"/>
                  </a:lnTo>
                  <a:lnTo>
                    <a:pt x="3510" y="2279"/>
                  </a:lnTo>
                  <a:lnTo>
                    <a:pt x="3506" y="2309"/>
                  </a:lnTo>
                  <a:lnTo>
                    <a:pt x="3504" y="2344"/>
                  </a:lnTo>
                  <a:lnTo>
                    <a:pt x="3501" y="2378"/>
                  </a:lnTo>
                  <a:lnTo>
                    <a:pt x="3501" y="2413"/>
                  </a:lnTo>
                  <a:lnTo>
                    <a:pt x="3501" y="2447"/>
                  </a:lnTo>
                  <a:lnTo>
                    <a:pt x="3506" y="2482"/>
                  </a:lnTo>
                  <a:lnTo>
                    <a:pt x="3510" y="2515"/>
                  </a:lnTo>
                  <a:lnTo>
                    <a:pt x="3517" y="2547"/>
                  </a:lnTo>
                  <a:lnTo>
                    <a:pt x="3527" y="2576"/>
                  </a:lnTo>
                  <a:lnTo>
                    <a:pt x="3543" y="2602"/>
                  </a:lnTo>
                  <a:lnTo>
                    <a:pt x="3535" y="2599"/>
                  </a:lnTo>
                  <a:lnTo>
                    <a:pt x="3510" y="2596"/>
                  </a:lnTo>
                  <a:lnTo>
                    <a:pt x="3470" y="2590"/>
                  </a:lnTo>
                  <a:lnTo>
                    <a:pt x="3418" y="2585"/>
                  </a:lnTo>
                  <a:lnTo>
                    <a:pt x="3350" y="2576"/>
                  </a:lnTo>
                  <a:lnTo>
                    <a:pt x="3270" y="2569"/>
                  </a:lnTo>
                  <a:lnTo>
                    <a:pt x="3181" y="2562"/>
                  </a:lnTo>
                  <a:lnTo>
                    <a:pt x="3081" y="2556"/>
                  </a:lnTo>
                  <a:lnTo>
                    <a:pt x="2970" y="2547"/>
                  </a:lnTo>
                  <a:lnTo>
                    <a:pt x="2851" y="2543"/>
                  </a:lnTo>
                  <a:lnTo>
                    <a:pt x="2727" y="2538"/>
                  </a:lnTo>
                  <a:lnTo>
                    <a:pt x="2597" y="2537"/>
                  </a:lnTo>
                  <a:lnTo>
                    <a:pt x="2460" y="2536"/>
                  </a:lnTo>
                  <a:lnTo>
                    <a:pt x="2321" y="2540"/>
                  </a:lnTo>
                  <a:lnTo>
                    <a:pt x="2175" y="2546"/>
                  </a:lnTo>
                  <a:lnTo>
                    <a:pt x="2031" y="2556"/>
                  </a:lnTo>
                  <a:lnTo>
                    <a:pt x="1951" y="2235"/>
                  </a:lnTo>
                  <a:lnTo>
                    <a:pt x="1873" y="2238"/>
                  </a:lnTo>
                  <a:lnTo>
                    <a:pt x="1882" y="2305"/>
                  </a:lnTo>
                  <a:lnTo>
                    <a:pt x="1853" y="2300"/>
                  </a:lnTo>
                  <a:lnTo>
                    <a:pt x="1827" y="2296"/>
                  </a:lnTo>
                  <a:lnTo>
                    <a:pt x="1798" y="2292"/>
                  </a:lnTo>
                  <a:lnTo>
                    <a:pt x="1771" y="2289"/>
                  </a:lnTo>
                  <a:lnTo>
                    <a:pt x="1743" y="2286"/>
                  </a:lnTo>
                  <a:lnTo>
                    <a:pt x="1716" y="2283"/>
                  </a:lnTo>
                  <a:lnTo>
                    <a:pt x="1688" y="2279"/>
                  </a:lnTo>
                  <a:lnTo>
                    <a:pt x="1662" y="2276"/>
                  </a:lnTo>
                  <a:lnTo>
                    <a:pt x="1633" y="2271"/>
                  </a:lnTo>
                  <a:lnTo>
                    <a:pt x="1606" y="2267"/>
                  </a:lnTo>
                  <a:lnTo>
                    <a:pt x="1579" y="2263"/>
                  </a:lnTo>
                  <a:lnTo>
                    <a:pt x="1551" y="2260"/>
                  </a:lnTo>
                  <a:lnTo>
                    <a:pt x="1522" y="2255"/>
                  </a:lnTo>
                  <a:lnTo>
                    <a:pt x="1498" y="2253"/>
                  </a:lnTo>
                  <a:lnTo>
                    <a:pt x="1469" y="2250"/>
                  </a:lnTo>
                  <a:lnTo>
                    <a:pt x="1443" y="2247"/>
                  </a:lnTo>
                  <a:lnTo>
                    <a:pt x="1879" y="2356"/>
                  </a:lnTo>
                  <a:lnTo>
                    <a:pt x="1876" y="2394"/>
                  </a:lnTo>
                  <a:lnTo>
                    <a:pt x="1407" y="2331"/>
                  </a:lnTo>
                  <a:lnTo>
                    <a:pt x="1870" y="2452"/>
                  </a:lnTo>
                  <a:lnTo>
                    <a:pt x="1870" y="2478"/>
                  </a:lnTo>
                  <a:lnTo>
                    <a:pt x="1397" y="2432"/>
                  </a:lnTo>
                  <a:lnTo>
                    <a:pt x="1862" y="2524"/>
                  </a:lnTo>
                  <a:lnTo>
                    <a:pt x="1865" y="2553"/>
                  </a:lnTo>
                  <a:lnTo>
                    <a:pt x="1857" y="2550"/>
                  </a:lnTo>
                  <a:lnTo>
                    <a:pt x="1839" y="2547"/>
                  </a:lnTo>
                  <a:lnTo>
                    <a:pt x="1807" y="2541"/>
                  </a:lnTo>
                  <a:lnTo>
                    <a:pt x="1763" y="2536"/>
                  </a:lnTo>
                  <a:lnTo>
                    <a:pt x="1707" y="2528"/>
                  </a:lnTo>
                  <a:lnTo>
                    <a:pt x="1642" y="2523"/>
                  </a:lnTo>
                  <a:lnTo>
                    <a:pt x="1566" y="2517"/>
                  </a:lnTo>
                  <a:lnTo>
                    <a:pt x="1480" y="2515"/>
                  </a:lnTo>
                  <a:lnTo>
                    <a:pt x="1382" y="2514"/>
                  </a:lnTo>
                  <a:lnTo>
                    <a:pt x="1277" y="2517"/>
                  </a:lnTo>
                  <a:lnTo>
                    <a:pt x="1162" y="2523"/>
                  </a:lnTo>
                  <a:lnTo>
                    <a:pt x="1040" y="2536"/>
                  </a:lnTo>
                  <a:lnTo>
                    <a:pt x="908" y="2553"/>
                  </a:lnTo>
                  <a:lnTo>
                    <a:pt x="770" y="2575"/>
                  </a:lnTo>
                  <a:lnTo>
                    <a:pt x="622" y="2603"/>
                  </a:lnTo>
                  <a:lnTo>
                    <a:pt x="470" y="2642"/>
                  </a:lnTo>
                  <a:lnTo>
                    <a:pt x="67" y="1841"/>
                  </a:lnTo>
                  <a:lnTo>
                    <a:pt x="67" y="1838"/>
                  </a:lnTo>
                  <a:lnTo>
                    <a:pt x="70" y="1835"/>
                  </a:lnTo>
                  <a:lnTo>
                    <a:pt x="75" y="1828"/>
                  </a:lnTo>
                  <a:lnTo>
                    <a:pt x="82" y="1819"/>
                  </a:lnTo>
                  <a:lnTo>
                    <a:pt x="89" y="1806"/>
                  </a:lnTo>
                  <a:lnTo>
                    <a:pt x="98" y="1795"/>
                  </a:lnTo>
                  <a:lnTo>
                    <a:pt x="108" y="1779"/>
                  </a:lnTo>
                  <a:lnTo>
                    <a:pt x="118" y="1763"/>
                  </a:lnTo>
                  <a:lnTo>
                    <a:pt x="127" y="1743"/>
                  </a:lnTo>
                  <a:lnTo>
                    <a:pt x="137" y="1725"/>
                  </a:lnTo>
                  <a:lnTo>
                    <a:pt x="144" y="1704"/>
                  </a:lnTo>
                  <a:lnTo>
                    <a:pt x="153" y="1682"/>
                  </a:lnTo>
                  <a:lnTo>
                    <a:pt x="157" y="1659"/>
                  </a:lnTo>
                  <a:lnTo>
                    <a:pt x="161" y="1637"/>
                  </a:lnTo>
                  <a:lnTo>
                    <a:pt x="164" y="1614"/>
                  </a:lnTo>
                  <a:lnTo>
                    <a:pt x="166" y="1591"/>
                  </a:lnTo>
                  <a:lnTo>
                    <a:pt x="167" y="1597"/>
                  </a:lnTo>
                  <a:lnTo>
                    <a:pt x="179" y="1617"/>
                  </a:lnTo>
                  <a:lnTo>
                    <a:pt x="195" y="1647"/>
                  </a:lnTo>
                  <a:lnTo>
                    <a:pt x="218" y="1688"/>
                  </a:lnTo>
                  <a:lnTo>
                    <a:pt x="244" y="1736"/>
                  </a:lnTo>
                  <a:lnTo>
                    <a:pt x="273" y="1790"/>
                  </a:lnTo>
                  <a:lnTo>
                    <a:pt x="303" y="1847"/>
                  </a:lnTo>
                  <a:lnTo>
                    <a:pt x="336" y="1910"/>
                  </a:lnTo>
                  <a:lnTo>
                    <a:pt x="368" y="1970"/>
                  </a:lnTo>
                  <a:lnTo>
                    <a:pt x="400" y="2030"/>
                  </a:lnTo>
                  <a:lnTo>
                    <a:pt x="427" y="2088"/>
                  </a:lnTo>
                  <a:lnTo>
                    <a:pt x="455" y="2141"/>
                  </a:lnTo>
                  <a:lnTo>
                    <a:pt x="476" y="2189"/>
                  </a:lnTo>
                  <a:lnTo>
                    <a:pt x="495" y="2227"/>
                  </a:lnTo>
                  <a:lnTo>
                    <a:pt x="505" y="2257"/>
                  </a:lnTo>
                  <a:lnTo>
                    <a:pt x="509" y="2276"/>
                  </a:lnTo>
                  <a:lnTo>
                    <a:pt x="560" y="2205"/>
                  </a:lnTo>
                  <a:lnTo>
                    <a:pt x="556" y="2198"/>
                  </a:lnTo>
                  <a:lnTo>
                    <a:pt x="546" y="2176"/>
                  </a:lnTo>
                  <a:lnTo>
                    <a:pt x="528" y="2141"/>
                  </a:lnTo>
                  <a:lnTo>
                    <a:pt x="507" y="2099"/>
                  </a:lnTo>
                  <a:lnTo>
                    <a:pt x="481" y="2045"/>
                  </a:lnTo>
                  <a:lnTo>
                    <a:pt x="452" y="1985"/>
                  </a:lnTo>
                  <a:lnTo>
                    <a:pt x="417" y="1920"/>
                  </a:lnTo>
                  <a:lnTo>
                    <a:pt x="384" y="1853"/>
                  </a:lnTo>
                  <a:lnTo>
                    <a:pt x="345" y="1782"/>
                  </a:lnTo>
                  <a:lnTo>
                    <a:pt x="309" y="1711"/>
                  </a:lnTo>
                  <a:lnTo>
                    <a:pt x="270" y="1642"/>
                  </a:lnTo>
                  <a:lnTo>
                    <a:pt x="234" y="1577"/>
                  </a:lnTo>
                  <a:lnTo>
                    <a:pt x="195" y="1516"/>
                  </a:lnTo>
                  <a:lnTo>
                    <a:pt x="161" y="1463"/>
                  </a:lnTo>
                  <a:lnTo>
                    <a:pt x="131" y="1416"/>
                  </a:lnTo>
                  <a:lnTo>
                    <a:pt x="104" y="1383"/>
                  </a:lnTo>
                  <a:lnTo>
                    <a:pt x="106" y="1380"/>
                  </a:lnTo>
                  <a:lnTo>
                    <a:pt x="118" y="1377"/>
                  </a:lnTo>
                  <a:lnTo>
                    <a:pt x="137" y="1370"/>
                  </a:lnTo>
                  <a:lnTo>
                    <a:pt x="164" y="1363"/>
                  </a:lnTo>
                  <a:lnTo>
                    <a:pt x="197" y="1354"/>
                  </a:lnTo>
                  <a:lnTo>
                    <a:pt x="241" y="1347"/>
                  </a:lnTo>
                  <a:lnTo>
                    <a:pt x="291" y="1340"/>
                  </a:lnTo>
                  <a:lnTo>
                    <a:pt x="352" y="1336"/>
                  </a:lnTo>
                  <a:lnTo>
                    <a:pt x="420" y="1330"/>
                  </a:lnTo>
                  <a:lnTo>
                    <a:pt x="498" y="1330"/>
                  </a:lnTo>
                  <a:lnTo>
                    <a:pt x="583" y="1331"/>
                  </a:lnTo>
                  <a:lnTo>
                    <a:pt x="679" y="1338"/>
                  </a:lnTo>
                  <a:lnTo>
                    <a:pt x="784" y="1349"/>
                  </a:lnTo>
                  <a:lnTo>
                    <a:pt x="900" y="1364"/>
                  </a:lnTo>
                  <a:lnTo>
                    <a:pt x="1024" y="1386"/>
                  </a:lnTo>
                  <a:lnTo>
                    <a:pt x="1161" y="1415"/>
                  </a:lnTo>
                  <a:lnTo>
                    <a:pt x="1167" y="1421"/>
                  </a:lnTo>
                  <a:lnTo>
                    <a:pt x="1186" y="1441"/>
                  </a:lnTo>
                  <a:lnTo>
                    <a:pt x="1217" y="1470"/>
                  </a:lnTo>
                  <a:lnTo>
                    <a:pt x="1258" y="1510"/>
                  </a:lnTo>
                  <a:lnTo>
                    <a:pt x="1305" y="1557"/>
                  </a:lnTo>
                  <a:lnTo>
                    <a:pt x="1360" y="1611"/>
                  </a:lnTo>
                  <a:lnTo>
                    <a:pt x="1417" y="1669"/>
                  </a:lnTo>
                  <a:lnTo>
                    <a:pt x="1480" y="1734"/>
                  </a:lnTo>
                  <a:lnTo>
                    <a:pt x="1541" y="1798"/>
                  </a:lnTo>
                  <a:lnTo>
                    <a:pt x="1602" y="1863"/>
                  </a:lnTo>
                  <a:lnTo>
                    <a:pt x="1659" y="1926"/>
                  </a:lnTo>
                  <a:lnTo>
                    <a:pt x="1713" y="1991"/>
                  </a:lnTo>
                  <a:lnTo>
                    <a:pt x="1759" y="2047"/>
                  </a:lnTo>
                  <a:lnTo>
                    <a:pt x="1798" y="2102"/>
                  </a:lnTo>
                  <a:lnTo>
                    <a:pt x="1828" y="2149"/>
                  </a:lnTo>
                  <a:lnTo>
                    <a:pt x="1846" y="2189"/>
                  </a:lnTo>
                  <a:lnTo>
                    <a:pt x="1846" y="2186"/>
                  </a:lnTo>
                  <a:lnTo>
                    <a:pt x="1849" y="2180"/>
                  </a:lnTo>
                  <a:lnTo>
                    <a:pt x="1853" y="2167"/>
                  </a:lnTo>
                  <a:lnTo>
                    <a:pt x="1859" y="2156"/>
                  </a:lnTo>
                  <a:lnTo>
                    <a:pt x="1863" y="2141"/>
                  </a:lnTo>
                  <a:lnTo>
                    <a:pt x="1867" y="2131"/>
                  </a:lnTo>
                  <a:lnTo>
                    <a:pt x="1870" y="2123"/>
                  </a:lnTo>
                  <a:lnTo>
                    <a:pt x="1873" y="2120"/>
                  </a:lnTo>
                  <a:lnTo>
                    <a:pt x="1869" y="2114"/>
                  </a:lnTo>
                  <a:lnTo>
                    <a:pt x="1857" y="2101"/>
                  </a:lnTo>
                  <a:lnTo>
                    <a:pt x="1840" y="2076"/>
                  </a:lnTo>
                  <a:lnTo>
                    <a:pt x="1817" y="2046"/>
                  </a:lnTo>
                  <a:lnTo>
                    <a:pt x="1785" y="2008"/>
                  </a:lnTo>
                  <a:lnTo>
                    <a:pt x="1750" y="1965"/>
                  </a:lnTo>
                  <a:lnTo>
                    <a:pt x="1709" y="1916"/>
                  </a:lnTo>
                  <a:lnTo>
                    <a:pt x="1665" y="1864"/>
                  </a:lnTo>
                  <a:lnTo>
                    <a:pt x="1613" y="1806"/>
                  </a:lnTo>
                  <a:lnTo>
                    <a:pt x="1561" y="1747"/>
                  </a:lnTo>
                  <a:lnTo>
                    <a:pt x="1505" y="1686"/>
                  </a:lnTo>
                  <a:lnTo>
                    <a:pt x="1444" y="1626"/>
                  </a:lnTo>
                  <a:lnTo>
                    <a:pt x="1381" y="1562"/>
                  </a:lnTo>
                  <a:lnTo>
                    <a:pt x="1317" y="1500"/>
                  </a:lnTo>
                  <a:lnTo>
                    <a:pt x="1251" y="1440"/>
                  </a:lnTo>
                  <a:lnTo>
                    <a:pt x="1183" y="1383"/>
                  </a:lnTo>
                  <a:lnTo>
                    <a:pt x="1181" y="1376"/>
                  </a:lnTo>
                  <a:lnTo>
                    <a:pt x="1181" y="1360"/>
                  </a:lnTo>
                  <a:lnTo>
                    <a:pt x="1180" y="1331"/>
                  </a:lnTo>
                  <a:lnTo>
                    <a:pt x="1180" y="1295"/>
                  </a:lnTo>
                  <a:lnTo>
                    <a:pt x="1175" y="1246"/>
                  </a:lnTo>
                  <a:lnTo>
                    <a:pt x="1171" y="1188"/>
                  </a:lnTo>
                  <a:lnTo>
                    <a:pt x="1164" y="1119"/>
                  </a:lnTo>
                  <a:lnTo>
                    <a:pt x="1154" y="1044"/>
                  </a:lnTo>
                  <a:lnTo>
                    <a:pt x="1136" y="957"/>
                  </a:lnTo>
                  <a:lnTo>
                    <a:pt x="1118" y="863"/>
                  </a:lnTo>
                  <a:lnTo>
                    <a:pt x="1093" y="759"/>
                  </a:lnTo>
                  <a:lnTo>
                    <a:pt x="1066" y="650"/>
                  </a:lnTo>
                  <a:lnTo>
                    <a:pt x="1030" y="530"/>
                  </a:lnTo>
                  <a:lnTo>
                    <a:pt x="989" y="403"/>
                  </a:lnTo>
                  <a:lnTo>
                    <a:pt x="940" y="268"/>
                  </a:lnTo>
                  <a:lnTo>
                    <a:pt x="887" y="128"/>
                  </a:lnTo>
                  <a:lnTo>
                    <a:pt x="1865" y="811"/>
                  </a:lnTo>
                  <a:lnTo>
                    <a:pt x="1899" y="7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0" name="Freeform 16"/>
            <p:cNvSpPr>
              <a:spLocks/>
            </p:cNvSpPr>
            <p:nvPr/>
          </p:nvSpPr>
          <p:spPr bwMode="auto">
            <a:xfrm>
              <a:off x="958" y="2466"/>
              <a:ext cx="1611" cy="931"/>
            </a:xfrm>
            <a:custGeom>
              <a:avLst/>
              <a:gdLst>
                <a:gd name="T0" fmla="*/ 119 w 3222"/>
                <a:gd name="T1" fmla="*/ 1842 h 1862"/>
                <a:gd name="T2" fmla="*/ 149 w 3222"/>
                <a:gd name="T3" fmla="*/ 1770 h 1862"/>
                <a:gd name="T4" fmla="*/ 185 w 3222"/>
                <a:gd name="T5" fmla="*/ 1617 h 1862"/>
                <a:gd name="T6" fmla="*/ 218 w 3222"/>
                <a:gd name="T7" fmla="*/ 1422 h 1862"/>
                <a:gd name="T8" fmla="*/ 402 w 3222"/>
                <a:gd name="T9" fmla="*/ 1353 h 1862"/>
                <a:gd name="T10" fmla="*/ 760 w 3222"/>
                <a:gd name="T11" fmla="*/ 1285 h 1862"/>
                <a:gd name="T12" fmla="*/ 1211 w 3222"/>
                <a:gd name="T13" fmla="*/ 1325 h 1862"/>
                <a:gd name="T14" fmla="*/ 1571 w 3222"/>
                <a:gd name="T15" fmla="*/ 1484 h 1862"/>
                <a:gd name="T16" fmla="*/ 1771 w 3222"/>
                <a:gd name="T17" fmla="*/ 1390 h 1862"/>
                <a:gd name="T18" fmla="*/ 2185 w 3222"/>
                <a:gd name="T19" fmla="*/ 1280 h 1862"/>
                <a:gd name="T20" fmla="*/ 2734 w 3222"/>
                <a:gd name="T21" fmla="*/ 1275 h 1862"/>
                <a:gd name="T22" fmla="*/ 3186 w 3222"/>
                <a:gd name="T23" fmla="*/ 1444 h 1862"/>
                <a:gd name="T24" fmla="*/ 2670 w 3222"/>
                <a:gd name="T25" fmla="*/ 1498 h 1862"/>
                <a:gd name="T26" fmla="*/ 3167 w 3222"/>
                <a:gd name="T27" fmla="*/ 1669 h 1862"/>
                <a:gd name="T28" fmla="*/ 3219 w 3222"/>
                <a:gd name="T29" fmla="*/ 1754 h 1862"/>
                <a:gd name="T30" fmla="*/ 3213 w 3222"/>
                <a:gd name="T31" fmla="*/ 1366 h 1862"/>
                <a:gd name="T32" fmla="*/ 3028 w 3222"/>
                <a:gd name="T33" fmla="*/ 1283 h 1862"/>
                <a:gd name="T34" fmla="*/ 2638 w 3222"/>
                <a:gd name="T35" fmla="*/ 1194 h 1862"/>
                <a:gd name="T36" fmla="*/ 2083 w 3222"/>
                <a:gd name="T37" fmla="*/ 1220 h 1862"/>
                <a:gd name="T38" fmla="*/ 1592 w 3222"/>
                <a:gd name="T39" fmla="*/ 1389 h 1862"/>
                <a:gd name="T40" fmla="*/ 1699 w 3222"/>
                <a:gd name="T41" fmla="*/ 1228 h 1862"/>
                <a:gd name="T42" fmla="*/ 1979 w 3222"/>
                <a:gd name="T43" fmla="*/ 970 h 1862"/>
                <a:gd name="T44" fmla="*/ 2469 w 3222"/>
                <a:gd name="T45" fmla="*/ 750 h 1862"/>
                <a:gd name="T46" fmla="*/ 2098 w 3222"/>
                <a:gd name="T47" fmla="*/ 0 h 1862"/>
                <a:gd name="T48" fmla="*/ 2043 w 3222"/>
                <a:gd name="T49" fmla="*/ 41 h 1862"/>
                <a:gd name="T50" fmla="*/ 1903 w 3222"/>
                <a:gd name="T51" fmla="*/ 161 h 1862"/>
                <a:gd name="T52" fmla="*/ 1715 w 3222"/>
                <a:gd name="T53" fmla="*/ 335 h 1862"/>
                <a:gd name="T54" fmla="*/ 1519 w 3222"/>
                <a:gd name="T55" fmla="*/ 542 h 1862"/>
                <a:gd name="T56" fmla="*/ 1571 w 3222"/>
                <a:gd name="T57" fmla="*/ 555 h 1862"/>
                <a:gd name="T58" fmla="*/ 1692 w 3222"/>
                <a:gd name="T59" fmla="*/ 418 h 1862"/>
                <a:gd name="T60" fmla="*/ 1862 w 3222"/>
                <a:gd name="T61" fmla="*/ 245 h 1862"/>
                <a:gd name="T62" fmla="*/ 2034 w 3222"/>
                <a:gd name="T63" fmla="*/ 99 h 1862"/>
                <a:gd name="T64" fmla="*/ 2806 w 3222"/>
                <a:gd name="T65" fmla="*/ 619 h 1862"/>
                <a:gd name="T66" fmla="*/ 2588 w 3222"/>
                <a:gd name="T67" fmla="*/ 629 h 1862"/>
                <a:gd name="T68" fmla="*/ 2224 w 3222"/>
                <a:gd name="T69" fmla="*/ 742 h 1862"/>
                <a:gd name="T70" fmla="*/ 1782 w 3222"/>
                <a:gd name="T71" fmla="*/ 1048 h 1862"/>
                <a:gd name="T72" fmla="*/ 1503 w 3222"/>
                <a:gd name="T73" fmla="*/ 1370 h 1862"/>
                <a:gd name="T74" fmla="*/ 1352 w 3222"/>
                <a:gd name="T75" fmla="*/ 1299 h 1862"/>
                <a:gd name="T76" fmla="*/ 1038 w 3222"/>
                <a:gd name="T77" fmla="*/ 1224 h 1862"/>
                <a:gd name="T78" fmla="*/ 585 w 3222"/>
                <a:gd name="T79" fmla="*/ 1243 h 1862"/>
                <a:gd name="T80" fmla="*/ 163 w 3222"/>
                <a:gd name="T81" fmla="*/ 1452 h 1862"/>
                <a:gd name="T82" fmla="*/ 161 w 3222"/>
                <a:gd name="T83" fmla="*/ 1490 h 1862"/>
                <a:gd name="T84" fmla="*/ 153 w 3222"/>
                <a:gd name="T85" fmla="*/ 1533 h 1862"/>
                <a:gd name="T86" fmla="*/ 104 w 3222"/>
                <a:gd name="T87" fmla="*/ 1698 h 1862"/>
                <a:gd name="T88" fmla="*/ 103 w 3222"/>
                <a:gd name="T89" fmla="*/ 1725 h 1862"/>
                <a:gd name="T90" fmla="*/ 77 w 3222"/>
                <a:gd name="T91" fmla="*/ 1770 h 1862"/>
                <a:gd name="T92" fmla="*/ 64 w 3222"/>
                <a:gd name="T93" fmla="*/ 1805 h 1862"/>
                <a:gd name="T94" fmla="*/ 96 w 3222"/>
                <a:gd name="T95" fmla="*/ 1851 h 186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222"/>
                <a:gd name="T145" fmla="*/ 0 h 1862"/>
                <a:gd name="T146" fmla="*/ 3222 w 3222"/>
                <a:gd name="T147" fmla="*/ 1862 h 186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222" h="1862">
                  <a:moveTo>
                    <a:pt x="104" y="1862"/>
                  </a:moveTo>
                  <a:lnTo>
                    <a:pt x="106" y="1859"/>
                  </a:lnTo>
                  <a:lnTo>
                    <a:pt x="114" y="1849"/>
                  </a:lnTo>
                  <a:lnTo>
                    <a:pt x="119" y="1842"/>
                  </a:lnTo>
                  <a:lnTo>
                    <a:pt x="126" y="1831"/>
                  </a:lnTo>
                  <a:lnTo>
                    <a:pt x="135" y="1815"/>
                  </a:lnTo>
                  <a:lnTo>
                    <a:pt x="143" y="1796"/>
                  </a:lnTo>
                  <a:lnTo>
                    <a:pt x="149" y="1770"/>
                  </a:lnTo>
                  <a:lnTo>
                    <a:pt x="158" y="1741"/>
                  </a:lnTo>
                  <a:lnTo>
                    <a:pt x="166" y="1705"/>
                  </a:lnTo>
                  <a:lnTo>
                    <a:pt x="176" y="1664"/>
                  </a:lnTo>
                  <a:lnTo>
                    <a:pt x="185" y="1617"/>
                  </a:lnTo>
                  <a:lnTo>
                    <a:pt x="194" y="1562"/>
                  </a:lnTo>
                  <a:lnTo>
                    <a:pt x="202" y="1498"/>
                  </a:lnTo>
                  <a:lnTo>
                    <a:pt x="211" y="1429"/>
                  </a:lnTo>
                  <a:lnTo>
                    <a:pt x="218" y="1422"/>
                  </a:lnTo>
                  <a:lnTo>
                    <a:pt x="243" y="1410"/>
                  </a:lnTo>
                  <a:lnTo>
                    <a:pt x="283" y="1393"/>
                  </a:lnTo>
                  <a:lnTo>
                    <a:pt x="337" y="1374"/>
                  </a:lnTo>
                  <a:lnTo>
                    <a:pt x="402" y="1353"/>
                  </a:lnTo>
                  <a:lnTo>
                    <a:pt x="480" y="1331"/>
                  </a:lnTo>
                  <a:lnTo>
                    <a:pt x="565" y="1311"/>
                  </a:lnTo>
                  <a:lnTo>
                    <a:pt x="659" y="1298"/>
                  </a:lnTo>
                  <a:lnTo>
                    <a:pt x="760" y="1285"/>
                  </a:lnTo>
                  <a:lnTo>
                    <a:pt x="868" y="1282"/>
                  </a:lnTo>
                  <a:lnTo>
                    <a:pt x="980" y="1286"/>
                  </a:lnTo>
                  <a:lnTo>
                    <a:pt x="1095" y="1302"/>
                  </a:lnTo>
                  <a:lnTo>
                    <a:pt x="1211" y="1325"/>
                  </a:lnTo>
                  <a:lnTo>
                    <a:pt x="1328" y="1366"/>
                  </a:lnTo>
                  <a:lnTo>
                    <a:pt x="1445" y="1419"/>
                  </a:lnTo>
                  <a:lnTo>
                    <a:pt x="1562" y="1490"/>
                  </a:lnTo>
                  <a:lnTo>
                    <a:pt x="1571" y="1484"/>
                  </a:lnTo>
                  <a:lnTo>
                    <a:pt x="1597" y="1471"/>
                  </a:lnTo>
                  <a:lnTo>
                    <a:pt x="1640" y="1448"/>
                  </a:lnTo>
                  <a:lnTo>
                    <a:pt x="1699" y="1422"/>
                  </a:lnTo>
                  <a:lnTo>
                    <a:pt x="1771" y="1390"/>
                  </a:lnTo>
                  <a:lnTo>
                    <a:pt x="1860" y="1361"/>
                  </a:lnTo>
                  <a:lnTo>
                    <a:pt x="1956" y="1331"/>
                  </a:lnTo>
                  <a:lnTo>
                    <a:pt x="2068" y="1303"/>
                  </a:lnTo>
                  <a:lnTo>
                    <a:pt x="2185" y="1280"/>
                  </a:lnTo>
                  <a:lnTo>
                    <a:pt x="2313" y="1264"/>
                  </a:lnTo>
                  <a:lnTo>
                    <a:pt x="2448" y="1256"/>
                  </a:lnTo>
                  <a:lnTo>
                    <a:pt x="2588" y="1260"/>
                  </a:lnTo>
                  <a:lnTo>
                    <a:pt x="2734" y="1275"/>
                  </a:lnTo>
                  <a:lnTo>
                    <a:pt x="2884" y="1303"/>
                  </a:lnTo>
                  <a:lnTo>
                    <a:pt x="3037" y="1351"/>
                  </a:lnTo>
                  <a:lnTo>
                    <a:pt x="3192" y="1418"/>
                  </a:lnTo>
                  <a:lnTo>
                    <a:pt x="3186" y="1444"/>
                  </a:lnTo>
                  <a:lnTo>
                    <a:pt x="2656" y="1397"/>
                  </a:lnTo>
                  <a:lnTo>
                    <a:pt x="3171" y="1496"/>
                  </a:lnTo>
                  <a:lnTo>
                    <a:pt x="3171" y="1522"/>
                  </a:lnTo>
                  <a:lnTo>
                    <a:pt x="2670" y="1498"/>
                  </a:lnTo>
                  <a:lnTo>
                    <a:pt x="3171" y="1575"/>
                  </a:lnTo>
                  <a:lnTo>
                    <a:pt x="3164" y="1620"/>
                  </a:lnTo>
                  <a:lnTo>
                    <a:pt x="2708" y="1594"/>
                  </a:lnTo>
                  <a:lnTo>
                    <a:pt x="3167" y="1669"/>
                  </a:lnTo>
                  <a:lnTo>
                    <a:pt x="3171" y="1703"/>
                  </a:lnTo>
                  <a:lnTo>
                    <a:pt x="2745" y="1666"/>
                  </a:lnTo>
                  <a:lnTo>
                    <a:pt x="3192" y="1755"/>
                  </a:lnTo>
                  <a:lnTo>
                    <a:pt x="3219" y="1754"/>
                  </a:lnTo>
                  <a:lnTo>
                    <a:pt x="3197" y="1620"/>
                  </a:lnTo>
                  <a:lnTo>
                    <a:pt x="3213" y="1429"/>
                  </a:lnTo>
                  <a:lnTo>
                    <a:pt x="3222" y="1371"/>
                  </a:lnTo>
                  <a:lnTo>
                    <a:pt x="3213" y="1366"/>
                  </a:lnTo>
                  <a:lnTo>
                    <a:pt x="3189" y="1353"/>
                  </a:lnTo>
                  <a:lnTo>
                    <a:pt x="3150" y="1332"/>
                  </a:lnTo>
                  <a:lnTo>
                    <a:pt x="3096" y="1309"/>
                  </a:lnTo>
                  <a:lnTo>
                    <a:pt x="3028" y="1283"/>
                  </a:lnTo>
                  <a:lnTo>
                    <a:pt x="2949" y="1256"/>
                  </a:lnTo>
                  <a:lnTo>
                    <a:pt x="2856" y="1230"/>
                  </a:lnTo>
                  <a:lnTo>
                    <a:pt x="2754" y="1210"/>
                  </a:lnTo>
                  <a:lnTo>
                    <a:pt x="2638" y="1194"/>
                  </a:lnTo>
                  <a:lnTo>
                    <a:pt x="2513" y="1185"/>
                  </a:lnTo>
                  <a:lnTo>
                    <a:pt x="2378" y="1185"/>
                  </a:lnTo>
                  <a:lnTo>
                    <a:pt x="2237" y="1197"/>
                  </a:lnTo>
                  <a:lnTo>
                    <a:pt x="2083" y="1220"/>
                  </a:lnTo>
                  <a:lnTo>
                    <a:pt x="1925" y="1262"/>
                  </a:lnTo>
                  <a:lnTo>
                    <a:pt x="1758" y="1318"/>
                  </a:lnTo>
                  <a:lnTo>
                    <a:pt x="1589" y="1396"/>
                  </a:lnTo>
                  <a:lnTo>
                    <a:pt x="1592" y="1389"/>
                  </a:lnTo>
                  <a:lnTo>
                    <a:pt x="1605" y="1366"/>
                  </a:lnTo>
                  <a:lnTo>
                    <a:pt x="1627" y="1328"/>
                  </a:lnTo>
                  <a:lnTo>
                    <a:pt x="1659" y="1285"/>
                  </a:lnTo>
                  <a:lnTo>
                    <a:pt x="1699" y="1228"/>
                  </a:lnTo>
                  <a:lnTo>
                    <a:pt x="1751" y="1169"/>
                  </a:lnTo>
                  <a:lnTo>
                    <a:pt x="1816" y="1104"/>
                  </a:lnTo>
                  <a:lnTo>
                    <a:pt x="1893" y="1038"/>
                  </a:lnTo>
                  <a:lnTo>
                    <a:pt x="1979" y="970"/>
                  </a:lnTo>
                  <a:lnTo>
                    <a:pt x="2082" y="908"/>
                  </a:lnTo>
                  <a:lnTo>
                    <a:pt x="2196" y="847"/>
                  </a:lnTo>
                  <a:lnTo>
                    <a:pt x="2326" y="795"/>
                  </a:lnTo>
                  <a:lnTo>
                    <a:pt x="2469" y="750"/>
                  </a:lnTo>
                  <a:lnTo>
                    <a:pt x="2628" y="717"/>
                  </a:lnTo>
                  <a:lnTo>
                    <a:pt x="2803" y="696"/>
                  </a:lnTo>
                  <a:lnTo>
                    <a:pt x="2996" y="690"/>
                  </a:lnTo>
                  <a:lnTo>
                    <a:pt x="2098" y="0"/>
                  </a:lnTo>
                  <a:lnTo>
                    <a:pt x="2094" y="1"/>
                  </a:lnTo>
                  <a:lnTo>
                    <a:pt x="2082" y="10"/>
                  </a:lnTo>
                  <a:lnTo>
                    <a:pt x="2065" y="24"/>
                  </a:lnTo>
                  <a:lnTo>
                    <a:pt x="2043" y="41"/>
                  </a:lnTo>
                  <a:lnTo>
                    <a:pt x="2013" y="65"/>
                  </a:lnTo>
                  <a:lnTo>
                    <a:pt x="1981" y="93"/>
                  </a:lnTo>
                  <a:lnTo>
                    <a:pt x="1942" y="125"/>
                  </a:lnTo>
                  <a:lnTo>
                    <a:pt x="1903" y="161"/>
                  </a:lnTo>
                  <a:lnTo>
                    <a:pt x="1857" y="200"/>
                  </a:lnTo>
                  <a:lnTo>
                    <a:pt x="1812" y="242"/>
                  </a:lnTo>
                  <a:lnTo>
                    <a:pt x="1763" y="287"/>
                  </a:lnTo>
                  <a:lnTo>
                    <a:pt x="1715" y="335"/>
                  </a:lnTo>
                  <a:lnTo>
                    <a:pt x="1664" y="384"/>
                  </a:lnTo>
                  <a:lnTo>
                    <a:pt x="1615" y="434"/>
                  </a:lnTo>
                  <a:lnTo>
                    <a:pt x="1566" y="486"/>
                  </a:lnTo>
                  <a:lnTo>
                    <a:pt x="1519" y="542"/>
                  </a:lnTo>
                  <a:lnTo>
                    <a:pt x="1539" y="594"/>
                  </a:lnTo>
                  <a:lnTo>
                    <a:pt x="1542" y="589"/>
                  </a:lnTo>
                  <a:lnTo>
                    <a:pt x="1553" y="577"/>
                  </a:lnTo>
                  <a:lnTo>
                    <a:pt x="1571" y="555"/>
                  </a:lnTo>
                  <a:lnTo>
                    <a:pt x="1594" y="528"/>
                  </a:lnTo>
                  <a:lnTo>
                    <a:pt x="1623" y="495"/>
                  </a:lnTo>
                  <a:lnTo>
                    <a:pt x="1656" y="459"/>
                  </a:lnTo>
                  <a:lnTo>
                    <a:pt x="1692" y="418"/>
                  </a:lnTo>
                  <a:lnTo>
                    <a:pt x="1734" y="378"/>
                  </a:lnTo>
                  <a:lnTo>
                    <a:pt x="1774" y="332"/>
                  </a:lnTo>
                  <a:lnTo>
                    <a:pt x="1819" y="288"/>
                  </a:lnTo>
                  <a:lnTo>
                    <a:pt x="1862" y="245"/>
                  </a:lnTo>
                  <a:lnTo>
                    <a:pt x="1909" y="205"/>
                  </a:lnTo>
                  <a:lnTo>
                    <a:pt x="1951" y="164"/>
                  </a:lnTo>
                  <a:lnTo>
                    <a:pt x="1994" y="128"/>
                  </a:lnTo>
                  <a:lnTo>
                    <a:pt x="2034" y="99"/>
                  </a:lnTo>
                  <a:lnTo>
                    <a:pt x="2073" y="75"/>
                  </a:lnTo>
                  <a:lnTo>
                    <a:pt x="2836" y="623"/>
                  </a:lnTo>
                  <a:lnTo>
                    <a:pt x="2829" y="620"/>
                  </a:lnTo>
                  <a:lnTo>
                    <a:pt x="2806" y="619"/>
                  </a:lnTo>
                  <a:lnTo>
                    <a:pt x="2768" y="616"/>
                  </a:lnTo>
                  <a:lnTo>
                    <a:pt x="2721" y="618"/>
                  </a:lnTo>
                  <a:lnTo>
                    <a:pt x="2658" y="620"/>
                  </a:lnTo>
                  <a:lnTo>
                    <a:pt x="2588" y="629"/>
                  </a:lnTo>
                  <a:lnTo>
                    <a:pt x="2507" y="644"/>
                  </a:lnTo>
                  <a:lnTo>
                    <a:pt x="2420" y="667"/>
                  </a:lnTo>
                  <a:lnTo>
                    <a:pt x="2325" y="697"/>
                  </a:lnTo>
                  <a:lnTo>
                    <a:pt x="2224" y="742"/>
                  </a:lnTo>
                  <a:lnTo>
                    <a:pt x="2118" y="795"/>
                  </a:lnTo>
                  <a:lnTo>
                    <a:pt x="2008" y="864"/>
                  </a:lnTo>
                  <a:lnTo>
                    <a:pt x="1896" y="947"/>
                  </a:lnTo>
                  <a:lnTo>
                    <a:pt x="1782" y="1048"/>
                  </a:lnTo>
                  <a:lnTo>
                    <a:pt x="1667" y="1165"/>
                  </a:lnTo>
                  <a:lnTo>
                    <a:pt x="1556" y="1303"/>
                  </a:lnTo>
                  <a:lnTo>
                    <a:pt x="1510" y="1374"/>
                  </a:lnTo>
                  <a:lnTo>
                    <a:pt x="1503" y="1370"/>
                  </a:lnTo>
                  <a:lnTo>
                    <a:pt x="1484" y="1358"/>
                  </a:lnTo>
                  <a:lnTo>
                    <a:pt x="1451" y="1342"/>
                  </a:lnTo>
                  <a:lnTo>
                    <a:pt x="1409" y="1322"/>
                  </a:lnTo>
                  <a:lnTo>
                    <a:pt x="1352" y="1299"/>
                  </a:lnTo>
                  <a:lnTo>
                    <a:pt x="1289" y="1279"/>
                  </a:lnTo>
                  <a:lnTo>
                    <a:pt x="1214" y="1257"/>
                  </a:lnTo>
                  <a:lnTo>
                    <a:pt x="1131" y="1240"/>
                  </a:lnTo>
                  <a:lnTo>
                    <a:pt x="1038" y="1224"/>
                  </a:lnTo>
                  <a:lnTo>
                    <a:pt x="935" y="1217"/>
                  </a:lnTo>
                  <a:lnTo>
                    <a:pt x="825" y="1215"/>
                  </a:lnTo>
                  <a:lnTo>
                    <a:pt x="711" y="1224"/>
                  </a:lnTo>
                  <a:lnTo>
                    <a:pt x="585" y="1243"/>
                  </a:lnTo>
                  <a:lnTo>
                    <a:pt x="458" y="1275"/>
                  </a:lnTo>
                  <a:lnTo>
                    <a:pt x="322" y="1318"/>
                  </a:lnTo>
                  <a:lnTo>
                    <a:pt x="185" y="1380"/>
                  </a:lnTo>
                  <a:lnTo>
                    <a:pt x="163" y="1452"/>
                  </a:lnTo>
                  <a:lnTo>
                    <a:pt x="162" y="1455"/>
                  </a:lnTo>
                  <a:lnTo>
                    <a:pt x="162" y="1464"/>
                  </a:lnTo>
                  <a:lnTo>
                    <a:pt x="161" y="1475"/>
                  </a:lnTo>
                  <a:lnTo>
                    <a:pt x="161" y="1490"/>
                  </a:lnTo>
                  <a:lnTo>
                    <a:pt x="158" y="1503"/>
                  </a:lnTo>
                  <a:lnTo>
                    <a:pt x="156" y="1517"/>
                  </a:lnTo>
                  <a:lnTo>
                    <a:pt x="153" y="1527"/>
                  </a:lnTo>
                  <a:lnTo>
                    <a:pt x="153" y="1533"/>
                  </a:lnTo>
                  <a:lnTo>
                    <a:pt x="49" y="1368"/>
                  </a:lnTo>
                  <a:lnTo>
                    <a:pt x="119" y="1605"/>
                  </a:lnTo>
                  <a:lnTo>
                    <a:pt x="0" y="1444"/>
                  </a:lnTo>
                  <a:lnTo>
                    <a:pt x="104" y="1698"/>
                  </a:lnTo>
                  <a:lnTo>
                    <a:pt x="104" y="1699"/>
                  </a:lnTo>
                  <a:lnTo>
                    <a:pt x="104" y="1705"/>
                  </a:lnTo>
                  <a:lnTo>
                    <a:pt x="103" y="1712"/>
                  </a:lnTo>
                  <a:lnTo>
                    <a:pt x="103" y="1725"/>
                  </a:lnTo>
                  <a:lnTo>
                    <a:pt x="98" y="1738"/>
                  </a:lnTo>
                  <a:lnTo>
                    <a:pt x="90" y="1753"/>
                  </a:lnTo>
                  <a:lnTo>
                    <a:pt x="84" y="1761"/>
                  </a:lnTo>
                  <a:lnTo>
                    <a:pt x="77" y="1770"/>
                  </a:lnTo>
                  <a:lnTo>
                    <a:pt x="68" y="1780"/>
                  </a:lnTo>
                  <a:lnTo>
                    <a:pt x="61" y="1790"/>
                  </a:lnTo>
                  <a:lnTo>
                    <a:pt x="59" y="1794"/>
                  </a:lnTo>
                  <a:lnTo>
                    <a:pt x="64" y="1805"/>
                  </a:lnTo>
                  <a:lnTo>
                    <a:pt x="70" y="1816"/>
                  </a:lnTo>
                  <a:lnTo>
                    <a:pt x="80" y="1829"/>
                  </a:lnTo>
                  <a:lnTo>
                    <a:pt x="87" y="1839"/>
                  </a:lnTo>
                  <a:lnTo>
                    <a:pt x="96" y="1851"/>
                  </a:lnTo>
                  <a:lnTo>
                    <a:pt x="101" y="1858"/>
                  </a:lnTo>
                  <a:lnTo>
                    <a:pt x="104" y="186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1" name="Freeform 17"/>
            <p:cNvSpPr>
              <a:spLocks/>
            </p:cNvSpPr>
            <p:nvPr/>
          </p:nvSpPr>
          <p:spPr bwMode="auto">
            <a:xfrm>
              <a:off x="1705" y="2453"/>
              <a:ext cx="40" cy="706"/>
            </a:xfrm>
            <a:custGeom>
              <a:avLst/>
              <a:gdLst>
                <a:gd name="T0" fmla="*/ 56 w 81"/>
                <a:gd name="T1" fmla="*/ 0 h 1412"/>
                <a:gd name="T2" fmla="*/ 81 w 81"/>
                <a:gd name="T3" fmla="*/ 1403 h 1412"/>
                <a:gd name="T4" fmla="*/ 0 w 81"/>
                <a:gd name="T5" fmla="*/ 1412 h 1412"/>
                <a:gd name="T6" fmla="*/ 13 w 81"/>
                <a:gd name="T7" fmla="*/ 5 h 1412"/>
                <a:gd name="T8" fmla="*/ 56 w 81"/>
                <a:gd name="T9" fmla="*/ 0 h 1412"/>
                <a:gd name="T10" fmla="*/ 56 w 81"/>
                <a:gd name="T11" fmla="*/ 0 h 14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1"/>
                <a:gd name="T19" fmla="*/ 0 h 1412"/>
                <a:gd name="T20" fmla="*/ 81 w 81"/>
                <a:gd name="T21" fmla="*/ 1412 h 14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1" h="1412">
                  <a:moveTo>
                    <a:pt x="56" y="0"/>
                  </a:moveTo>
                  <a:lnTo>
                    <a:pt x="81" y="1403"/>
                  </a:lnTo>
                  <a:lnTo>
                    <a:pt x="0" y="1412"/>
                  </a:lnTo>
                  <a:lnTo>
                    <a:pt x="13" y="5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2" name="Freeform 18"/>
            <p:cNvSpPr>
              <a:spLocks/>
            </p:cNvSpPr>
            <p:nvPr/>
          </p:nvSpPr>
          <p:spPr bwMode="auto">
            <a:xfrm>
              <a:off x="1315" y="2256"/>
              <a:ext cx="76" cy="250"/>
            </a:xfrm>
            <a:custGeom>
              <a:avLst/>
              <a:gdLst>
                <a:gd name="T0" fmla="*/ 114 w 152"/>
                <a:gd name="T1" fmla="*/ 499 h 499"/>
                <a:gd name="T2" fmla="*/ 0 w 152"/>
                <a:gd name="T3" fmla="*/ 0 h 499"/>
                <a:gd name="T4" fmla="*/ 76 w 152"/>
                <a:gd name="T5" fmla="*/ 49 h 499"/>
                <a:gd name="T6" fmla="*/ 152 w 152"/>
                <a:gd name="T7" fmla="*/ 436 h 499"/>
                <a:gd name="T8" fmla="*/ 114 w 152"/>
                <a:gd name="T9" fmla="*/ 499 h 499"/>
                <a:gd name="T10" fmla="*/ 114 w 152"/>
                <a:gd name="T11" fmla="*/ 499 h 4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2"/>
                <a:gd name="T19" fmla="*/ 0 h 499"/>
                <a:gd name="T20" fmla="*/ 152 w 152"/>
                <a:gd name="T21" fmla="*/ 499 h 4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2" h="499">
                  <a:moveTo>
                    <a:pt x="114" y="499"/>
                  </a:moveTo>
                  <a:lnTo>
                    <a:pt x="0" y="0"/>
                  </a:lnTo>
                  <a:lnTo>
                    <a:pt x="76" y="49"/>
                  </a:lnTo>
                  <a:lnTo>
                    <a:pt x="152" y="436"/>
                  </a:lnTo>
                  <a:lnTo>
                    <a:pt x="114" y="4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3" name="Freeform 19"/>
            <p:cNvSpPr>
              <a:spLocks/>
            </p:cNvSpPr>
            <p:nvPr/>
          </p:nvSpPr>
          <p:spPr bwMode="auto">
            <a:xfrm>
              <a:off x="1392" y="2295"/>
              <a:ext cx="41" cy="214"/>
            </a:xfrm>
            <a:custGeom>
              <a:avLst/>
              <a:gdLst>
                <a:gd name="T0" fmla="*/ 50 w 81"/>
                <a:gd name="T1" fmla="*/ 427 h 427"/>
                <a:gd name="T2" fmla="*/ 0 w 81"/>
                <a:gd name="T3" fmla="*/ 0 h 427"/>
                <a:gd name="T4" fmla="*/ 50 w 81"/>
                <a:gd name="T5" fmla="*/ 40 h 427"/>
                <a:gd name="T6" fmla="*/ 81 w 81"/>
                <a:gd name="T7" fmla="*/ 380 h 427"/>
                <a:gd name="T8" fmla="*/ 50 w 81"/>
                <a:gd name="T9" fmla="*/ 427 h 427"/>
                <a:gd name="T10" fmla="*/ 50 w 81"/>
                <a:gd name="T11" fmla="*/ 427 h 4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1"/>
                <a:gd name="T19" fmla="*/ 0 h 427"/>
                <a:gd name="T20" fmla="*/ 81 w 81"/>
                <a:gd name="T21" fmla="*/ 427 h 4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1" h="427">
                  <a:moveTo>
                    <a:pt x="50" y="427"/>
                  </a:moveTo>
                  <a:lnTo>
                    <a:pt x="0" y="0"/>
                  </a:lnTo>
                  <a:lnTo>
                    <a:pt x="50" y="40"/>
                  </a:lnTo>
                  <a:lnTo>
                    <a:pt x="81" y="380"/>
                  </a:lnTo>
                  <a:lnTo>
                    <a:pt x="50" y="4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4" name="Freeform 20"/>
            <p:cNvSpPr>
              <a:spLocks/>
            </p:cNvSpPr>
            <p:nvPr/>
          </p:nvSpPr>
          <p:spPr bwMode="auto">
            <a:xfrm>
              <a:off x="1459" y="2337"/>
              <a:ext cx="21" cy="197"/>
            </a:xfrm>
            <a:custGeom>
              <a:avLst/>
              <a:gdLst>
                <a:gd name="T0" fmla="*/ 6 w 44"/>
                <a:gd name="T1" fmla="*/ 0 h 395"/>
                <a:gd name="T2" fmla="*/ 44 w 44"/>
                <a:gd name="T3" fmla="*/ 96 h 395"/>
                <a:gd name="T4" fmla="*/ 41 w 44"/>
                <a:gd name="T5" fmla="*/ 395 h 395"/>
                <a:gd name="T6" fmla="*/ 0 w 44"/>
                <a:gd name="T7" fmla="*/ 359 h 395"/>
                <a:gd name="T8" fmla="*/ 6 w 44"/>
                <a:gd name="T9" fmla="*/ 0 h 395"/>
                <a:gd name="T10" fmla="*/ 6 w 44"/>
                <a:gd name="T11" fmla="*/ 0 h 3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395"/>
                <a:gd name="T20" fmla="*/ 44 w 44"/>
                <a:gd name="T21" fmla="*/ 395 h 3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395">
                  <a:moveTo>
                    <a:pt x="6" y="0"/>
                  </a:moveTo>
                  <a:lnTo>
                    <a:pt x="44" y="96"/>
                  </a:lnTo>
                  <a:lnTo>
                    <a:pt x="41" y="395"/>
                  </a:lnTo>
                  <a:lnTo>
                    <a:pt x="0" y="35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Freeform 21"/>
            <p:cNvSpPr>
              <a:spLocks/>
            </p:cNvSpPr>
            <p:nvPr/>
          </p:nvSpPr>
          <p:spPr bwMode="auto">
            <a:xfrm>
              <a:off x="1483" y="2571"/>
              <a:ext cx="54" cy="215"/>
            </a:xfrm>
            <a:custGeom>
              <a:avLst/>
              <a:gdLst>
                <a:gd name="T0" fmla="*/ 28 w 108"/>
                <a:gd name="T1" fmla="*/ 431 h 431"/>
                <a:gd name="T2" fmla="*/ 0 w 108"/>
                <a:gd name="T3" fmla="*/ 192 h 431"/>
                <a:gd name="T4" fmla="*/ 57 w 108"/>
                <a:gd name="T5" fmla="*/ 112 h 431"/>
                <a:gd name="T6" fmla="*/ 72 w 108"/>
                <a:gd name="T7" fmla="*/ 0 h 431"/>
                <a:gd name="T8" fmla="*/ 102 w 108"/>
                <a:gd name="T9" fmla="*/ 22 h 431"/>
                <a:gd name="T10" fmla="*/ 108 w 108"/>
                <a:gd name="T11" fmla="*/ 113 h 431"/>
                <a:gd name="T12" fmla="*/ 37 w 108"/>
                <a:gd name="T13" fmla="*/ 203 h 431"/>
                <a:gd name="T14" fmla="*/ 72 w 108"/>
                <a:gd name="T15" fmla="*/ 413 h 431"/>
                <a:gd name="T16" fmla="*/ 28 w 108"/>
                <a:gd name="T17" fmla="*/ 431 h 431"/>
                <a:gd name="T18" fmla="*/ 28 w 108"/>
                <a:gd name="T19" fmla="*/ 431 h 4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8"/>
                <a:gd name="T31" fmla="*/ 0 h 431"/>
                <a:gd name="T32" fmla="*/ 108 w 108"/>
                <a:gd name="T33" fmla="*/ 431 h 4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8" h="431">
                  <a:moveTo>
                    <a:pt x="28" y="431"/>
                  </a:moveTo>
                  <a:lnTo>
                    <a:pt x="0" y="192"/>
                  </a:lnTo>
                  <a:lnTo>
                    <a:pt x="57" y="112"/>
                  </a:lnTo>
                  <a:lnTo>
                    <a:pt x="72" y="0"/>
                  </a:lnTo>
                  <a:lnTo>
                    <a:pt x="102" y="22"/>
                  </a:lnTo>
                  <a:lnTo>
                    <a:pt x="108" y="113"/>
                  </a:lnTo>
                  <a:lnTo>
                    <a:pt x="37" y="203"/>
                  </a:lnTo>
                  <a:lnTo>
                    <a:pt x="72" y="413"/>
                  </a:lnTo>
                  <a:lnTo>
                    <a:pt x="28" y="4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6" name="Freeform 22"/>
            <p:cNvSpPr>
              <a:spLocks/>
            </p:cNvSpPr>
            <p:nvPr/>
          </p:nvSpPr>
          <p:spPr bwMode="auto">
            <a:xfrm>
              <a:off x="1535" y="2606"/>
              <a:ext cx="54" cy="228"/>
            </a:xfrm>
            <a:custGeom>
              <a:avLst/>
              <a:gdLst>
                <a:gd name="T0" fmla="*/ 22 w 108"/>
                <a:gd name="T1" fmla="*/ 456 h 456"/>
                <a:gd name="T2" fmla="*/ 62 w 108"/>
                <a:gd name="T3" fmla="*/ 332 h 456"/>
                <a:gd name="T4" fmla="*/ 0 w 108"/>
                <a:gd name="T5" fmla="*/ 156 h 456"/>
                <a:gd name="T6" fmla="*/ 100 w 108"/>
                <a:gd name="T7" fmla="*/ 0 h 456"/>
                <a:gd name="T8" fmla="*/ 108 w 108"/>
                <a:gd name="T9" fmla="*/ 66 h 456"/>
                <a:gd name="T10" fmla="*/ 54 w 108"/>
                <a:gd name="T11" fmla="*/ 156 h 456"/>
                <a:gd name="T12" fmla="*/ 106 w 108"/>
                <a:gd name="T13" fmla="*/ 349 h 456"/>
                <a:gd name="T14" fmla="*/ 22 w 108"/>
                <a:gd name="T15" fmla="*/ 456 h 456"/>
                <a:gd name="T16" fmla="*/ 22 w 108"/>
                <a:gd name="T17" fmla="*/ 456 h 4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456"/>
                <a:gd name="T29" fmla="*/ 108 w 108"/>
                <a:gd name="T30" fmla="*/ 456 h 4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456">
                  <a:moveTo>
                    <a:pt x="22" y="456"/>
                  </a:moveTo>
                  <a:lnTo>
                    <a:pt x="62" y="332"/>
                  </a:lnTo>
                  <a:lnTo>
                    <a:pt x="0" y="156"/>
                  </a:lnTo>
                  <a:lnTo>
                    <a:pt x="100" y="0"/>
                  </a:lnTo>
                  <a:lnTo>
                    <a:pt x="108" y="66"/>
                  </a:lnTo>
                  <a:lnTo>
                    <a:pt x="54" y="156"/>
                  </a:lnTo>
                  <a:lnTo>
                    <a:pt x="106" y="349"/>
                  </a:lnTo>
                  <a:lnTo>
                    <a:pt x="22" y="4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7" name="Freeform 23"/>
            <p:cNvSpPr>
              <a:spLocks/>
            </p:cNvSpPr>
            <p:nvPr/>
          </p:nvSpPr>
          <p:spPr bwMode="auto">
            <a:xfrm>
              <a:off x="1586" y="2642"/>
              <a:ext cx="66" cy="283"/>
            </a:xfrm>
            <a:custGeom>
              <a:avLst/>
              <a:gdLst>
                <a:gd name="T0" fmla="*/ 46 w 133"/>
                <a:gd name="T1" fmla="*/ 456 h 566"/>
                <a:gd name="T2" fmla="*/ 86 w 133"/>
                <a:gd name="T3" fmla="*/ 319 h 566"/>
                <a:gd name="T4" fmla="*/ 0 w 133"/>
                <a:gd name="T5" fmla="*/ 130 h 566"/>
                <a:gd name="T6" fmla="*/ 92 w 133"/>
                <a:gd name="T7" fmla="*/ 0 h 566"/>
                <a:gd name="T8" fmla="*/ 63 w 133"/>
                <a:gd name="T9" fmla="*/ 110 h 566"/>
                <a:gd name="T10" fmla="*/ 133 w 133"/>
                <a:gd name="T11" fmla="*/ 309 h 566"/>
                <a:gd name="T12" fmla="*/ 101 w 133"/>
                <a:gd name="T13" fmla="*/ 417 h 566"/>
                <a:gd name="T14" fmla="*/ 130 w 133"/>
                <a:gd name="T15" fmla="*/ 468 h 566"/>
                <a:gd name="T16" fmla="*/ 124 w 133"/>
                <a:gd name="T17" fmla="*/ 566 h 566"/>
                <a:gd name="T18" fmla="*/ 46 w 133"/>
                <a:gd name="T19" fmla="*/ 456 h 566"/>
                <a:gd name="T20" fmla="*/ 46 w 133"/>
                <a:gd name="T21" fmla="*/ 456 h 56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3"/>
                <a:gd name="T34" fmla="*/ 0 h 566"/>
                <a:gd name="T35" fmla="*/ 133 w 133"/>
                <a:gd name="T36" fmla="*/ 566 h 56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3" h="566">
                  <a:moveTo>
                    <a:pt x="46" y="456"/>
                  </a:moveTo>
                  <a:lnTo>
                    <a:pt x="86" y="319"/>
                  </a:lnTo>
                  <a:lnTo>
                    <a:pt x="0" y="130"/>
                  </a:lnTo>
                  <a:lnTo>
                    <a:pt x="92" y="0"/>
                  </a:lnTo>
                  <a:lnTo>
                    <a:pt x="63" y="110"/>
                  </a:lnTo>
                  <a:lnTo>
                    <a:pt x="133" y="309"/>
                  </a:lnTo>
                  <a:lnTo>
                    <a:pt x="101" y="417"/>
                  </a:lnTo>
                  <a:lnTo>
                    <a:pt x="130" y="468"/>
                  </a:lnTo>
                  <a:lnTo>
                    <a:pt x="124" y="566"/>
                  </a:lnTo>
                  <a:lnTo>
                    <a:pt x="46" y="4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8" name="Freeform 24"/>
            <p:cNvSpPr>
              <a:spLocks/>
            </p:cNvSpPr>
            <p:nvPr/>
          </p:nvSpPr>
          <p:spPr bwMode="auto">
            <a:xfrm>
              <a:off x="1528" y="2439"/>
              <a:ext cx="117" cy="177"/>
            </a:xfrm>
            <a:custGeom>
              <a:avLst/>
              <a:gdLst>
                <a:gd name="T0" fmla="*/ 107 w 234"/>
                <a:gd name="T1" fmla="*/ 191 h 354"/>
                <a:gd name="T2" fmla="*/ 35 w 234"/>
                <a:gd name="T3" fmla="*/ 182 h 354"/>
                <a:gd name="T4" fmla="*/ 0 w 234"/>
                <a:gd name="T5" fmla="*/ 123 h 354"/>
                <a:gd name="T6" fmla="*/ 55 w 234"/>
                <a:gd name="T7" fmla="*/ 0 h 354"/>
                <a:gd name="T8" fmla="*/ 153 w 234"/>
                <a:gd name="T9" fmla="*/ 114 h 354"/>
                <a:gd name="T10" fmla="*/ 214 w 234"/>
                <a:gd name="T11" fmla="*/ 30 h 354"/>
                <a:gd name="T12" fmla="*/ 199 w 234"/>
                <a:gd name="T13" fmla="*/ 123 h 354"/>
                <a:gd name="T14" fmla="*/ 234 w 234"/>
                <a:gd name="T15" fmla="*/ 175 h 354"/>
                <a:gd name="T16" fmla="*/ 228 w 234"/>
                <a:gd name="T17" fmla="*/ 233 h 354"/>
                <a:gd name="T18" fmla="*/ 197 w 234"/>
                <a:gd name="T19" fmla="*/ 235 h 354"/>
                <a:gd name="T20" fmla="*/ 191 w 234"/>
                <a:gd name="T21" fmla="*/ 354 h 354"/>
                <a:gd name="T22" fmla="*/ 113 w 234"/>
                <a:gd name="T23" fmla="*/ 261 h 354"/>
                <a:gd name="T24" fmla="*/ 107 w 234"/>
                <a:gd name="T25" fmla="*/ 191 h 354"/>
                <a:gd name="T26" fmla="*/ 107 w 234"/>
                <a:gd name="T27" fmla="*/ 191 h 35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34"/>
                <a:gd name="T43" fmla="*/ 0 h 354"/>
                <a:gd name="T44" fmla="*/ 234 w 234"/>
                <a:gd name="T45" fmla="*/ 354 h 35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34" h="354">
                  <a:moveTo>
                    <a:pt x="107" y="191"/>
                  </a:moveTo>
                  <a:lnTo>
                    <a:pt x="35" y="182"/>
                  </a:lnTo>
                  <a:lnTo>
                    <a:pt x="0" y="123"/>
                  </a:lnTo>
                  <a:lnTo>
                    <a:pt x="55" y="0"/>
                  </a:lnTo>
                  <a:lnTo>
                    <a:pt x="153" y="114"/>
                  </a:lnTo>
                  <a:lnTo>
                    <a:pt x="214" y="30"/>
                  </a:lnTo>
                  <a:lnTo>
                    <a:pt x="199" y="123"/>
                  </a:lnTo>
                  <a:lnTo>
                    <a:pt x="234" y="175"/>
                  </a:lnTo>
                  <a:lnTo>
                    <a:pt x="228" y="233"/>
                  </a:lnTo>
                  <a:lnTo>
                    <a:pt x="197" y="235"/>
                  </a:lnTo>
                  <a:lnTo>
                    <a:pt x="191" y="354"/>
                  </a:lnTo>
                  <a:lnTo>
                    <a:pt x="113" y="261"/>
                  </a:lnTo>
                  <a:lnTo>
                    <a:pt x="107" y="1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9" name="Freeform 25"/>
            <p:cNvSpPr>
              <a:spLocks/>
            </p:cNvSpPr>
            <p:nvPr/>
          </p:nvSpPr>
          <p:spPr bwMode="auto">
            <a:xfrm>
              <a:off x="1399" y="2593"/>
              <a:ext cx="55" cy="122"/>
            </a:xfrm>
            <a:custGeom>
              <a:avLst/>
              <a:gdLst>
                <a:gd name="T0" fmla="*/ 106 w 112"/>
                <a:gd name="T1" fmla="*/ 0 h 244"/>
                <a:gd name="T2" fmla="*/ 104 w 112"/>
                <a:gd name="T3" fmla="*/ 0 h 244"/>
                <a:gd name="T4" fmla="*/ 97 w 112"/>
                <a:gd name="T5" fmla="*/ 1 h 244"/>
                <a:gd name="T6" fmla="*/ 86 w 112"/>
                <a:gd name="T7" fmla="*/ 3 h 244"/>
                <a:gd name="T8" fmla="*/ 74 w 112"/>
                <a:gd name="T9" fmla="*/ 7 h 244"/>
                <a:gd name="T10" fmla="*/ 60 w 112"/>
                <a:gd name="T11" fmla="*/ 11 h 244"/>
                <a:gd name="T12" fmla="*/ 45 w 112"/>
                <a:gd name="T13" fmla="*/ 20 h 244"/>
                <a:gd name="T14" fmla="*/ 32 w 112"/>
                <a:gd name="T15" fmla="*/ 29 h 244"/>
                <a:gd name="T16" fmla="*/ 21 w 112"/>
                <a:gd name="T17" fmla="*/ 42 h 244"/>
                <a:gd name="T18" fmla="*/ 11 w 112"/>
                <a:gd name="T19" fmla="*/ 53 h 244"/>
                <a:gd name="T20" fmla="*/ 3 w 112"/>
                <a:gd name="T21" fmla="*/ 70 h 244"/>
                <a:gd name="T22" fmla="*/ 0 w 112"/>
                <a:gd name="T23" fmla="*/ 91 h 244"/>
                <a:gd name="T24" fmla="*/ 5 w 112"/>
                <a:gd name="T25" fmla="*/ 115 h 244"/>
                <a:gd name="T26" fmla="*/ 12 w 112"/>
                <a:gd name="T27" fmla="*/ 140 h 244"/>
                <a:gd name="T28" fmla="*/ 29 w 112"/>
                <a:gd name="T29" fmla="*/ 170 h 244"/>
                <a:gd name="T30" fmla="*/ 51 w 112"/>
                <a:gd name="T31" fmla="*/ 205 h 244"/>
                <a:gd name="T32" fmla="*/ 86 w 112"/>
                <a:gd name="T33" fmla="*/ 244 h 244"/>
                <a:gd name="T34" fmla="*/ 102 w 112"/>
                <a:gd name="T35" fmla="*/ 157 h 244"/>
                <a:gd name="T36" fmla="*/ 96 w 112"/>
                <a:gd name="T37" fmla="*/ 151 h 244"/>
                <a:gd name="T38" fmla="*/ 83 w 112"/>
                <a:gd name="T39" fmla="*/ 143 h 244"/>
                <a:gd name="T40" fmla="*/ 74 w 112"/>
                <a:gd name="T41" fmla="*/ 134 h 244"/>
                <a:gd name="T42" fmla="*/ 67 w 112"/>
                <a:gd name="T43" fmla="*/ 127 h 244"/>
                <a:gd name="T44" fmla="*/ 58 w 112"/>
                <a:gd name="T45" fmla="*/ 118 h 244"/>
                <a:gd name="T46" fmla="*/ 54 w 112"/>
                <a:gd name="T47" fmla="*/ 109 h 244"/>
                <a:gd name="T48" fmla="*/ 48 w 112"/>
                <a:gd name="T49" fmla="*/ 99 h 244"/>
                <a:gd name="T50" fmla="*/ 47 w 112"/>
                <a:gd name="T51" fmla="*/ 89 h 244"/>
                <a:gd name="T52" fmla="*/ 47 w 112"/>
                <a:gd name="T53" fmla="*/ 81 h 244"/>
                <a:gd name="T54" fmla="*/ 51 w 112"/>
                <a:gd name="T55" fmla="*/ 72 h 244"/>
                <a:gd name="T56" fmla="*/ 58 w 112"/>
                <a:gd name="T57" fmla="*/ 63 h 244"/>
                <a:gd name="T58" fmla="*/ 71 w 112"/>
                <a:gd name="T59" fmla="*/ 57 h 244"/>
                <a:gd name="T60" fmla="*/ 89 w 112"/>
                <a:gd name="T61" fmla="*/ 53 h 244"/>
                <a:gd name="T62" fmla="*/ 112 w 112"/>
                <a:gd name="T63" fmla="*/ 52 h 244"/>
                <a:gd name="T64" fmla="*/ 106 w 112"/>
                <a:gd name="T65" fmla="*/ 0 h 244"/>
                <a:gd name="T66" fmla="*/ 106 w 112"/>
                <a:gd name="T67" fmla="*/ 0 h 24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12"/>
                <a:gd name="T103" fmla="*/ 0 h 244"/>
                <a:gd name="T104" fmla="*/ 112 w 112"/>
                <a:gd name="T105" fmla="*/ 244 h 24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12" h="244">
                  <a:moveTo>
                    <a:pt x="106" y="0"/>
                  </a:moveTo>
                  <a:lnTo>
                    <a:pt x="104" y="0"/>
                  </a:lnTo>
                  <a:lnTo>
                    <a:pt x="97" y="1"/>
                  </a:lnTo>
                  <a:lnTo>
                    <a:pt x="86" y="3"/>
                  </a:lnTo>
                  <a:lnTo>
                    <a:pt x="74" y="7"/>
                  </a:lnTo>
                  <a:lnTo>
                    <a:pt x="60" y="11"/>
                  </a:lnTo>
                  <a:lnTo>
                    <a:pt x="45" y="20"/>
                  </a:lnTo>
                  <a:lnTo>
                    <a:pt x="32" y="29"/>
                  </a:lnTo>
                  <a:lnTo>
                    <a:pt x="21" y="42"/>
                  </a:lnTo>
                  <a:lnTo>
                    <a:pt x="11" y="53"/>
                  </a:lnTo>
                  <a:lnTo>
                    <a:pt x="3" y="70"/>
                  </a:lnTo>
                  <a:lnTo>
                    <a:pt x="0" y="91"/>
                  </a:lnTo>
                  <a:lnTo>
                    <a:pt x="5" y="115"/>
                  </a:lnTo>
                  <a:lnTo>
                    <a:pt x="12" y="140"/>
                  </a:lnTo>
                  <a:lnTo>
                    <a:pt x="29" y="170"/>
                  </a:lnTo>
                  <a:lnTo>
                    <a:pt x="51" y="205"/>
                  </a:lnTo>
                  <a:lnTo>
                    <a:pt x="86" y="244"/>
                  </a:lnTo>
                  <a:lnTo>
                    <a:pt x="102" y="157"/>
                  </a:lnTo>
                  <a:lnTo>
                    <a:pt x="96" y="151"/>
                  </a:lnTo>
                  <a:lnTo>
                    <a:pt x="83" y="143"/>
                  </a:lnTo>
                  <a:lnTo>
                    <a:pt x="74" y="134"/>
                  </a:lnTo>
                  <a:lnTo>
                    <a:pt x="67" y="127"/>
                  </a:lnTo>
                  <a:lnTo>
                    <a:pt x="58" y="118"/>
                  </a:lnTo>
                  <a:lnTo>
                    <a:pt x="54" y="109"/>
                  </a:lnTo>
                  <a:lnTo>
                    <a:pt x="48" y="99"/>
                  </a:lnTo>
                  <a:lnTo>
                    <a:pt x="47" y="89"/>
                  </a:lnTo>
                  <a:lnTo>
                    <a:pt x="47" y="81"/>
                  </a:lnTo>
                  <a:lnTo>
                    <a:pt x="51" y="72"/>
                  </a:lnTo>
                  <a:lnTo>
                    <a:pt x="58" y="63"/>
                  </a:lnTo>
                  <a:lnTo>
                    <a:pt x="71" y="57"/>
                  </a:lnTo>
                  <a:lnTo>
                    <a:pt x="89" y="53"/>
                  </a:lnTo>
                  <a:lnTo>
                    <a:pt x="112" y="52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0" name="Freeform 26"/>
            <p:cNvSpPr>
              <a:spLocks/>
            </p:cNvSpPr>
            <p:nvPr/>
          </p:nvSpPr>
          <p:spPr bwMode="auto">
            <a:xfrm>
              <a:off x="1436" y="2594"/>
              <a:ext cx="39" cy="121"/>
            </a:xfrm>
            <a:custGeom>
              <a:avLst/>
              <a:gdLst>
                <a:gd name="T0" fmla="*/ 32 w 80"/>
                <a:gd name="T1" fmla="*/ 0 h 241"/>
                <a:gd name="T2" fmla="*/ 36 w 80"/>
                <a:gd name="T3" fmla="*/ 5 h 241"/>
                <a:gd name="T4" fmla="*/ 41 w 80"/>
                <a:gd name="T5" fmla="*/ 13 h 241"/>
                <a:gd name="T6" fmla="*/ 48 w 80"/>
                <a:gd name="T7" fmla="*/ 23 h 241"/>
                <a:gd name="T8" fmla="*/ 55 w 80"/>
                <a:gd name="T9" fmla="*/ 34 h 241"/>
                <a:gd name="T10" fmla="*/ 62 w 80"/>
                <a:gd name="T11" fmla="*/ 49 h 241"/>
                <a:gd name="T12" fmla="*/ 68 w 80"/>
                <a:gd name="T13" fmla="*/ 65 h 241"/>
                <a:gd name="T14" fmla="*/ 75 w 80"/>
                <a:gd name="T15" fmla="*/ 83 h 241"/>
                <a:gd name="T16" fmla="*/ 78 w 80"/>
                <a:gd name="T17" fmla="*/ 101 h 241"/>
                <a:gd name="T18" fmla="*/ 80 w 80"/>
                <a:gd name="T19" fmla="*/ 121 h 241"/>
                <a:gd name="T20" fmla="*/ 78 w 80"/>
                <a:gd name="T21" fmla="*/ 141 h 241"/>
                <a:gd name="T22" fmla="*/ 74 w 80"/>
                <a:gd name="T23" fmla="*/ 161 h 241"/>
                <a:gd name="T24" fmla="*/ 65 w 80"/>
                <a:gd name="T25" fmla="*/ 182 h 241"/>
                <a:gd name="T26" fmla="*/ 52 w 80"/>
                <a:gd name="T27" fmla="*/ 202 h 241"/>
                <a:gd name="T28" fmla="*/ 35 w 80"/>
                <a:gd name="T29" fmla="*/ 222 h 241"/>
                <a:gd name="T30" fmla="*/ 12 w 80"/>
                <a:gd name="T31" fmla="*/ 241 h 241"/>
                <a:gd name="T32" fmla="*/ 0 w 80"/>
                <a:gd name="T33" fmla="*/ 158 h 241"/>
                <a:gd name="T34" fmla="*/ 3 w 80"/>
                <a:gd name="T35" fmla="*/ 156 h 241"/>
                <a:gd name="T36" fmla="*/ 12 w 80"/>
                <a:gd name="T37" fmla="*/ 148 h 241"/>
                <a:gd name="T38" fmla="*/ 22 w 80"/>
                <a:gd name="T39" fmla="*/ 137 h 241"/>
                <a:gd name="T40" fmla="*/ 32 w 80"/>
                <a:gd name="T41" fmla="*/ 125 h 241"/>
                <a:gd name="T42" fmla="*/ 36 w 80"/>
                <a:gd name="T43" fmla="*/ 117 h 241"/>
                <a:gd name="T44" fmla="*/ 38 w 80"/>
                <a:gd name="T45" fmla="*/ 108 h 241"/>
                <a:gd name="T46" fmla="*/ 39 w 80"/>
                <a:gd name="T47" fmla="*/ 98 h 241"/>
                <a:gd name="T48" fmla="*/ 39 w 80"/>
                <a:gd name="T49" fmla="*/ 88 h 241"/>
                <a:gd name="T50" fmla="*/ 36 w 80"/>
                <a:gd name="T51" fmla="*/ 76 h 241"/>
                <a:gd name="T52" fmla="*/ 32 w 80"/>
                <a:gd name="T53" fmla="*/ 65 h 241"/>
                <a:gd name="T54" fmla="*/ 25 w 80"/>
                <a:gd name="T55" fmla="*/ 53 h 241"/>
                <a:gd name="T56" fmla="*/ 15 w 80"/>
                <a:gd name="T57" fmla="*/ 43 h 241"/>
                <a:gd name="T58" fmla="*/ 32 w 80"/>
                <a:gd name="T59" fmla="*/ 0 h 241"/>
                <a:gd name="T60" fmla="*/ 32 w 80"/>
                <a:gd name="T61" fmla="*/ 0 h 24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0"/>
                <a:gd name="T94" fmla="*/ 0 h 241"/>
                <a:gd name="T95" fmla="*/ 80 w 80"/>
                <a:gd name="T96" fmla="*/ 241 h 24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0" h="241">
                  <a:moveTo>
                    <a:pt x="32" y="0"/>
                  </a:moveTo>
                  <a:lnTo>
                    <a:pt x="36" y="5"/>
                  </a:lnTo>
                  <a:lnTo>
                    <a:pt x="41" y="13"/>
                  </a:lnTo>
                  <a:lnTo>
                    <a:pt x="48" y="23"/>
                  </a:lnTo>
                  <a:lnTo>
                    <a:pt x="55" y="34"/>
                  </a:lnTo>
                  <a:lnTo>
                    <a:pt x="62" y="49"/>
                  </a:lnTo>
                  <a:lnTo>
                    <a:pt x="68" y="65"/>
                  </a:lnTo>
                  <a:lnTo>
                    <a:pt x="75" y="83"/>
                  </a:lnTo>
                  <a:lnTo>
                    <a:pt x="78" y="101"/>
                  </a:lnTo>
                  <a:lnTo>
                    <a:pt x="80" y="121"/>
                  </a:lnTo>
                  <a:lnTo>
                    <a:pt x="78" y="141"/>
                  </a:lnTo>
                  <a:lnTo>
                    <a:pt x="74" y="161"/>
                  </a:lnTo>
                  <a:lnTo>
                    <a:pt x="65" y="182"/>
                  </a:lnTo>
                  <a:lnTo>
                    <a:pt x="52" y="202"/>
                  </a:lnTo>
                  <a:lnTo>
                    <a:pt x="35" y="222"/>
                  </a:lnTo>
                  <a:lnTo>
                    <a:pt x="12" y="241"/>
                  </a:lnTo>
                  <a:lnTo>
                    <a:pt x="0" y="158"/>
                  </a:lnTo>
                  <a:lnTo>
                    <a:pt x="3" y="156"/>
                  </a:lnTo>
                  <a:lnTo>
                    <a:pt x="12" y="148"/>
                  </a:lnTo>
                  <a:lnTo>
                    <a:pt x="22" y="137"/>
                  </a:lnTo>
                  <a:lnTo>
                    <a:pt x="32" y="125"/>
                  </a:lnTo>
                  <a:lnTo>
                    <a:pt x="36" y="117"/>
                  </a:lnTo>
                  <a:lnTo>
                    <a:pt x="38" y="108"/>
                  </a:lnTo>
                  <a:lnTo>
                    <a:pt x="39" y="98"/>
                  </a:lnTo>
                  <a:lnTo>
                    <a:pt x="39" y="88"/>
                  </a:lnTo>
                  <a:lnTo>
                    <a:pt x="36" y="76"/>
                  </a:lnTo>
                  <a:lnTo>
                    <a:pt x="32" y="65"/>
                  </a:lnTo>
                  <a:lnTo>
                    <a:pt x="25" y="53"/>
                  </a:lnTo>
                  <a:lnTo>
                    <a:pt x="15" y="4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1" name="Freeform 27"/>
            <p:cNvSpPr>
              <a:spLocks/>
            </p:cNvSpPr>
            <p:nvPr/>
          </p:nvSpPr>
          <p:spPr bwMode="auto">
            <a:xfrm>
              <a:off x="1875" y="2954"/>
              <a:ext cx="107" cy="45"/>
            </a:xfrm>
            <a:custGeom>
              <a:avLst/>
              <a:gdLst>
                <a:gd name="T0" fmla="*/ 81 w 212"/>
                <a:gd name="T1" fmla="*/ 26 h 89"/>
                <a:gd name="T2" fmla="*/ 212 w 212"/>
                <a:gd name="T3" fmla="*/ 0 h 89"/>
                <a:gd name="T4" fmla="*/ 0 w 212"/>
                <a:gd name="T5" fmla="*/ 89 h 89"/>
                <a:gd name="T6" fmla="*/ 81 w 212"/>
                <a:gd name="T7" fmla="*/ 26 h 89"/>
                <a:gd name="T8" fmla="*/ 81 w 212"/>
                <a:gd name="T9" fmla="*/ 26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2"/>
                <a:gd name="T16" fmla="*/ 0 h 89"/>
                <a:gd name="T17" fmla="*/ 212 w 212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2" h="89">
                  <a:moveTo>
                    <a:pt x="81" y="26"/>
                  </a:moveTo>
                  <a:lnTo>
                    <a:pt x="212" y="0"/>
                  </a:lnTo>
                  <a:lnTo>
                    <a:pt x="0" y="89"/>
                  </a:lnTo>
                  <a:lnTo>
                    <a:pt x="81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2" name="Freeform 28"/>
            <p:cNvSpPr>
              <a:spLocks/>
            </p:cNvSpPr>
            <p:nvPr/>
          </p:nvSpPr>
          <p:spPr bwMode="auto">
            <a:xfrm>
              <a:off x="1852" y="2981"/>
              <a:ext cx="145" cy="64"/>
            </a:xfrm>
            <a:custGeom>
              <a:avLst/>
              <a:gdLst>
                <a:gd name="T0" fmla="*/ 0 w 291"/>
                <a:gd name="T1" fmla="*/ 98 h 129"/>
                <a:gd name="T2" fmla="*/ 286 w 291"/>
                <a:gd name="T3" fmla="*/ 0 h 129"/>
                <a:gd name="T4" fmla="*/ 291 w 291"/>
                <a:gd name="T5" fmla="*/ 22 h 129"/>
                <a:gd name="T6" fmla="*/ 29 w 291"/>
                <a:gd name="T7" fmla="*/ 129 h 129"/>
                <a:gd name="T8" fmla="*/ 0 w 291"/>
                <a:gd name="T9" fmla="*/ 98 h 129"/>
                <a:gd name="T10" fmla="*/ 0 w 291"/>
                <a:gd name="T11" fmla="*/ 98 h 1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1"/>
                <a:gd name="T19" fmla="*/ 0 h 129"/>
                <a:gd name="T20" fmla="*/ 291 w 291"/>
                <a:gd name="T21" fmla="*/ 129 h 1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1" h="129">
                  <a:moveTo>
                    <a:pt x="0" y="98"/>
                  </a:moveTo>
                  <a:lnTo>
                    <a:pt x="286" y="0"/>
                  </a:lnTo>
                  <a:lnTo>
                    <a:pt x="291" y="22"/>
                  </a:lnTo>
                  <a:lnTo>
                    <a:pt x="29" y="129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3" name="Freeform 29"/>
            <p:cNvSpPr>
              <a:spLocks/>
            </p:cNvSpPr>
            <p:nvPr/>
          </p:nvSpPr>
          <p:spPr bwMode="auto">
            <a:xfrm>
              <a:off x="1857" y="3023"/>
              <a:ext cx="146" cy="72"/>
            </a:xfrm>
            <a:custGeom>
              <a:avLst/>
              <a:gdLst>
                <a:gd name="T0" fmla="*/ 0 w 290"/>
                <a:gd name="T1" fmla="*/ 113 h 145"/>
                <a:gd name="T2" fmla="*/ 290 w 290"/>
                <a:gd name="T3" fmla="*/ 0 h 145"/>
                <a:gd name="T4" fmla="*/ 290 w 290"/>
                <a:gd name="T5" fmla="*/ 32 h 145"/>
                <a:gd name="T6" fmla="*/ 17 w 290"/>
                <a:gd name="T7" fmla="*/ 145 h 145"/>
                <a:gd name="T8" fmla="*/ 0 w 290"/>
                <a:gd name="T9" fmla="*/ 113 h 145"/>
                <a:gd name="T10" fmla="*/ 0 w 290"/>
                <a:gd name="T11" fmla="*/ 113 h 1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0"/>
                <a:gd name="T19" fmla="*/ 0 h 145"/>
                <a:gd name="T20" fmla="*/ 290 w 290"/>
                <a:gd name="T21" fmla="*/ 145 h 1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0" h="145">
                  <a:moveTo>
                    <a:pt x="0" y="113"/>
                  </a:moveTo>
                  <a:lnTo>
                    <a:pt x="290" y="0"/>
                  </a:lnTo>
                  <a:lnTo>
                    <a:pt x="290" y="32"/>
                  </a:lnTo>
                  <a:lnTo>
                    <a:pt x="17" y="145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4" name="Freeform 30"/>
            <p:cNvSpPr>
              <a:spLocks/>
            </p:cNvSpPr>
            <p:nvPr/>
          </p:nvSpPr>
          <p:spPr bwMode="auto">
            <a:xfrm>
              <a:off x="2069" y="2896"/>
              <a:ext cx="199" cy="20"/>
            </a:xfrm>
            <a:custGeom>
              <a:avLst/>
              <a:gdLst>
                <a:gd name="T0" fmla="*/ 0 w 399"/>
                <a:gd name="T1" fmla="*/ 41 h 41"/>
                <a:gd name="T2" fmla="*/ 35 w 399"/>
                <a:gd name="T3" fmla="*/ 0 h 41"/>
                <a:gd name="T4" fmla="*/ 399 w 399"/>
                <a:gd name="T5" fmla="*/ 6 h 41"/>
                <a:gd name="T6" fmla="*/ 344 w 399"/>
                <a:gd name="T7" fmla="*/ 38 h 41"/>
                <a:gd name="T8" fmla="*/ 0 w 399"/>
                <a:gd name="T9" fmla="*/ 41 h 41"/>
                <a:gd name="T10" fmla="*/ 0 w 399"/>
                <a:gd name="T11" fmla="*/ 41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9"/>
                <a:gd name="T19" fmla="*/ 0 h 41"/>
                <a:gd name="T20" fmla="*/ 399 w 399"/>
                <a:gd name="T21" fmla="*/ 41 h 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9" h="41">
                  <a:moveTo>
                    <a:pt x="0" y="41"/>
                  </a:moveTo>
                  <a:lnTo>
                    <a:pt x="35" y="0"/>
                  </a:lnTo>
                  <a:lnTo>
                    <a:pt x="399" y="6"/>
                  </a:lnTo>
                  <a:lnTo>
                    <a:pt x="344" y="3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5" name="Freeform 31"/>
            <p:cNvSpPr>
              <a:spLocks/>
            </p:cNvSpPr>
            <p:nvPr/>
          </p:nvSpPr>
          <p:spPr bwMode="auto">
            <a:xfrm>
              <a:off x="2039" y="2928"/>
              <a:ext cx="302" cy="62"/>
            </a:xfrm>
            <a:custGeom>
              <a:avLst/>
              <a:gdLst>
                <a:gd name="T0" fmla="*/ 0 w 604"/>
                <a:gd name="T1" fmla="*/ 52 h 124"/>
                <a:gd name="T2" fmla="*/ 148 w 604"/>
                <a:gd name="T3" fmla="*/ 78 h 124"/>
                <a:gd name="T4" fmla="*/ 250 w 604"/>
                <a:gd name="T5" fmla="*/ 0 h 124"/>
                <a:gd name="T6" fmla="*/ 411 w 604"/>
                <a:gd name="T7" fmla="*/ 57 h 124"/>
                <a:gd name="T8" fmla="*/ 474 w 604"/>
                <a:gd name="T9" fmla="*/ 16 h 124"/>
                <a:gd name="T10" fmla="*/ 604 w 604"/>
                <a:gd name="T11" fmla="*/ 83 h 124"/>
                <a:gd name="T12" fmla="*/ 547 w 604"/>
                <a:gd name="T13" fmla="*/ 101 h 124"/>
                <a:gd name="T14" fmla="*/ 471 w 604"/>
                <a:gd name="T15" fmla="*/ 66 h 124"/>
                <a:gd name="T16" fmla="*/ 388 w 604"/>
                <a:gd name="T17" fmla="*/ 114 h 124"/>
                <a:gd name="T18" fmla="*/ 250 w 604"/>
                <a:gd name="T19" fmla="*/ 40 h 124"/>
                <a:gd name="T20" fmla="*/ 151 w 604"/>
                <a:gd name="T21" fmla="*/ 124 h 124"/>
                <a:gd name="T22" fmla="*/ 0 w 604"/>
                <a:gd name="T23" fmla="*/ 52 h 124"/>
                <a:gd name="T24" fmla="*/ 0 w 604"/>
                <a:gd name="T25" fmla="*/ 52 h 1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4"/>
                <a:gd name="T40" fmla="*/ 0 h 124"/>
                <a:gd name="T41" fmla="*/ 604 w 604"/>
                <a:gd name="T42" fmla="*/ 124 h 1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4" h="124">
                  <a:moveTo>
                    <a:pt x="0" y="52"/>
                  </a:moveTo>
                  <a:lnTo>
                    <a:pt x="148" y="78"/>
                  </a:lnTo>
                  <a:lnTo>
                    <a:pt x="250" y="0"/>
                  </a:lnTo>
                  <a:lnTo>
                    <a:pt x="411" y="57"/>
                  </a:lnTo>
                  <a:lnTo>
                    <a:pt x="474" y="16"/>
                  </a:lnTo>
                  <a:lnTo>
                    <a:pt x="604" y="83"/>
                  </a:lnTo>
                  <a:lnTo>
                    <a:pt x="547" y="101"/>
                  </a:lnTo>
                  <a:lnTo>
                    <a:pt x="471" y="66"/>
                  </a:lnTo>
                  <a:lnTo>
                    <a:pt x="388" y="114"/>
                  </a:lnTo>
                  <a:lnTo>
                    <a:pt x="250" y="40"/>
                  </a:lnTo>
                  <a:lnTo>
                    <a:pt x="151" y="124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6" name="Freeform 32"/>
            <p:cNvSpPr>
              <a:spLocks/>
            </p:cNvSpPr>
            <p:nvPr/>
          </p:nvSpPr>
          <p:spPr bwMode="auto">
            <a:xfrm>
              <a:off x="2031" y="2982"/>
              <a:ext cx="354" cy="57"/>
            </a:xfrm>
            <a:custGeom>
              <a:avLst/>
              <a:gdLst>
                <a:gd name="T0" fmla="*/ 0 w 709"/>
                <a:gd name="T1" fmla="*/ 71 h 114"/>
                <a:gd name="T2" fmla="*/ 30 w 709"/>
                <a:gd name="T3" fmla="*/ 27 h 114"/>
                <a:gd name="T4" fmla="*/ 151 w 709"/>
                <a:gd name="T5" fmla="*/ 71 h 114"/>
                <a:gd name="T6" fmla="*/ 281 w 709"/>
                <a:gd name="T7" fmla="*/ 0 h 114"/>
                <a:gd name="T8" fmla="*/ 414 w 709"/>
                <a:gd name="T9" fmla="*/ 59 h 114"/>
                <a:gd name="T10" fmla="*/ 524 w 709"/>
                <a:gd name="T11" fmla="*/ 3 h 114"/>
                <a:gd name="T12" fmla="*/ 709 w 709"/>
                <a:gd name="T13" fmla="*/ 108 h 114"/>
                <a:gd name="T14" fmla="*/ 523 w 709"/>
                <a:gd name="T15" fmla="*/ 42 h 114"/>
                <a:gd name="T16" fmla="*/ 394 w 709"/>
                <a:gd name="T17" fmla="*/ 103 h 114"/>
                <a:gd name="T18" fmla="*/ 287 w 709"/>
                <a:gd name="T19" fmla="*/ 39 h 114"/>
                <a:gd name="T20" fmla="*/ 143 w 709"/>
                <a:gd name="T21" fmla="*/ 114 h 114"/>
                <a:gd name="T22" fmla="*/ 0 w 709"/>
                <a:gd name="T23" fmla="*/ 71 h 114"/>
                <a:gd name="T24" fmla="*/ 0 w 709"/>
                <a:gd name="T25" fmla="*/ 71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9"/>
                <a:gd name="T40" fmla="*/ 0 h 114"/>
                <a:gd name="T41" fmla="*/ 709 w 709"/>
                <a:gd name="T42" fmla="*/ 114 h 11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9" h="114">
                  <a:moveTo>
                    <a:pt x="0" y="71"/>
                  </a:moveTo>
                  <a:lnTo>
                    <a:pt x="30" y="27"/>
                  </a:lnTo>
                  <a:lnTo>
                    <a:pt x="151" y="71"/>
                  </a:lnTo>
                  <a:lnTo>
                    <a:pt x="281" y="0"/>
                  </a:lnTo>
                  <a:lnTo>
                    <a:pt x="414" y="59"/>
                  </a:lnTo>
                  <a:lnTo>
                    <a:pt x="524" y="3"/>
                  </a:lnTo>
                  <a:lnTo>
                    <a:pt x="709" y="108"/>
                  </a:lnTo>
                  <a:lnTo>
                    <a:pt x="523" y="42"/>
                  </a:lnTo>
                  <a:lnTo>
                    <a:pt x="394" y="103"/>
                  </a:lnTo>
                  <a:lnTo>
                    <a:pt x="287" y="39"/>
                  </a:lnTo>
                  <a:lnTo>
                    <a:pt x="143" y="114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9220" name="Object 33"/>
            <p:cNvGraphicFramePr>
              <a:graphicFrameLocks noChangeAspect="1"/>
            </p:cNvGraphicFramePr>
            <p:nvPr/>
          </p:nvGraphicFramePr>
          <p:xfrm>
            <a:off x="912" y="2784"/>
            <a:ext cx="432" cy="103"/>
          </p:xfrm>
          <a:graphic>
            <a:graphicData uri="http://schemas.openxmlformats.org/presentationml/2006/ole">
              <p:oleObj spid="_x0000_s9220" name="Формула" r:id="rId4" imgW="850680" imgH="203040" progId="Equation.3">
                <p:embed/>
              </p:oleObj>
            </a:graphicData>
          </a:graphic>
        </p:graphicFrame>
        <p:graphicFrame>
          <p:nvGraphicFramePr>
            <p:cNvPr id="9221" name="Object 34"/>
            <p:cNvGraphicFramePr>
              <a:graphicFrameLocks noChangeAspect="1"/>
            </p:cNvGraphicFramePr>
            <p:nvPr/>
          </p:nvGraphicFramePr>
          <p:xfrm>
            <a:off x="960" y="2880"/>
            <a:ext cx="528" cy="117"/>
          </p:xfrm>
          <a:graphic>
            <a:graphicData uri="http://schemas.openxmlformats.org/presentationml/2006/ole">
              <p:oleObj spid="_x0000_s9221" name="Формула" r:id="rId5" imgW="914400" imgH="203040" progId="Equation.3">
                <p:embed/>
              </p:oleObj>
            </a:graphicData>
          </a:graphic>
        </p:graphicFrame>
        <p:graphicFrame>
          <p:nvGraphicFramePr>
            <p:cNvPr id="9222" name="Object 35"/>
            <p:cNvGraphicFramePr>
              <a:graphicFrameLocks noChangeAspect="1"/>
            </p:cNvGraphicFramePr>
            <p:nvPr/>
          </p:nvGraphicFramePr>
          <p:xfrm>
            <a:off x="1776" y="2688"/>
            <a:ext cx="465" cy="142"/>
          </p:xfrm>
          <a:graphic>
            <a:graphicData uri="http://schemas.openxmlformats.org/presentationml/2006/ole">
              <p:oleObj spid="_x0000_s9222" name="Формула" r:id="rId6" imgW="787320" imgH="241200" progId="Equation.3">
                <p:embed/>
              </p:oleObj>
            </a:graphicData>
          </a:graphic>
        </p:graphicFrame>
      </p:grpSp>
      <p:sp>
        <p:nvSpPr>
          <p:cNvPr id="13348" name="AutoShape 36"/>
          <p:cNvSpPr>
            <a:spLocks/>
          </p:cNvSpPr>
          <p:nvPr/>
        </p:nvSpPr>
        <p:spPr bwMode="auto">
          <a:xfrm>
            <a:off x="228600" y="1828800"/>
            <a:ext cx="2286000" cy="2667000"/>
          </a:xfrm>
          <a:prstGeom prst="borderCallout1">
            <a:avLst>
              <a:gd name="adj1" fmla="val 4287"/>
              <a:gd name="adj2" fmla="val 103333"/>
              <a:gd name="adj3" fmla="val 95296"/>
              <a:gd name="adj4" fmla="val 1125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600">
                <a:latin typeface="Monotype Corsiva" pitchFamily="66" charset="0"/>
              </a:rPr>
              <a:t>Для любых чисел </a:t>
            </a:r>
            <a:r>
              <a:rPr lang="en-US" sz="2600">
                <a:latin typeface="Monotype Corsiva" pitchFamily="66" charset="0"/>
              </a:rPr>
              <a:t>a</a:t>
            </a:r>
            <a:r>
              <a:rPr lang="ru-RU" sz="2600">
                <a:latin typeface="Monotype Corsiva" pitchFamily="66" charset="0"/>
              </a:rPr>
              <a:t> и </a:t>
            </a:r>
            <a:r>
              <a:rPr lang="en-US" sz="2600" i="1"/>
              <a:t>b</a:t>
            </a:r>
            <a:r>
              <a:rPr lang="en-US" sz="2600">
                <a:latin typeface="Monotype Corsiva" pitchFamily="66" charset="0"/>
              </a:rPr>
              <a:t> </a:t>
            </a:r>
            <a:r>
              <a:rPr lang="en-US" sz="2600">
                <a:latin typeface="Monotype Corsiva" pitchFamily="66" charset="0"/>
                <a:sym typeface="Symbol" pitchFamily="18" charset="2"/>
              </a:rPr>
              <a:t></a:t>
            </a:r>
            <a:r>
              <a:rPr lang="ru-RU" sz="2600">
                <a:latin typeface="Monotype Corsiva" pitchFamily="66" charset="0"/>
                <a:sym typeface="Symbol" pitchFamily="18" charset="2"/>
              </a:rPr>
              <a:t>0 и </a:t>
            </a:r>
            <a:r>
              <a:rPr lang="ru-RU" sz="2600">
                <a:latin typeface="Monotype Corsiva" pitchFamily="66" charset="0"/>
              </a:rPr>
              <a:t>произвольного натурального</a:t>
            </a:r>
            <a:r>
              <a:rPr lang="en-US" sz="2600">
                <a:latin typeface="Monotype Corsiva" pitchFamily="66" charset="0"/>
              </a:rPr>
              <a:t> n</a:t>
            </a:r>
            <a:r>
              <a:rPr lang="ru-RU" sz="2000"/>
              <a:t> </a:t>
            </a:r>
          </a:p>
        </p:txBody>
      </p:sp>
      <p:graphicFrame>
        <p:nvGraphicFramePr>
          <p:cNvPr id="13349" name="Object 37"/>
          <p:cNvGraphicFramePr>
            <a:graphicFrameLocks noChangeAspect="1"/>
          </p:cNvGraphicFramePr>
          <p:nvPr/>
        </p:nvGraphicFramePr>
        <p:xfrm>
          <a:off x="627063" y="3429000"/>
          <a:ext cx="1563687" cy="981075"/>
        </p:xfrm>
        <a:graphic>
          <a:graphicData uri="http://schemas.openxmlformats.org/presentationml/2006/ole">
            <p:oleObj spid="_x0000_s9219" name="Формула" r:id="rId7" imgW="698400" imgH="469800" progId="Equation.3">
              <p:embed/>
            </p:oleObj>
          </a:graphicData>
        </a:graphic>
      </p:graphicFrame>
      <p:sp>
        <p:nvSpPr>
          <p:cNvPr id="13350" name="AutoShape 38"/>
          <p:cNvSpPr>
            <a:spLocks/>
          </p:cNvSpPr>
          <p:nvPr/>
        </p:nvSpPr>
        <p:spPr bwMode="auto">
          <a:xfrm flipH="1">
            <a:off x="5181600" y="3505200"/>
            <a:ext cx="3206750" cy="2057400"/>
          </a:xfrm>
          <a:prstGeom prst="borderCallout3">
            <a:avLst>
              <a:gd name="adj1" fmla="val 5551"/>
              <a:gd name="adj2" fmla="val 102375"/>
              <a:gd name="adj3" fmla="val 5551"/>
              <a:gd name="adj4" fmla="val 139009"/>
              <a:gd name="adj5" fmla="val 14579"/>
              <a:gd name="adj6" fmla="val 139009"/>
              <a:gd name="adj7" fmla="val 74380"/>
              <a:gd name="adj8" fmla="val 132671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500" b="1">
                <a:latin typeface="Monotype Corsiva" pitchFamily="66" charset="0"/>
              </a:rPr>
              <a:t>При возведении в степень дроби возводят в эту степень числитель и знаменатель дроби</a:t>
            </a:r>
          </a:p>
        </p:txBody>
      </p:sp>
      <p:sp>
        <p:nvSpPr>
          <p:cNvPr id="9228" name="AutoShape 39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304800"/>
          </a:xfrm>
          <a:prstGeom prst="actionButtonReturn">
            <a:avLst/>
          </a:prstGeom>
          <a:solidFill>
            <a:srgbClr val="80808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48" grpId="0" animBg="1" autoUpdateAnimBg="0"/>
      <p:bldP spid="1335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838200"/>
            <a:ext cx="7772400" cy="13716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ru-RU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arlow Solid Italic" pitchFamily="82" charset="0"/>
                <a:ea typeface="+mj-ea"/>
                <a:cs typeface="+mj-cs"/>
              </a:rPr>
              <a:t>Степень с натуральным показателем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0" y="6096000"/>
            <a:ext cx="2971800" cy="533400"/>
          </a:xfrm>
        </p:spPr>
        <p:txBody>
          <a:bodyPr lIns="92075" tIns="46038" rIns="92075" bIns="46038" anchor="ctr"/>
          <a:lstStyle/>
          <a:p>
            <a:pPr marL="0" indent="0" algn="ctr">
              <a:buFontTx/>
              <a:buNone/>
            </a:pPr>
            <a:endParaRPr lang="ru-RU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524000" y="2667000"/>
          <a:ext cx="2063750" cy="1320800"/>
        </p:xfrm>
        <a:graphic>
          <a:graphicData uri="http://schemas.openxmlformats.org/presentationml/2006/ole">
            <p:oleObj spid="_x0000_s39938" name="Формула" r:id="rId3" imgW="317160" imgH="20304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978400" y="2514600"/>
          <a:ext cx="3556000" cy="1292225"/>
        </p:xfrm>
        <a:graphic>
          <a:graphicData uri="http://schemas.openxmlformats.org/presentationml/2006/ole">
            <p:oleObj spid="_x0000_s39939" name="Формула" r:id="rId4" imgW="558720" imgH="203040" progId="Equation.3">
              <p:embed/>
            </p:oleObj>
          </a:graphicData>
        </a:graphic>
      </p:graphicFrame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657600" y="3581400"/>
            <a:ext cx="1719263" cy="2565400"/>
            <a:chOff x="2020" y="1966"/>
            <a:chExt cx="1227" cy="1856"/>
          </a:xfrm>
        </p:grpSpPr>
        <p:sp>
          <p:nvSpPr>
            <p:cNvPr id="1033" name="Freeform 7"/>
            <p:cNvSpPr>
              <a:spLocks/>
            </p:cNvSpPr>
            <p:nvPr/>
          </p:nvSpPr>
          <p:spPr bwMode="auto">
            <a:xfrm>
              <a:off x="2480" y="2584"/>
              <a:ext cx="318" cy="654"/>
            </a:xfrm>
            <a:custGeom>
              <a:avLst/>
              <a:gdLst>
                <a:gd name="T0" fmla="*/ 75 w 318"/>
                <a:gd name="T1" fmla="*/ 52 h 654"/>
                <a:gd name="T2" fmla="*/ 109 w 318"/>
                <a:gd name="T3" fmla="*/ 14 h 654"/>
                <a:gd name="T4" fmla="*/ 175 w 318"/>
                <a:gd name="T5" fmla="*/ 0 h 654"/>
                <a:gd name="T6" fmla="*/ 231 w 318"/>
                <a:gd name="T7" fmla="*/ 14 h 654"/>
                <a:gd name="T8" fmla="*/ 262 w 318"/>
                <a:gd name="T9" fmla="*/ 35 h 654"/>
                <a:gd name="T10" fmla="*/ 287 w 318"/>
                <a:gd name="T11" fmla="*/ 78 h 654"/>
                <a:gd name="T12" fmla="*/ 309 w 318"/>
                <a:gd name="T13" fmla="*/ 154 h 654"/>
                <a:gd name="T14" fmla="*/ 318 w 318"/>
                <a:gd name="T15" fmla="*/ 235 h 654"/>
                <a:gd name="T16" fmla="*/ 318 w 318"/>
                <a:gd name="T17" fmla="*/ 384 h 654"/>
                <a:gd name="T18" fmla="*/ 287 w 318"/>
                <a:gd name="T19" fmla="*/ 512 h 654"/>
                <a:gd name="T20" fmla="*/ 240 w 318"/>
                <a:gd name="T21" fmla="*/ 584 h 654"/>
                <a:gd name="T22" fmla="*/ 193 w 318"/>
                <a:gd name="T23" fmla="*/ 625 h 654"/>
                <a:gd name="T24" fmla="*/ 140 w 318"/>
                <a:gd name="T25" fmla="*/ 654 h 654"/>
                <a:gd name="T26" fmla="*/ 65 w 318"/>
                <a:gd name="T27" fmla="*/ 651 h 654"/>
                <a:gd name="T28" fmla="*/ 6 w 318"/>
                <a:gd name="T29" fmla="*/ 608 h 654"/>
                <a:gd name="T30" fmla="*/ 0 w 318"/>
                <a:gd name="T31" fmla="*/ 555 h 654"/>
                <a:gd name="T32" fmla="*/ 28 w 318"/>
                <a:gd name="T33" fmla="*/ 477 h 654"/>
                <a:gd name="T34" fmla="*/ 53 w 318"/>
                <a:gd name="T35" fmla="*/ 390 h 654"/>
                <a:gd name="T36" fmla="*/ 62 w 318"/>
                <a:gd name="T37" fmla="*/ 276 h 654"/>
                <a:gd name="T38" fmla="*/ 47 w 318"/>
                <a:gd name="T39" fmla="*/ 180 h 654"/>
                <a:gd name="T40" fmla="*/ 47 w 318"/>
                <a:gd name="T41" fmla="*/ 110 h 654"/>
                <a:gd name="T42" fmla="*/ 75 w 318"/>
                <a:gd name="T43" fmla="*/ 52 h 6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18"/>
                <a:gd name="T67" fmla="*/ 0 h 654"/>
                <a:gd name="T68" fmla="*/ 318 w 318"/>
                <a:gd name="T69" fmla="*/ 654 h 65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18" h="654">
                  <a:moveTo>
                    <a:pt x="75" y="52"/>
                  </a:moveTo>
                  <a:lnTo>
                    <a:pt x="109" y="14"/>
                  </a:lnTo>
                  <a:lnTo>
                    <a:pt x="175" y="0"/>
                  </a:lnTo>
                  <a:lnTo>
                    <a:pt x="231" y="14"/>
                  </a:lnTo>
                  <a:lnTo>
                    <a:pt x="262" y="35"/>
                  </a:lnTo>
                  <a:lnTo>
                    <a:pt x="287" y="78"/>
                  </a:lnTo>
                  <a:lnTo>
                    <a:pt x="309" y="154"/>
                  </a:lnTo>
                  <a:lnTo>
                    <a:pt x="318" y="235"/>
                  </a:lnTo>
                  <a:lnTo>
                    <a:pt x="318" y="384"/>
                  </a:lnTo>
                  <a:lnTo>
                    <a:pt x="287" y="512"/>
                  </a:lnTo>
                  <a:lnTo>
                    <a:pt x="240" y="584"/>
                  </a:lnTo>
                  <a:lnTo>
                    <a:pt x="193" y="625"/>
                  </a:lnTo>
                  <a:lnTo>
                    <a:pt x="140" y="654"/>
                  </a:lnTo>
                  <a:lnTo>
                    <a:pt x="65" y="651"/>
                  </a:lnTo>
                  <a:lnTo>
                    <a:pt x="6" y="608"/>
                  </a:lnTo>
                  <a:lnTo>
                    <a:pt x="0" y="555"/>
                  </a:lnTo>
                  <a:lnTo>
                    <a:pt x="28" y="477"/>
                  </a:lnTo>
                  <a:lnTo>
                    <a:pt x="53" y="390"/>
                  </a:lnTo>
                  <a:lnTo>
                    <a:pt x="62" y="276"/>
                  </a:lnTo>
                  <a:lnTo>
                    <a:pt x="47" y="180"/>
                  </a:lnTo>
                  <a:lnTo>
                    <a:pt x="47" y="110"/>
                  </a:lnTo>
                  <a:lnTo>
                    <a:pt x="75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8"/>
            <p:cNvSpPr>
              <a:spLocks/>
            </p:cNvSpPr>
            <p:nvPr/>
          </p:nvSpPr>
          <p:spPr bwMode="auto">
            <a:xfrm>
              <a:off x="2600" y="3166"/>
              <a:ext cx="366" cy="647"/>
            </a:xfrm>
            <a:custGeom>
              <a:avLst/>
              <a:gdLst>
                <a:gd name="T0" fmla="*/ 122 w 366"/>
                <a:gd name="T1" fmla="*/ 27 h 647"/>
                <a:gd name="T2" fmla="*/ 78 w 366"/>
                <a:gd name="T3" fmla="*/ 0 h 647"/>
                <a:gd name="T4" fmla="*/ 22 w 366"/>
                <a:gd name="T5" fmla="*/ 0 h 647"/>
                <a:gd name="T6" fmla="*/ 0 w 366"/>
                <a:gd name="T7" fmla="*/ 35 h 647"/>
                <a:gd name="T8" fmla="*/ 9 w 366"/>
                <a:gd name="T9" fmla="*/ 87 h 647"/>
                <a:gd name="T10" fmla="*/ 59 w 366"/>
                <a:gd name="T11" fmla="*/ 139 h 647"/>
                <a:gd name="T12" fmla="*/ 162 w 366"/>
                <a:gd name="T13" fmla="*/ 186 h 647"/>
                <a:gd name="T14" fmla="*/ 281 w 366"/>
                <a:gd name="T15" fmla="*/ 287 h 647"/>
                <a:gd name="T16" fmla="*/ 301 w 366"/>
                <a:gd name="T17" fmla="*/ 331 h 647"/>
                <a:gd name="T18" fmla="*/ 290 w 366"/>
                <a:gd name="T19" fmla="*/ 352 h 647"/>
                <a:gd name="T20" fmla="*/ 200 w 366"/>
                <a:gd name="T21" fmla="*/ 419 h 647"/>
                <a:gd name="T22" fmla="*/ 94 w 366"/>
                <a:gd name="T23" fmla="*/ 497 h 647"/>
                <a:gd name="T24" fmla="*/ 69 w 366"/>
                <a:gd name="T25" fmla="*/ 532 h 647"/>
                <a:gd name="T26" fmla="*/ 69 w 366"/>
                <a:gd name="T27" fmla="*/ 566 h 647"/>
                <a:gd name="T28" fmla="*/ 150 w 366"/>
                <a:gd name="T29" fmla="*/ 604 h 647"/>
                <a:gd name="T30" fmla="*/ 275 w 366"/>
                <a:gd name="T31" fmla="*/ 647 h 647"/>
                <a:gd name="T32" fmla="*/ 319 w 366"/>
                <a:gd name="T33" fmla="*/ 647 h 647"/>
                <a:gd name="T34" fmla="*/ 366 w 366"/>
                <a:gd name="T35" fmla="*/ 618 h 647"/>
                <a:gd name="T36" fmla="*/ 366 w 366"/>
                <a:gd name="T37" fmla="*/ 595 h 647"/>
                <a:gd name="T38" fmla="*/ 332 w 366"/>
                <a:gd name="T39" fmla="*/ 584 h 647"/>
                <a:gd name="T40" fmla="*/ 172 w 366"/>
                <a:gd name="T41" fmla="*/ 566 h 647"/>
                <a:gd name="T42" fmla="*/ 112 w 366"/>
                <a:gd name="T43" fmla="*/ 552 h 647"/>
                <a:gd name="T44" fmla="*/ 106 w 366"/>
                <a:gd name="T45" fmla="*/ 526 h 647"/>
                <a:gd name="T46" fmla="*/ 209 w 366"/>
                <a:gd name="T47" fmla="*/ 453 h 647"/>
                <a:gd name="T48" fmla="*/ 322 w 366"/>
                <a:gd name="T49" fmla="*/ 384 h 647"/>
                <a:gd name="T50" fmla="*/ 347 w 366"/>
                <a:gd name="T51" fmla="*/ 358 h 647"/>
                <a:gd name="T52" fmla="*/ 357 w 366"/>
                <a:gd name="T53" fmla="*/ 322 h 647"/>
                <a:gd name="T54" fmla="*/ 347 w 366"/>
                <a:gd name="T55" fmla="*/ 273 h 647"/>
                <a:gd name="T56" fmla="*/ 313 w 366"/>
                <a:gd name="T57" fmla="*/ 235 h 647"/>
                <a:gd name="T58" fmla="*/ 200 w 366"/>
                <a:gd name="T59" fmla="*/ 108 h 647"/>
                <a:gd name="T60" fmla="*/ 122 w 366"/>
                <a:gd name="T61" fmla="*/ 27 h 64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66"/>
                <a:gd name="T94" fmla="*/ 0 h 647"/>
                <a:gd name="T95" fmla="*/ 366 w 366"/>
                <a:gd name="T96" fmla="*/ 647 h 64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66" h="647">
                  <a:moveTo>
                    <a:pt x="122" y="27"/>
                  </a:moveTo>
                  <a:lnTo>
                    <a:pt x="78" y="0"/>
                  </a:lnTo>
                  <a:lnTo>
                    <a:pt x="22" y="0"/>
                  </a:lnTo>
                  <a:lnTo>
                    <a:pt x="0" y="35"/>
                  </a:lnTo>
                  <a:lnTo>
                    <a:pt x="9" y="87"/>
                  </a:lnTo>
                  <a:lnTo>
                    <a:pt x="59" y="139"/>
                  </a:lnTo>
                  <a:lnTo>
                    <a:pt x="162" y="186"/>
                  </a:lnTo>
                  <a:lnTo>
                    <a:pt x="281" y="287"/>
                  </a:lnTo>
                  <a:lnTo>
                    <a:pt x="301" y="331"/>
                  </a:lnTo>
                  <a:lnTo>
                    <a:pt x="290" y="352"/>
                  </a:lnTo>
                  <a:lnTo>
                    <a:pt x="200" y="419"/>
                  </a:lnTo>
                  <a:lnTo>
                    <a:pt x="94" y="497"/>
                  </a:lnTo>
                  <a:lnTo>
                    <a:pt x="69" y="532"/>
                  </a:lnTo>
                  <a:lnTo>
                    <a:pt x="69" y="566"/>
                  </a:lnTo>
                  <a:lnTo>
                    <a:pt x="150" y="604"/>
                  </a:lnTo>
                  <a:lnTo>
                    <a:pt x="275" y="647"/>
                  </a:lnTo>
                  <a:lnTo>
                    <a:pt x="319" y="647"/>
                  </a:lnTo>
                  <a:lnTo>
                    <a:pt x="366" y="618"/>
                  </a:lnTo>
                  <a:lnTo>
                    <a:pt x="366" y="595"/>
                  </a:lnTo>
                  <a:lnTo>
                    <a:pt x="332" y="584"/>
                  </a:lnTo>
                  <a:lnTo>
                    <a:pt x="172" y="566"/>
                  </a:lnTo>
                  <a:lnTo>
                    <a:pt x="112" y="552"/>
                  </a:lnTo>
                  <a:lnTo>
                    <a:pt x="106" y="526"/>
                  </a:lnTo>
                  <a:lnTo>
                    <a:pt x="209" y="453"/>
                  </a:lnTo>
                  <a:lnTo>
                    <a:pt x="322" y="384"/>
                  </a:lnTo>
                  <a:lnTo>
                    <a:pt x="347" y="358"/>
                  </a:lnTo>
                  <a:lnTo>
                    <a:pt x="357" y="322"/>
                  </a:lnTo>
                  <a:lnTo>
                    <a:pt x="347" y="273"/>
                  </a:lnTo>
                  <a:lnTo>
                    <a:pt x="313" y="235"/>
                  </a:lnTo>
                  <a:lnTo>
                    <a:pt x="200" y="108"/>
                  </a:lnTo>
                  <a:lnTo>
                    <a:pt x="122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9"/>
            <p:cNvSpPr>
              <a:spLocks/>
            </p:cNvSpPr>
            <p:nvPr/>
          </p:nvSpPr>
          <p:spPr bwMode="auto">
            <a:xfrm>
              <a:off x="2121" y="3134"/>
              <a:ext cx="455" cy="688"/>
            </a:xfrm>
            <a:custGeom>
              <a:avLst/>
              <a:gdLst>
                <a:gd name="T0" fmla="*/ 248 w 455"/>
                <a:gd name="T1" fmla="*/ 93 h 688"/>
                <a:gd name="T2" fmla="*/ 320 w 455"/>
                <a:gd name="T3" fmla="*/ 35 h 688"/>
                <a:gd name="T4" fmla="*/ 389 w 455"/>
                <a:gd name="T5" fmla="*/ 0 h 688"/>
                <a:gd name="T6" fmla="*/ 433 w 455"/>
                <a:gd name="T7" fmla="*/ 6 h 688"/>
                <a:gd name="T8" fmla="*/ 455 w 455"/>
                <a:gd name="T9" fmla="*/ 35 h 688"/>
                <a:gd name="T10" fmla="*/ 455 w 455"/>
                <a:gd name="T11" fmla="*/ 67 h 688"/>
                <a:gd name="T12" fmla="*/ 442 w 455"/>
                <a:gd name="T13" fmla="*/ 101 h 688"/>
                <a:gd name="T14" fmla="*/ 395 w 455"/>
                <a:gd name="T15" fmla="*/ 122 h 688"/>
                <a:gd name="T16" fmla="*/ 301 w 455"/>
                <a:gd name="T17" fmla="*/ 171 h 688"/>
                <a:gd name="T18" fmla="*/ 245 w 455"/>
                <a:gd name="T19" fmla="*/ 232 h 688"/>
                <a:gd name="T20" fmla="*/ 207 w 455"/>
                <a:gd name="T21" fmla="*/ 304 h 688"/>
                <a:gd name="T22" fmla="*/ 198 w 455"/>
                <a:gd name="T23" fmla="*/ 348 h 688"/>
                <a:gd name="T24" fmla="*/ 248 w 455"/>
                <a:gd name="T25" fmla="*/ 401 h 688"/>
                <a:gd name="T26" fmla="*/ 301 w 455"/>
                <a:gd name="T27" fmla="*/ 476 h 688"/>
                <a:gd name="T28" fmla="*/ 339 w 455"/>
                <a:gd name="T29" fmla="*/ 546 h 688"/>
                <a:gd name="T30" fmla="*/ 348 w 455"/>
                <a:gd name="T31" fmla="*/ 589 h 688"/>
                <a:gd name="T32" fmla="*/ 348 w 455"/>
                <a:gd name="T33" fmla="*/ 615 h 688"/>
                <a:gd name="T34" fmla="*/ 323 w 455"/>
                <a:gd name="T35" fmla="*/ 633 h 688"/>
                <a:gd name="T36" fmla="*/ 245 w 455"/>
                <a:gd name="T37" fmla="*/ 636 h 688"/>
                <a:gd name="T38" fmla="*/ 126 w 455"/>
                <a:gd name="T39" fmla="*/ 662 h 688"/>
                <a:gd name="T40" fmla="*/ 104 w 455"/>
                <a:gd name="T41" fmla="*/ 685 h 688"/>
                <a:gd name="T42" fmla="*/ 85 w 455"/>
                <a:gd name="T43" fmla="*/ 688 h 688"/>
                <a:gd name="T44" fmla="*/ 0 w 455"/>
                <a:gd name="T45" fmla="*/ 662 h 688"/>
                <a:gd name="T46" fmla="*/ 0 w 455"/>
                <a:gd name="T47" fmla="*/ 636 h 688"/>
                <a:gd name="T48" fmla="*/ 37 w 455"/>
                <a:gd name="T49" fmla="*/ 615 h 688"/>
                <a:gd name="T50" fmla="*/ 188 w 455"/>
                <a:gd name="T51" fmla="*/ 589 h 688"/>
                <a:gd name="T52" fmla="*/ 267 w 455"/>
                <a:gd name="T53" fmla="*/ 598 h 688"/>
                <a:gd name="T54" fmla="*/ 304 w 455"/>
                <a:gd name="T55" fmla="*/ 598 h 688"/>
                <a:gd name="T56" fmla="*/ 314 w 455"/>
                <a:gd name="T57" fmla="*/ 584 h 688"/>
                <a:gd name="T58" fmla="*/ 282 w 455"/>
                <a:gd name="T59" fmla="*/ 520 h 688"/>
                <a:gd name="T60" fmla="*/ 217 w 455"/>
                <a:gd name="T61" fmla="*/ 436 h 688"/>
                <a:gd name="T62" fmla="*/ 170 w 455"/>
                <a:gd name="T63" fmla="*/ 374 h 688"/>
                <a:gd name="T64" fmla="*/ 151 w 455"/>
                <a:gd name="T65" fmla="*/ 339 h 688"/>
                <a:gd name="T66" fmla="*/ 151 w 455"/>
                <a:gd name="T67" fmla="*/ 287 h 688"/>
                <a:gd name="T68" fmla="*/ 182 w 455"/>
                <a:gd name="T69" fmla="*/ 200 h 688"/>
                <a:gd name="T70" fmla="*/ 210 w 455"/>
                <a:gd name="T71" fmla="*/ 145 h 688"/>
                <a:gd name="T72" fmla="*/ 248 w 455"/>
                <a:gd name="T73" fmla="*/ 93 h 68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55"/>
                <a:gd name="T112" fmla="*/ 0 h 688"/>
                <a:gd name="T113" fmla="*/ 455 w 455"/>
                <a:gd name="T114" fmla="*/ 688 h 68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55" h="688">
                  <a:moveTo>
                    <a:pt x="248" y="93"/>
                  </a:moveTo>
                  <a:lnTo>
                    <a:pt x="320" y="35"/>
                  </a:lnTo>
                  <a:lnTo>
                    <a:pt x="389" y="0"/>
                  </a:lnTo>
                  <a:lnTo>
                    <a:pt x="433" y="6"/>
                  </a:lnTo>
                  <a:lnTo>
                    <a:pt x="455" y="35"/>
                  </a:lnTo>
                  <a:lnTo>
                    <a:pt x="455" y="67"/>
                  </a:lnTo>
                  <a:lnTo>
                    <a:pt x="442" y="101"/>
                  </a:lnTo>
                  <a:lnTo>
                    <a:pt x="395" y="122"/>
                  </a:lnTo>
                  <a:lnTo>
                    <a:pt x="301" y="171"/>
                  </a:lnTo>
                  <a:lnTo>
                    <a:pt x="245" y="232"/>
                  </a:lnTo>
                  <a:lnTo>
                    <a:pt x="207" y="304"/>
                  </a:lnTo>
                  <a:lnTo>
                    <a:pt x="198" y="348"/>
                  </a:lnTo>
                  <a:lnTo>
                    <a:pt x="248" y="401"/>
                  </a:lnTo>
                  <a:lnTo>
                    <a:pt x="301" y="476"/>
                  </a:lnTo>
                  <a:lnTo>
                    <a:pt x="339" y="546"/>
                  </a:lnTo>
                  <a:lnTo>
                    <a:pt x="348" y="589"/>
                  </a:lnTo>
                  <a:lnTo>
                    <a:pt x="348" y="615"/>
                  </a:lnTo>
                  <a:lnTo>
                    <a:pt x="323" y="633"/>
                  </a:lnTo>
                  <a:lnTo>
                    <a:pt x="245" y="636"/>
                  </a:lnTo>
                  <a:lnTo>
                    <a:pt x="126" y="662"/>
                  </a:lnTo>
                  <a:lnTo>
                    <a:pt x="104" y="685"/>
                  </a:lnTo>
                  <a:lnTo>
                    <a:pt x="85" y="688"/>
                  </a:lnTo>
                  <a:lnTo>
                    <a:pt x="0" y="662"/>
                  </a:lnTo>
                  <a:lnTo>
                    <a:pt x="0" y="636"/>
                  </a:lnTo>
                  <a:lnTo>
                    <a:pt x="37" y="615"/>
                  </a:lnTo>
                  <a:lnTo>
                    <a:pt x="188" y="589"/>
                  </a:lnTo>
                  <a:lnTo>
                    <a:pt x="267" y="598"/>
                  </a:lnTo>
                  <a:lnTo>
                    <a:pt x="304" y="598"/>
                  </a:lnTo>
                  <a:lnTo>
                    <a:pt x="314" y="584"/>
                  </a:lnTo>
                  <a:lnTo>
                    <a:pt x="282" y="520"/>
                  </a:lnTo>
                  <a:lnTo>
                    <a:pt x="217" y="436"/>
                  </a:lnTo>
                  <a:lnTo>
                    <a:pt x="170" y="374"/>
                  </a:lnTo>
                  <a:lnTo>
                    <a:pt x="151" y="339"/>
                  </a:lnTo>
                  <a:lnTo>
                    <a:pt x="151" y="287"/>
                  </a:lnTo>
                  <a:lnTo>
                    <a:pt x="182" y="200"/>
                  </a:lnTo>
                  <a:lnTo>
                    <a:pt x="210" y="145"/>
                  </a:lnTo>
                  <a:lnTo>
                    <a:pt x="248" y="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10"/>
            <p:cNvSpPr>
              <a:spLocks/>
            </p:cNvSpPr>
            <p:nvPr/>
          </p:nvSpPr>
          <p:spPr bwMode="auto">
            <a:xfrm>
              <a:off x="2020" y="2311"/>
              <a:ext cx="478" cy="640"/>
            </a:xfrm>
            <a:custGeom>
              <a:avLst/>
              <a:gdLst>
                <a:gd name="T0" fmla="*/ 59 w 478"/>
                <a:gd name="T1" fmla="*/ 621 h 640"/>
                <a:gd name="T2" fmla="*/ 93 w 478"/>
                <a:gd name="T3" fmla="*/ 640 h 640"/>
                <a:gd name="T4" fmla="*/ 118 w 478"/>
                <a:gd name="T5" fmla="*/ 621 h 640"/>
                <a:gd name="T6" fmla="*/ 183 w 478"/>
                <a:gd name="T7" fmla="*/ 540 h 640"/>
                <a:gd name="T8" fmla="*/ 295 w 478"/>
                <a:gd name="T9" fmla="*/ 470 h 640"/>
                <a:gd name="T10" fmla="*/ 373 w 478"/>
                <a:gd name="T11" fmla="*/ 456 h 640"/>
                <a:gd name="T12" fmla="*/ 462 w 478"/>
                <a:gd name="T13" fmla="*/ 447 h 640"/>
                <a:gd name="T14" fmla="*/ 478 w 478"/>
                <a:gd name="T15" fmla="*/ 409 h 640"/>
                <a:gd name="T16" fmla="*/ 455 w 478"/>
                <a:gd name="T17" fmla="*/ 368 h 640"/>
                <a:gd name="T18" fmla="*/ 400 w 478"/>
                <a:gd name="T19" fmla="*/ 357 h 640"/>
                <a:gd name="T20" fmla="*/ 321 w 478"/>
                <a:gd name="T21" fmla="*/ 374 h 640"/>
                <a:gd name="T22" fmla="*/ 209 w 478"/>
                <a:gd name="T23" fmla="*/ 452 h 640"/>
                <a:gd name="T24" fmla="*/ 138 w 478"/>
                <a:gd name="T25" fmla="*/ 522 h 640"/>
                <a:gd name="T26" fmla="*/ 96 w 478"/>
                <a:gd name="T27" fmla="*/ 557 h 640"/>
                <a:gd name="T28" fmla="*/ 70 w 478"/>
                <a:gd name="T29" fmla="*/ 517 h 640"/>
                <a:gd name="T30" fmla="*/ 74 w 478"/>
                <a:gd name="T31" fmla="*/ 418 h 640"/>
                <a:gd name="T32" fmla="*/ 104 w 478"/>
                <a:gd name="T33" fmla="*/ 296 h 640"/>
                <a:gd name="T34" fmla="*/ 138 w 478"/>
                <a:gd name="T35" fmla="*/ 256 h 640"/>
                <a:gd name="T36" fmla="*/ 187 w 478"/>
                <a:gd name="T37" fmla="*/ 220 h 640"/>
                <a:gd name="T38" fmla="*/ 217 w 478"/>
                <a:gd name="T39" fmla="*/ 191 h 640"/>
                <a:gd name="T40" fmla="*/ 133 w 478"/>
                <a:gd name="T41" fmla="*/ 134 h 640"/>
                <a:gd name="T42" fmla="*/ 59 w 478"/>
                <a:gd name="T43" fmla="*/ 64 h 640"/>
                <a:gd name="T44" fmla="*/ 44 w 478"/>
                <a:gd name="T45" fmla="*/ 0 h 640"/>
                <a:gd name="T46" fmla="*/ 11 w 478"/>
                <a:gd name="T47" fmla="*/ 3 h 640"/>
                <a:gd name="T48" fmla="*/ 0 w 478"/>
                <a:gd name="T49" fmla="*/ 87 h 640"/>
                <a:gd name="T50" fmla="*/ 62 w 478"/>
                <a:gd name="T51" fmla="*/ 139 h 640"/>
                <a:gd name="T52" fmla="*/ 130 w 478"/>
                <a:gd name="T53" fmla="*/ 195 h 640"/>
                <a:gd name="T54" fmla="*/ 96 w 478"/>
                <a:gd name="T55" fmla="*/ 252 h 640"/>
                <a:gd name="T56" fmla="*/ 62 w 478"/>
                <a:gd name="T57" fmla="*/ 322 h 640"/>
                <a:gd name="T58" fmla="*/ 40 w 478"/>
                <a:gd name="T59" fmla="*/ 412 h 640"/>
                <a:gd name="T60" fmla="*/ 25 w 478"/>
                <a:gd name="T61" fmla="*/ 504 h 640"/>
                <a:gd name="T62" fmla="*/ 40 w 478"/>
                <a:gd name="T63" fmla="*/ 584 h 640"/>
                <a:gd name="T64" fmla="*/ 59 w 478"/>
                <a:gd name="T65" fmla="*/ 621 h 64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78"/>
                <a:gd name="T100" fmla="*/ 0 h 640"/>
                <a:gd name="T101" fmla="*/ 478 w 478"/>
                <a:gd name="T102" fmla="*/ 640 h 64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78" h="640">
                  <a:moveTo>
                    <a:pt x="59" y="621"/>
                  </a:moveTo>
                  <a:lnTo>
                    <a:pt x="93" y="640"/>
                  </a:lnTo>
                  <a:lnTo>
                    <a:pt x="118" y="621"/>
                  </a:lnTo>
                  <a:lnTo>
                    <a:pt x="183" y="540"/>
                  </a:lnTo>
                  <a:lnTo>
                    <a:pt x="295" y="470"/>
                  </a:lnTo>
                  <a:lnTo>
                    <a:pt x="373" y="456"/>
                  </a:lnTo>
                  <a:lnTo>
                    <a:pt x="462" y="447"/>
                  </a:lnTo>
                  <a:lnTo>
                    <a:pt x="478" y="409"/>
                  </a:lnTo>
                  <a:lnTo>
                    <a:pt x="455" y="368"/>
                  </a:lnTo>
                  <a:lnTo>
                    <a:pt x="400" y="357"/>
                  </a:lnTo>
                  <a:lnTo>
                    <a:pt x="321" y="374"/>
                  </a:lnTo>
                  <a:lnTo>
                    <a:pt x="209" y="452"/>
                  </a:lnTo>
                  <a:lnTo>
                    <a:pt x="138" y="522"/>
                  </a:lnTo>
                  <a:lnTo>
                    <a:pt x="96" y="557"/>
                  </a:lnTo>
                  <a:lnTo>
                    <a:pt x="70" y="517"/>
                  </a:lnTo>
                  <a:lnTo>
                    <a:pt x="74" y="418"/>
                  </a:lnTo>
                  <a:lnTo>
                    <a:pt x="104" y="296"/>
                  </a:lnTo>
                  <a:lnTo>
                    <a:pt x="138" y="256"/>
                  </a:lnTo>
                  <a:lnTo>
                    <a:pt x="187" y="220"/>
                  </a:lnTo>
                  <a:lnTo>
                    <a:pt x="217" y="191"/>
                  </a:lnTo>
                  <a:lnTo>
                    <a:pt x="133" y="134"/>
                  </a:lnTo>
                  <a:lnTo>
                    <a:pt x="59" y="64"/>
                  </a:lnTo>
                  <a:lnTo>
                    <a:pt x="44" y="0"/>
                  </a:lnTo>
                  <a:lnTo>
                    <a:pt x="11" y="3"/>
                  </a:lnTo>
                  <a:lnTo>
                    <a:pt x="0" y="87"/>
                  </a:lnTo>
                  <a:lnTo>
                    <a:pt x="62" y="139"/>
                  </a:lnTo>
                  <a:lnTo>
                    <a:pt x="130" y="195"/>
                  </a:lnTo>
                  <a:lnTo>
                    <a:pt x="96" y="252"/>
                  </a:lnTo>
                  <a:lnTo>
                    <a:pt x="62" y="322"/>
                  </a:lnTo>
                  <a:lnTo>
                    <a:pt x="40" y="412"/>
                  </a:lnTo>
                  <a:lnTo>
                    <a:pt x="25" y="504"/>
                  </a:lnTo>
                  <a:lnTo>
                    <a:pt x="40" y="584"/>
                  </a:lnTo>
                  <a:lnTo>
                    <a:pt x="59" y="6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11"/>
            <p:cNvSpPr>
              <a:spLocks/>
            </p:cNvSpPr>
            <p:nvPr/>
          </p:nvSpPr>
          <p:spPr bwMode="auto">
            <a:xfrm>
              <a:off x="2796" y="1966"/>
              <a:ext cx="451" cy="694"/>
            </a:xfrm>
            <a:custGeom>
              <a:avLst/>
              <a:gdLst>
                <a:gd name="T0" fmla="*/ 0 w 451"/>
                <a:gd name="T1" fmla="*/ 688 h 694"/>
                <a:gd name="T2" fmla="*/ 0 w 451"/>
                <a:gd name="T3" fmla="*/ 642 h 694"/>
                <a:gd name="T4" fmla="*/ 28 w 451"/>
                <a:gd name="T5" fmla="*/ 607 h 694"/>
                <a:gd name="T6" fmla="*/ 151 w 451"/>
                <a:gd name="T7" fmla="*/ 566 h 694"/>
                <a:gd name="T8" fmla="*/ 301 w 451"/>
                <a:gd name="T9" fmla="*/ 532 h 694"/>
                <a:gd name="T10" fmla="*/ 389 w 451"/>
                <a:gd name="T11" fmla="*/ 511 h 694"/>
                <a:gd name="T12" fmla="*/ 398 w 451"/>
                <a:gd name="T13" fmla="*/ 494 h 694"/>
                <a:gd name="T14" fmla="*/ 357 w 451"/>
                <a:gd name="T15" fmla="*/ 442 h 694"/>
                <a:gd name="T16" fmla="*/ 276 w 451"/>
                <a:gd name="T17" fmla="*/ 366 h 694"/>
                <a:gd name="T18" fmla="*/ 192 w 451"/>
                <a:gd name="T19" fmla="*/ 302 h 694"/>
                <a:gd name="T20" fmla="*/ 126 w 451"/>
                <a:gd name="T21" fmla="*/ 267 h 694"/>
                <a:gd name="T22" fmla="*/ 88 w 451"/>
                <a:gd name="T23" fmla="*/ 232 h 694"/>
                <a:gd name="T24" fmla="*/ 84 w 451"/>
                <a:gd name="T25" fmla="*/ 206 h 694"/>
                <a:gd name="T26" fmla="*/ 107 w 451"/>
                <a:gd name="T27" fmla="*/ 183 h 694"/>
                <a:gd name="T28" fmla="*/ 160 w 451"/>
                <a:gd name="T29" fmla="*/ 171 h 694"/>
                <a:gd name="T30" fmla="*/ 226 w 451"/>
                <a:gd name="T31" fmla="*/ 128 h 694"/>
                <a:gd name="T32" fmla="*/ 235 w 451"/>
                <a:gd name="T33" fmla="*/ 84 h 694"/>
                <a:gd name="T34" fmla="*/ 235 w 451"/>
                <a:gd name="T35" fmla="*/ 23 h 694"/>
                <a:gd name="T36" fmla="*/ 229 w 451"/>
                <a:gd name="T37" fmla="*/ 0 h 694"/>
                <a:gd name="T38" fmla="*/ 254 w 451"/>
                <a:gd name="T39" fmla="*/ 6 h 694"/>
                <a:gd name="T40" fmla="*/ 289 w 451"/>
                <a:gd name="T41" fmla="*/ 58 h 694"/>
                <a:gd name="T42" fmla="*/ 301 w 451"/>
                <a:gd name="T43" fmla="*/ 113 h 694"/>
                <a:gd name="T44" fmla="*/ 264 w 451"/>
                <a:gd name="T45" fmla="*/ 154 h 694"/>
                <a:gd name="T46" fmla="*/ 229 w 451"/>
                <a:gd name="T47" fmla="*/ 165 h 694"/>
                <a:gd name="T48" fmla="*/ 164 w 451"/>
                <a:gd name="T49" fmla="*/ 197 h 694"/>
                <a:gd name="T50" fmla="*/ 151 w 451"/>
                <a:gd name="T51" fmla="*/ 215 h 694"/>
                <a:gd name="T52" fmla="*/ 160 w 451"/>
                <a:gd name="T53" fmla="*/ 232 h 694"/>
                <a:gd name="T54" fmla="*/ 220 w 451"/>
                <a:gd name="T55" fmla="*/ 278 h 694"/>
                <a:gd name="T56" fmla="*/ 282 w 451"/>
                <a:gd name="T57" fmla="*/ 304 h 694"/>
                <a:gd name="T58" fmla="*/ 367 w 451"/>
                <a:gd name="T59" fmla="*/ 372 h 694"/>
                <a:gd name="T60" fmla="*/ 423 w 451"/>
                <a:gd name="T61" fmla="*/ 450 h 694"/>
                <a:gd name="T62" fmla="*/ 451 w 451"/>
                <a:gd name="T63" fmla="*/ 511 h 694"/>
                <a:gd name="T64" fmla="*/ 442 w 451"/>
                <a:gd name="T65" fmla="*/ 532 h 694"/>
                <a:gd name="T66" fmla="*/ 423 w 451"/>
                <a:gd name="T67" fmla="*/ 546 h 694"/>
                <a:gd name="T68" fmla="*/ 351 w 451"/>
                <a:gd name="T69" fmla="*/ 572 h 694"/>
                <a:gd name="T70" fmla="*/ 207 w 451"/>
                <a:gd name="T71" fmla="*/ 616 h 694"/>
                <a:gd name="T72" fmla="*/ 117 w 451"/>
                <a:gd name="T73" fmla="*/ 653 h 694"/>
                <a:gd name="T74" fmla="*/ 56 w 451"/>
                <a:gd name="T75" fmla="*/ 685 h 694"/>
                <a:gd name="T76" fmla="*/ 19 w 451"/>
                <a:gd name="T77" fmla="*/ 694 h 694"/>
                <a:gd name="T78" fmla="*/ 0 w 451"/>
                <a:gd name="T79" fmla="*/ 688 h 69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51"/>
                <a:gd name="T121" fmla="*/ 0 h 694"/>
                <a:gd name="T122" fmla="*/ 451 w 451"/>
                <a:gd name="T123" fmla="*/ 694 h 69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51" h="694">
                  <a:moveTo>
                    <a:pt x="0" y="688"/>
                  </a:moveTo>
                  <a:lnTo>
                    <a:pt x="0" y="642"/>
                  </a:lnTo>
                  <a:lnTo>
                    <a:pt x="28" y="607"/>
                  </a:lnTo>
                  <a:lnTo>
                    <a:pt x="151" y="566"/>
                  </a:lnTo>
                  <a:lnTo>
                    <a:pt x="301" y="532"/>
                  </a:lnTo>
                  <a:lnTo>
                    <a:pt x="389" y="511"/>
                  </a:lnTo>
                  <a:lnTo>
                    <a:pt x="398" y="494"/>
                  </a:lnTo>
                  <a:lnTo>
                    <a:pt x="357" y="442"/>
                  </a:lnTo>
                  <a:lnTo>
                    <a:pt x="276" y="366"/>
                  </a:lnTo>
                  <a:lnTo>
                    <a:pt x="192" y="302"/>
                  </a:lnTo>
                  <a:lnTo>
                    <a:pt x="126" y="267"/>
                  </a:lnTo>
                  <a:lnTo>
                    <a:pt x="88" y="232"/>
                  </a:lnTo>
                  <a:lnTo>
                    <a:pt x="84" y="206"/>
                  </a:lnTo>
                  <a:lnTo>
                    <a:pt x="107" y="183"/>
                  </a:lnTo>
                  <a:lnTo>
                    <a:pt x="160" y="171"/>
                  </a:lnTo>
                  <a:lnTo>
                    <a:pt x="226" y="128"/>
                  </a:lnTo>
                  <a:lnTo>
                    <a:pt x="235" y="84"/>
                  </a:lnTo>
                  <a:lnTo>
                    <a:pt x="235" y="23"/>
                  </a:lnTo>
                  <a:lnTo>
                    <a:pt x="229" y="0"/>
                  </a:lnTo>
                  <a:lnTo>
                    <a:pt x="254" y="6"/>
                  </a:lnTo>
                  <a:lnTo>
                    <a:pt x="289" y="58"/>
                  </a:lnTo>
                  <a:lnTo>
                    <a:pt x="301" y="113"/>
                  </a:lnTo>
                  <a:lnTo>
                    <a:pt x="264" y="154"/>
                  </a:lnTo>
                  <a:lnTo>
                    <a:pt x="229" y="165"/>
                  </a:lnTo>
                  <a:lnTo>
                    <a:pt x="164" y="197"/>
                  </a:lnTo>
                  <a:lnTo>
                    <a:pt x="151" y="215"/>
                  </a:lnTo>
                  <a:lnTo>
                    <a:pt x="160" y="232"/>
                  </a:lnTo>
                  <a:lnTo>
                    <a:pt x="220" y="278"/>
                  </a:lnTo>
                  <a:lnTo>
                    <a:pt x="282" y="304"/>
                  </a:lnTo>
                  <a:lnTo>
                    <a:pt x="367" y="372"/>
                  </a:lnTo>
                  <a:lnTo>
                    <a:pt x="423" y="450"/>
                  </a:lnTo>
                  <a:lnTo>
                    <a:pt x="451" y="511"/>
                  </a:lnTo>
                  <a:lnTo>
                    <a:pt x="442" y="532"/>
                  </a:lnTo>
                  <a:lnTo>
                    <a:pt x="423" y="546"/>
                  </a:lnTo>
                  <a:lnTo>
                    <a:pt x="351" y="572"/>
                  </a:lnTo>
                  <a:lnTo>
                    <a:pt x="207" y="616"/>
                  </a:lnTo>
                  <a:lnTo>
                    <a:pt x="117" y="653"/>
                  </a:lnTo>
                  <a:lnTo>
                    <a:pt x="56" y="685"/>
                  </a:lnTo>
                  <a:lnTo>
                    <a:pt x="19" y="694"/>
                  </a:lnTo>
                  <a:lnTo>
                    <a:pt x="0" y="68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12"/>
            <p:cNvSpPr>
              <a:spLocks/>
            </p:cNvSpPr>
            <p:nvPr/>
          </p:nvSpPr>
          <p:spPr bwMode="auto">
            <a:xfrm>
              <a:off x="2351" y="2069"/>
              <a:ext cx="354" cy="495"/>
            </a:xfrm>
            <a:custGeom>
              <a:avLst/>
              <a:gdLst>
                <a:gd name="T0" fmla="*/ 72 w 354"/>
                <a:gd name="T1" fmla="*/ 402 h 495"/>
                <a:gd name="T2" fmla="*/ 113 w 354"/>
                <a:gd name="T3" fmla="*/ 446 h 495"/>
                <a:gd name="T4" fmla="*/ 179 w 354"/>
                <a:gd name="T5" fmla="*/ 486 h 495"/>
                <a:gd name="T6" fmla="*/ 235 w 354"/>
                <a:gd name="T7" fmla="*/ 495 h 495"/>
                <a:gd name="T8" fmla="*/ 278 w 354"/>
                <a:gd name="T9" fmla="*/ 486 h 495"/>
                <a:gd name="T10" fmla="*/ 329 w 354"/>
                <a:gd name="T11" fmla="*/ 452 h 495"/>
                <a:gd name="T12" fmla="*/ 347 w 354"/>
                <a:gd name="T13" fmla="*/ 382 h 495"/>
                <a:gd name="T14" fmla="*/ 354 w 354"/>
                <a:gd name="T15" fmla="*/ 330 h 495"/>
                <a:gd name="T16" fmla="*/ 338 w 354"/>
                <a:gd name="T17" fmla="*/ 280 h 495"/>
                <a:gd name="T18" fmla="*/ 309 w 354"/>
                <a:gd name="T19" fmla="*/ 219 h 495"/>
                <a:gd name="T20" fmla="*/ 282 w 354"/>
                <a:gd name="T21" fmla="*/ 165 h 495"/>
                <a:gd name="T22" fmla="*/ 278 w 354"/>
                <a:gd name="T23" fmla="*/ 154 h 495"/>
                <a:gd name="T24" fmla="*/ 291 w 354"/>
                <a:gd name="T25" fmla="*/ 93 h 495"/>
                <a:gd name="T26" fmla="*/ 329 w 354"/>
                <a:gd name="T27" fmla="*/ 32 h 495"/>
                <a:gd name="T28" fmla="*/ 335 w 354"/>
                <a:gd name="T29" fmla="*/ 14 h 495"/>
                <a:gd name="T30" fmla="*/ 315 w 354"/>
                <a:gd name="T31" fmla="*/ 0 h 495"/>
                <a:gd name="T32" fmla="*/ 291 w 354"/>
                <a:gd name="T33" fmla="*/ 0 h 495"/>
                <a:gd name="T34" fmla="*/ 263 w 354"/>
                <a:gd name="T35" fmla="*/ 79 h 495"/>
                <a:gd name="T36" fmla="*/ 251 w 354"/>
                <a:gd name="T37" fmla="*/ 131 h 495"/>
                <a:gd name="T38" fmla="*/ 216 w 354"/>
                <a:gd name="T39" fmla="*/ 96 h 495"/>
                <a:gd name="T40" fmla="*/ 188 w 354"/>
                <a:gd name="T41" fmla="*/ 70 h 495"/>
                <a:gd name="T42" fmla="*/ 128 w 354"/>
                <a:gd name="T43" fmla="*/ 49 h 495"/>
                <a:gd name="T44" fmla="*/ 85 w 354"/>
                <a:gd name="T45" fmla="*/ 49 h 495"/>
                <a:gd name="T46" fmla="*/ 19 w 354"/>
                <a:gd name="T47" fmla="*/ 79 h 495"/>
                <a:gd name="T48" fmla="*/ 0 w 354"/>
                <a:gd name="T49" fmla="*/ 163 h 495"/>
                <a:gd name="T50" fmla="*/ 16 w 354"/>
                <a:gd name="T51" fmla="*/ 271 h 495"/>
                <a:gd name="T52" fmla="*/ 44 w 354"/>
                <a:gd name="T53" fmla="*/ 373 h 495"/>
                <a:gd name="T54" fmla="*/ 72 w 354"/>
                <a:gd name="T55" fmla="*/ 402 h 49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54"/>
                <a:gd name="T85" fmla="*/ 0 h 495"/>
                <a:gd name="T86" fmla="*/ 354 w 354"/>
                <a:gd name="T87" fmla="*/ 495 h 49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54" h="495">
                  <a:moveTo>
                    <a:pt x="72" y="402"/>
                  </a:moveTo>
                  <a:lnTo>
                    <a:pt x="113" y="446"/>
                  </a:lnTo>
                  <a:lnTo>
                    <a:pt x="179" y="486"/>
                  </a:lnTo>
                  <a:lnTo>
                    <a:pt x="235" y="495"/>
                  </a:lnTo>
                  <a:lnTo>
                    <a:pt x="278" y="486"/>
                  </a:lnTo>
                  <a:lnTo>
                    <a:pt x="329" y="452"/>
                  </a:lnTo>
                  <a:lnTo>
                    <a:pt x="347" y="382"/>
                  </a:lnTo>
                  <a:lnTo>
                    <a:pt x="354" y="330"/>
                  </a:lnTo>
                  <a:lnTo>
                    <a:pt x="338" y="280"/>
                  </a:lnTo>
                  <a:lnTo>
                    <a:pt x="309" y="219"/>
                  </a:lnTo>
                  <a:lnTo>
                    <a:pt x="282" y="165"/>
                  </a:lnTo>
                  <a:lnTo>
                    <a:pt x="278" y="154"/>
                  </a:lnTo>
                  <a:lnTo>
                    <a:pt x="291" y="93"/>
                  </a:lnTo>
                  <a:lnTo>
                    <a:pt x="329" y="32"/>
                  </a:lnTo>
                  <a:lnTo>
                    <a:pt x="335" y="14"/>
                  </a:lnTo>
                  <a:lnTo>
                    <a:pt x="315" y="0"/>
                  </a:lnTo>
                  <a:lnTo>
                    <a:pt x="291" y="0"/>
                  </a:lnTo>
                  <a:lnTo>
                    <a:pt x="263" y="79"/>
                  </a:lnTo>
                  <a:lnTo>
                    <a:pt x="251" y="131"/>
                  </a:lnTo>
                  <a:lnTo>
                    <a:pt x="216" y="96"/>
                  </a:lnTo>
                  <a:lnTo>
                    <a:pt x="188" y="70"/>
                  </a:lnTo>
                  <a:lnTo>
                    <a:pt x="128" y="49"/>
                  </a:lnTo>
                  <a:lnTo>
                    <a:pt x="85" y="49"/>
                  </a:lnTo>
                  <a:lnTo>
                    <a:pt x="19" y="79"/>
                  </a:lnTo>
                  <a:lnTo>
                    <a:pt x="0" y="163"/>
                  </a:lnTo>
                  <a:lnTo>
                    <a:pt x="16" y="271"/>
                  </a:lnTo>
                  <a:lnTo>
                    <a:pt x="44" y="373"/>
                  </a:lnTo>
                  <a:lnTo>
                    <a:pt x="72" y="4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1" name="AutoShape 2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380288" y="6237288"/>
            <a:ext cx="684212" cy="304800"/>
          </a:xfrm>
          <a:prstGeom prst="actionButtonForwardNex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grpId="0" nodeType="after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 advAuto="2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457200"/>
            <a:ext cx="7772400" cy="1143000"/>
          </a:xfrm>
        </p:spPr>
        <p:txBody>
          <a:bodyPr lIns="92075" tIns="46038" rIns="92075" bIns="46038" anchor="ctr"/>
          <a:lstStyle/>
          <a:p>
            <a:r>
              <a:rPr lang="ru-RU" sz="4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ce Script MT" pitchFamily="66" charset="0"/>
              </a:rPr>
              <a:t>Определение степени с натуральным показателем</a:t>
            </a:r>
          </a:p>
        </p:txBody>
      </p:sp>
      <p:grpSp>
        <p:nvGrpSpPr>
          <p:cNvPr id="2" name="Group 351"/>
          <p:cNvGrpSpPr>
            <a:grpSpLocks/>
          </p:cNvGrpSpPr>
          <p:nvPr/>
        </p:nvGrpSpPr>
        <p:grpSpPr bwMode="auto">
          <a:xfrm>
            <a:off x="900113" y="1989138"/>
            <a:ext cx="3365500" cy="4267200"/>
            <a:chOff x="576" y="1632"/>
            <a:chExt cx="2120" cy="2592"/>
          </a:xfrm>
        </p:grpSpPr>
        <p:grpSp>
          <p:nvGrpSpPr>
            <p:cNvPr id="2060" name="Group 346"/>
            <p:cNvGrpSpPr>
              <a:grpSpLocks/>
            </p:cNvGrpSpPr>
            <p:nvPr/>
          </p:nvGrpSpPr>
          <p:grpSpPr bwMode="auto">
            <a:xfrm>
              <a:off x="576" y="1632"/>
              <a:ext cx="2120" cy="2592"/>
              <a:chOff x="2064" y="1632"/>
              <a:chExt cx="1688" cy="2300"/>
            </a:xfrm>
          </p:grpSpPr>
          <p:grpSp>
            <p:nvGrpSpPr>
              <p:cNvPr id="2061" name="Group 204"/>
              <p:cNvGrpSpPr>
                <a:grpSpLocks/>
              </p:cNvGrpSpPr>
              <p:nvPr/>
            </p:nvGrpSpPr>
            <p:grpSpPr bwMode="auto">
              <a:xfrm>
                <a:off x="2064" y="1632"/>
                <a:ext cx="1688" cy="2300"/>
                <a:chOff x="2064" y="1632"/>
                <a:chExt cx="1688" cy="2300"/>
              </a:xfrm>
            </p:grpSpPr>
            <p:sp>
              <p:nvSpPr>
                <p:cNvPr id="2193" name="Rectangle 4"/>
                <p:cNvSpPr>
                  <a:spLocks noChangeArrowheads="1"/>
                </p:cNvSpPr>
                <p:nvPr/>
              </p:nvSpPr>
              <p:spPr bwMode="auto">
                <a:xfrm>
                  <a:off x="2093" y="1633"/>
                  <a:ext cx="1630" cy="108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94" name="Freeform 5"/>
                <p:cNvSpPr>
                  <a:spLocks/>
                </p:cNvSpPr>
                <p:nvPr/>
              </p:nvSpPr>
              <p:spPr bwMode="auto">
                <a:xfrm>
                  <a:off x="3721" y="1632"/>
                  <a:ext cx="3" cy="1082"/>
                </a:xfrm>
                <a:custGeom>
                  <a:avLst/>
                  <a:gdLst>
                    <a:gd name="T0" fmla="*/ 3 w 6"/>
                    <a:gd name="T1" fmla="*/ 5 h 2165"/>
                    <a:gd name="T2" fmla="*/ 0 w 6"/>
                    <a:gd name="T3" fmla="*/ 2 h 2165"/>
                    <a:gd name="T4" fmla="*/ 0 w 6"/>
                    <a:gd name="T5" fmla="*/ 2165 h 2165"/>
                    <a:gd name="T6" fmla="*/ 6 w 6"/>
                    <a:gd name="T7" fmla="*/ 2165 h 2165"/>
                    <a:gd name="T8" fmla="*/ 6 w 6"/>
                    <a:gd name="T9" fmla="*/ 2 h 2165"/>
                    <a:gd name="T10" fmla="*/ 3 w 6"/>
                    <a:gd name="T11" fmla="*/ 0 h 2165"/>
                    <a:gd name="T12" fmla="*/ 6 w 6"/>
                    <a:gd name="T13" fmla="*/ 2 h 2165"/>
                    <a:gd name="T14" fmla="*/ 6 w 6"/>
                    <a:gd name="T15" fmla="*/ 0 h 2165"/>
                    <a:gd name="T16" fmla="*/ 3 w 6"/>
                    <a:gd name="T17" fmla="*/ 0 h 2165"/>
                    <a:gd name="T18" fmla="*/ 3 w 6"/>
                    <a:gd name="T19" fmla="*/ 5 h 216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2165"/>
                    <a:gd name="T32" fmla="*/ 6 w 6"/>
                    <a:gd name="T33" fmla="*/ 2165 h 216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2165">
                      <a:moveTo>
                        <a:pt x="3" y="5"/>
                      </a:moveTo>
                      <a:lnTo>
                        <a:pt x="0" y="2"/>
                      </a:lnTo>
                      <a:lnTo>
                        <a:pt x="0" y="2165"/>
                      </a:lnTo>
                      <a:lnTo>
                        <a:pt x="6" y="2165"/>
                      </a:lnTo>
                      <a:lnTo>
                        <a:pt x="6" y="2"/>
                      </a:lnTo>
                      <a:lnTo>
                        <a:pt x="3" y="0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3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5" name="Freeform 6"/>
                <p:cNvSpPr>
                  <a:spLocks/>
                </p:cNvSpPr>
                <p:nvPr/>
              </p:nvSpPr>
              <p:spPr bwMode="auto">
                <a:xfrm>
                  <a:off x="2092" y="1632"/>
                  <a:ext cx="1631" cy="2"/>
                </a:xfrm>
                <a:custGeom>
                  <a:avLst/>
                  <a:gdLst>
                    <a:gd name="T0" fmla="*/ 6 w 3262"/>
                    <a:gd name="T1" fmla="*/ 2 h 5"/>
                    <a:gd name="T2" fmla="*/ 4 w 3262"/>
                    <a:gd name="T3" fmla="*/ 5 h 5"/>
                    <a:gd name="T4" fmla="*/ 3262 w 3262"/>
                    <a:gd name="T5" fmla="*/ 5 h 5"/>
                    <a:gd name="T6" fmla="*/ 3262 w 3262"/>
                    <a:gd name="T7" fmla="*/ 0 h 5"/>
                    <a:gd name="T8" fmla="*/ 4 w 3262"/>
                    <a:gd name="T9" fmla="*/ 0 h 5"/>
                    <a:gd name="T10" fmla="*/ 0 w 3262"/>
                    <a:gd name="T11" fmla="*/ 2 h 5"/>
                    <a:gd name="T12" fmla="*/ 4 w 3262"/>
                    <a:gd name="T13" fmla="*/ 0 h 5"/>
                    <a:gd name="T14" fmla="*/ 0 w 3262"/>
                    <a:gd name="T15" fmla="*/ 0 h 5"/>
                    <a:gd name="T16" fmla="*/ 0 w 3262"/>
                    <a:gd name="T17" fmla="*/ 2 h 5"/>
                    <a:gd name="T18" fmla="*/ 6 w 3262"/>
                    <a:gd name="T19" fmla="*/ 2 h 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262"/>
                    <a:gd name="T31" fmla="*/ 0 h 5"/>
                    <a:gd name="T32" fmla="*/ 3262 w 3262"/>
                    <a:gd name="T33" fmla="*/ 5 h 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262" h="5">
                      <a:moveTo>
                        <a:pt x="6" y="2"/>
                      </a:moveTo>
                      <a:lnTo>
                        <a:pt x="4" y="5"/>
                      </a:lnTo>
                      <a:lnTo>
                        <a:pt x="3262" y="5"/>
                      </a:lnTo>
                      <a:lnTo>
                        <a:pt x="3262" y="0"/>
                      </a:lnTo>
                      <a:lnTo>
                        <a:pt x="4" y="0"/>
                      </a:lnTo>
                      <a:lnTo>
                        <a:pt x="0" y="2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6" name="Freeform 7"/>
                <p:cNvSpPr>
                  <a:spLocks/>
                </p:cNvSpPr>
                <p:nvPr/>
              </p:nvSpPr>
              <p:spPr bwMode="auto">
                <a:xfrm>
                  <a:off x="2092" y="1633"/>
                  <a:ext cx="3" cy="1083"/>
                </a:xfrm>
                <a:custGeom>
                  <a:avLst/>
                  <a:gdLst>
                    <a:gd name="T0" fmla="*/ 4 w 6"/>
                    <a:gd name="T1" fmla="*/ 2160 h 2166"/>
                    <a:gd name="T2" fmla="*/ 6 w 6"/>
                    <a:gd name="T3" fmla="*/ 2163 h 2166"/>
                    <a:gd name="T4" fmla="*/ 6 w 6"/>
                    <a:gd name="T5" fmla="*/ 0 h 2166"/>
                    <a:gd name="T6" fmla="*/ 0 w 6"/>
                    <a:gd name="T7" fmla="*/ 0 h 2166"/>
                    <a:gd name="T8" fmla="*/ 0 w 6"/>
                    <a:gd name="T9" fmla="*/ 2163 h 2166"/>
                    <a:gd name="T10" fmla="*/ 4 w 6"/>
                    <a:gd name="T11" fmla="*/ 2166 h 2166"/>
                    <a:gd name="T12" fmla="*/ 0 w 6"/>
                    <a:gd name="T13" fmla="*/ 2163 h 2166"/>
                    <a:gd name="T14" fmla="*/ 0 w 6"/>
                    <a:gd name="T15" fmla="*/ 2166 h 2166"/>
                    <a:gd name="T16" fmla="*/ 4 w 6"/>
                    <a:gd name="T17" fmla="*/ 2166 h 2166"/>
                    <a:gd name="T18" fmla="*/ 4 w 6"/>
                    <a:gd name="T19" fmla="*/ 2160 h 216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2166"/>
                    <a:gd name="T32" fmla="*/ 6 w 6"/>
                    <a:gd name="T33" fmla="*/ 2166 h 216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2166">
                      <a:moveTo>
                        <a:pt x="4" y="2160"/>
                      </a:moveTo>
                      <a:lnTo>
                        <a:pt x="6" y="2163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2163"/>
                      </a:lnTo>
                      <a:lnTo>
                        <a:pt x="4" y="2166"/>
                      </a:lnTo>
                      <a:lnTo>
                        <a:pt x="0" y="2163"/>
                      </a:lnTo>
                      <a:lnTo>
                        <a:pt x="0" y="2166"/>
                      </a:lnTo>
                      <a:lnTo>
                        <a:pt x="4" y="2166"/>
                      </a:lnTo>
                      <a:lnTo>
                        <a:pt x="4" y="21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7" name="Freeform 8"/>
                <p:cNvSpPr>
                  <a:spLocks/>
                </p:cNvSpPr>
                <p:nvPr/>
              </p:nvSpPr>
              <p:spPr bwMode="auto">
                <a:xfrm>
                  <a:off x="2093" y="2713"/>
                  <a:ext cx="1631" cy="3"/>
                </a:xfrm>
                <a:custGeom>
                  <a:avLst/>
                  <a:gdLst>
                    <a:gd name="T0" fmla="*/ 3255 w 3261"/>
                    <a:gd name="T1" fmla="*/ 3 h 6"/>
                    <a:gd name="T2" fmla="*/ 3258 w 3261"/>
                    <a:gd name="T3" fmla="*/ 0 h 6"/>
                    <a:gd name="T4" fmla="*/ 0 w 3261"/>
                    <a:gd name="T5" fmla="*/ 0 h 6"/>
                    <a:gd name="T6" fmla="*/ 0 w 3261"/>
                    <a:gd name="T7" fmla="*/ 6 h 6"/>
                    <a:gd name="T8" fmla="*/ 3258 w 3261"/>
                    <a:gd name="T9" fmla="*/ 6 h 6"/>
                    <a:gd name="T10" fmla="*/ 3261 w 3261"/>
                    <a:gd name="T11" fmla="*/ 3 h 6"/>
                    <a:gd name="T12" fmla="*/ 3258 w 3261"/>
                    <a:gd name="T13" fmla="*/ 6 h 6"/>
                    <a:gd name="T14" fmla="*/ 3261 w 3261"/>
                    <a:gd name="T15" fmla="*/ 6 h 6"/>
                    <a:gd name="T16" fmla="*/ 3261 w 3261"/>
                    <a:gd name="T17" fmla="*/ 3 h 6"/>
                    <a:gd name="T18" fmla="*/ 3255 w 3261"/>
                    <a:gd name="T19" fmla="*/ 3 h 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261"/>
                    <a:gd name="T31" fmla="*/ 0 h 6"/>
                    <a:gd name="T32" fmla="*/ 3261 w 3261"/>
                    <a:gd name="T33" fmla="*/ 6 h 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261" h="6">
                      <a:moveTo>
                        <a:pt x="3255" y="3"/>
                      </a:moveTo>
                      <a:lnTo>
                        <a:pt x="325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3258" y="6"/>
                      </a:lnTo>
                      <a:lnTo>
                        <a:pt x="3261" y="3"/>
                      </a:lnTo>
                      <a:lnTo>
                        <a:pt x="3258" y="6"/>
                      </a:lnTo>
                      <a:lnTo>
                        <a:pt x="3261" y="6"/>
                      </a:lnTo>
                      <a:lnTo>
                        <a:pt x="3261" y="3"/>
                      </a:lnTo>
                      <a:lnTo>
                        <a:pt x="3255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8" name="Rectangle 9"/>
                <p:cNvSpPr>
                  <a:spLocks noChangeArrowheads="1"/>
                </p:cNvSpPr>
                <p:nvPr/>
              </p:nvSpPr>
              <p:spPr bwMode="auto">
                <a:xfrm>
                  <a:off x="2117" y="1650"/>
                  <a:ext cx="1583" cy="1099"/>
                </a:xfrm>
                <a:prstGeom prst="rect">
                  <a:avLst/>
                </a:prstGeom>
                <a:solidFill>
                  <a:srgbClr val="0033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99" name="Freeform 10"/>
                <p:cNvSpPr>
                  <a:spLocks/>
                </p:cNvSpPr>
                <p:nvPr/>
              </p:nvSpPr>
              <p:spPr bwMode="auto">
                <a:xfrm>
                  <a:off x="3698" y="1649"/>
                  <a:ext cx="3" cy="1100"/>
                </a:xfrm>
                <a:custGeom>
                  <a:avLst/>
                  <a:gdLst>
                    <a:gd name="T0" fmla="*/ 3 w 6"/>
                    <a:gd name="T1" fmla="*/ 4 h 2199"/>
                    <a:gd name="T2" fmla="*/ 0 w 6"/>
                    <a:gd name="T3" fmla="*/ 2 h 2199"/>
                    <a:gd name="T4" fmla="*/ 0 w 6"/>
                    <a:gd name="T5" fmla="*/ 2199 h 2199"/>
                    <a:gd name="T6" fmla="*/ 6 w 6"/>
                    <a:gd name="T7" fmla="*/ 2199 h 2199"/>
                    <a:gd name="T8" fmla="*/ 6 w 6"/>
                    <a:gd name="T9" fmla="*/ 2 h 2199"/>
                    <a:gd name="T10" fmla="*/ 3 w 6"/>
                    <a:gd name="T11" fmla="*/ 0 h 2199"/>
                    <a:gd name="T12" fmla="*/ 6 w 6"/>
                    <a:gd name="T13" fmla="*/ 2 h 2199"/>
                    <a:gd name="T14" fmla="*/ 6 w 6"/>
                    <a:gd name="T15" fmla="*/ 0 h 2199"/>
                    <a:gd name="T16" fmla="*/ 3 w 6"/>
                    <a:gd name="T17" fmla="*/ 0 h 2199"/>
                    <a:gd name="T18" fmla="*/ 3 w 6"/>
                    <a:gd name="T19" fmla="*/ 4 h 219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2199"/>
                    <a:gd name="T32" fmla="*/ 6 w 6"/>
                    <a:gd name="T33" fmla="*/ 2199 h 219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2199">
                      <a:moveTo>
                        <a:pt x="3" y="4"/>
                      </a:moveTo>
                      <a:lnTo>
                        <a:pt x="0" y="2"/>
                      </a:lnTo>
                      <a:lnTo>
                        <a:pt x="0" y="2199"/>
                      </a:lnTo>
                      <a:lnTo>
                        <a:pt x="6" y="2199"/>
                      </a:lnTo>
                      <a:lnTo>
                        <a:pt x="6" y="2"/>
                      </a:lnTo>
                      <a:lnTo>
                        <a:pt x="3" y="0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3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00" name="Freeform 11"/>
                <p:cNvSpPr>
                  <a:spLocks/>
                </p:cNvSpPr>
                <p:nvPr/>
              </p:nvSpPr>
              <p:spPr bwMode="auto">
                <a:xfrm>
                  <a:off x="2115" y="1649"/>
                  <a:ext cx="1585" cy="3"/>
                </a:xfrm>
                <a:custGeom>
                  <a:avLst/>
                  <a:gdLst>
                    <a:gd name="T0" fmla="*/ 5 w 3169"/>
                    <a:gd name="T1" fmla="*/ 2 h 4"/>
                    <a:gd name="T2" fmla="*/ 3 w 3169"/>
                    <a:gd name="T3" fmla="*/ 4 h 4"/>
                    <a:gd name="T4" fmla="*/ 3169 w 3169"/>
                    <a:gd name="T5" fmla="*/ 4 h 4"/>
                    <a:gd name="T6" fmla="*/ 3169 w 3169"/>
                    <a:gd name="T7" fmla="*/ 0 h 4"/>
                    <a:gd name="T8" fmla="*/ 3 w 3169"/>
                    <a:gd name="T9" fmla="*/ 0 h 4"/>
                    <a:gd name="T10" fmla="*/ 0 w 3169"/>
                    <a:gd name="T11" fmla="*/ 2 h 4"/>
                    <a:gd name="T12" fmla="*/ 3 w 3169"/>
                    <a:gd name="T13" fmla="*/ 0 h 4"/>
                    <a:gd name="T14" fmla="*/ 0 w 3169"/>
                    <a:gd name="T15" fmla="*/ 0 h 4"/>
                    <a:gd name="T16" fmla="*/ 0 w 3169"/>
                    <a:gd name="T17" fmla="*/ 2 h 4"/>
                    <a:gd name="T18" fmla="*/ 5 w 3169"/>
                    <a:gd name="T19" fmla="*/ 2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69"/>
                    <a:gd name="T31" fmla="*/ 0 h 4"/>
                    <a:gd name="T32" fmla="*/ 3169 w 3169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69" h="4">
                      <a:moveTo>
                        <a:pt x="5" y="2"/>
                      </a:moveTo>
                      <a:lnTo>
                        <a:pt x="3" y="4"/>
                      </a:lnTo>
                      <a:lnTo>
                        <a:pt x="3169" y="4"/>
                      </a:lnTo>
                      <a:lnTo>
                        <a:pt x="3169" y="0"/>
                      </a:ln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01" name="Freeform 12"/>
                <p:cNvSpPr>
                  <a:spLocks/>
                </p:cNvSpPr>
                <p:nvPr/>
              </p:nvSpPr>
              <p:spPr bwMode="auto">
                <a:xfrm>
                  <a:off x="2115" y="1650"/>
                  <a:ext cx="3" cy="1101"/>
                </a:xfrm>
                <a:custGeom>
                  <a:avLst/>
                  <a:gdLst>
                    <a:gd name="T0" fmla="*/ 3 w 5"/>
                    <a:gd name="T1" fmla="*/ 2194 h 2200"/>
                    <a:gd name="T2" fmla="*/ 5 w 5"/>
                    <a:gd name="T3" fmla="*/ 2197 h 2200"/>
                    <a:gd name="T4" fmla="*/ 5 w 5"/>
                    <a:gd name="T5" fmla="*/ 0 h 2200"/>
                    <a:gd name="T6" fmla="*/ 0 w 5"/>
                    <a:gd name="T7" fmla="*/ 0 h 2200"/>
                    <a:gd name="T8" fmla="*/ 0 w 5"/>
                    <a:gd name="T9" fmla="*/ 2197 h 2200"/>
                    <a:gd name="T10" fmla="*/ 3 w 5"/>
                    <a:gd name="T11" fmla="*/ 2200 h 2200"/>
                    <a:gd name="T12" fmla="*/ 0 w 5"/>
                    <a:gd name="T13" fmla="*/ 2197 h 2200"/>
                    <a:gd name="T14" fmla="*/ 0 w 5"/>
                    <a:gd name="T15" fmla="*/ 2200 h 2200"/>
                    <a:gd name="T16" fmla="*/ 3 w 5"/>
                    <a:gd name="T17" fmla="*/ 2200 h 2200"/>
                    <a:gd name="T18" fmla="*/ 3 w 5"/>
                    <a:gd name="T19" fmla="*/ 2194 h 22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2200"/>
                    <a:gd name="T32" fmla="*/ 5 w 5"/>
                    <a:gd name="T33" fmla="*/ 2200 h 22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2200">
                      <a:moveTo>
                        <a:pt x="3" y="2194"/>
                      </a:moveTo>
                      <a:lnTo>
                        <a:pt x="5" y="2197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2197"/>
                      </a:lnTo>
                      <a:lnTo>
                        <a:pt x="3" y="2200"/>
                      </a:lnTo>
                      <a:lnTo>
                        <a:pt x="0" y="2197"/>
                      </a:lnTo>
                      <a:lnTo>
                        <a:pt x="0" y="2200"/>
                      </a:lnTo>
                      <a:lnTo>
                        <a:pt x="3" y="2200"/>
                      </a:lnTo>
                      <a:lnTo>
                        <a:pt x="3" y="21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02" name="Freeform 13"/>
                <p:cNvSpPr>
                  <a:spLocks/>
                </p:cNvSpPr>
                <p:nvPr/>
              </p:nvSpPr>
              <p:spPr bwMode="auto">
                <a:xfrm>
                  <a:off x="2117" y="2748"/>
                  <a:ext cx="1584" cy="3"/>
                </a:xfrm>
                <a:custGeom>
                  <a:avLst/>
                  <a:gdLst>
                    <a:gd name="T0" fmla="*/ 3163 w 3169"/>
                    <a:gd name="T1" fmla="*/ 3 h 6"/>
                    <a:gd name="T2" fmla="*/ 3166 w 3169"/>
                    <a:gd name="T3" fmla="*/ 0 h 6"/>
                    <a:gd name="T4" fmla="*/ 0 w 3169"/>
                    <a:gd name="T5" fmla="*/ 0 h 6"/>
                    <a:gd name="T6" fmla="*/ 0 w 3169"/>
                    <a:gd name="T7" fmla="*/ 6 h 6"/>
                    <a:gd name="T8" fmla="*/ 3166 w 3169"/>
                    <a:gd name="T9" fmla="*/ 6 h 6"/>
                    <a:gd name="T10" fmla="*/ 3169 w 3169"/>
                    <a:gd name="T11" fmla="*/ 3 h 6"/>
                    <a:gd name="T12" fmla="*/ 3166 w 3169"/>
                    <a:gd name="T13" fmla="*/ 6 h 6"/>
                    <a:gd name="T14" fmla="*/ 3169 w 3169"/>
                    <a:gd name="T15" fmla="*/ 6 h 6"/>
                    <a:gd name="T16" fmla="*/ 3169 w 3169"/>
                    <a:gd name="T17" fmla="*/ 3 h 6"/>
                    <a:gd name="T18" fmla="*/ 3163 w 3169"/>
                    <a:gd name="T19" fmla="*/ 3 h 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69"/>
                    <a:gd name="T31" fmla="*/ 0 h 6"/>
                    <a:gd name="T32" fmla="*/ 3169 w 3169"/>
                    <a:gd name="T33" fmla="*/ 6 h 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69" h="6">
                      <a:moveTo>
                        <a:pt x="3163" y="3"/>
                      </a:moveTo>
                      <a:lnTo>
                        <a:pt x="316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3166" y="6"/>
                      </a:lnTo>
                      <a:lnTo>
                        <a:pt x="3169" y="3"/>
                      </a:lnTo>
                      <a:lnTo>
                        <a:pt x="3166" y="6"/>
                      </a:lnTo>
                      <a:lnTo>
                        <a:pt x="3169" y="6"/>
                      </a:lnTo>
                      <a:lnTo>
                        <a:pt x="3169" y="3"/>
                      </a:lnTo>
                      <a:lnTo>
                        <a:pt x="3163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03" name="Rectangle 14"/>
                <p:cNvSpPr>
                  <a:spLocks noChangeArrowheads="1"/>
                </p:cNvSpPr>
                <p:nvPr/>
              </p:nvSpPr>
              <p:spPr bwMode="auto">
                <a:xfrm>
                  <a:off x="2069" y="2714"/>
                  <a:ext cx="1678" cy="58"/>
                </a:xfrm>
                <a:prstGeom prst="rect">
                  <a:avLst/>
                </a:prstGeom>
                <a:solidFill>
                  <a:srgbClr val="D1A37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04" name="Freeform 15"/>
                <p:cNvSpPr>
                  <a:spLocks/>
                </p:cNvSpPr>
                <p:nvPr/>
              </p:nvSpPr>
              <p:spPr bwMode="auto">
                <a:xfrm>
                  <a:off x="3742" y="2710"/>
                  <a:ext cx="10" cy="62"/>
                </a:xfrm>
                <a:custGeom>
                  <a:avLst/>
                  <a:gdLst>
                    <a:gd name="T0" fmla="*/ 11 w 20"/>
                    <a:gd name="T1" fmla="*/ 20 h 125"/>
                    <a:gd name="T2" fmla="*/ 0 w 20"/>
                    <a:gd name="T3" fmla="*/ 10 h 125"/>
                    <a:gd name="T4" fmla="*/ 0 w 20"/>
                    <a:gd name="T5" fmla="*/ 125 h 125"/>
                    <a:gd name="T6" fmla="*/ 20 w 20"/>
                    <a:gd name="T7" fmla="*/ 125 h 125"/>
                    <a:gd name="T8" fmla="*/ 20 w 20"/>
                    <a:gd name="T9" fmla="*/ 10 h 125"/>
                    <a:gd name="T10" fmla="*/ 11 w 20"/>
                    <a:gd name="T11" fmla="*/ 0 h 125"/>
                    <a:gd name="T12" fmla="*/ 20 w 20"/>
                    <a:gd name="T13" fmla="*/ 10 h 125"/>
                    <a:gd name="T14" fmla="*/ 20 w 20"/>
                    <a:gd name="T15" fmla="*/ 0 h 125"/>
                    <a:gd name="T16" fmla="*/ 11 w 20"/>
                    <a:gd name="T17" fmla="*/ 0 h 125"/>
                    <a:gd name="T18" fmla="*/ 11 w 20"/>
                    <a:gd name="T19" fmla="*/ 20 h 12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125"/>
                    <a:gd name="T32" fmla="*/ 20 w 20"/>
                    <a:gd name="T33" fmla="*/ 125 h 12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125">
                      <a:moveTo>
                        <a:pt x="11" y="20"/>
                      </a:moveTo>
                      <a:lnTo>
                        <a:pt x="0" y="10"/>
                      </a:lnTo>
                      <a:lnTo>
                        <a:pt x="0" y="125"/>
                      </a:lnTo>
                      <a:lnTo>
                        <a:pt x="20" y="125"/>
                      </a:lnTo>
                      <a:lnTo>
                        <a:pt x="20" y="10"/>
                      </a:lnTo>
                      <a:lnTo>
                        <a:pt x="11" y="0"/>
                      </a:lnTo>
                      <a:lnTo>
                        <a:pt x="20" y="10"/>
                      </a:lnTo>
                      <a:lnTo>
                        <a:pt x="20" y="0"/>
                      </a:lnTo>
                      <a:lnTo>
                        <a:pt x="11" y="0"/>
                      </a:lnTo>
                      <a:lnTo>
                        <a:pt x="11" y="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05" name="Freeform 16"/>
                <p:cNvSpPr>
                  <a:spLocks/>
                </p:cNvSpPr>
                <p:nvPr/>
              </p:nvSpPr>
              <p:spPr bwMode="auto">
                <a:xfrm>
                  <a:off x="2064" y="2710"/>
                  <a:ext cx="1683" cy="10"/>
                </a:xfrm>
                <a:custGeom>
                  <a:avLst/>
                  <a:gdLst>
                    <a:gd name="T0" fmla="*/ 20 w 3367"/>
                    <a:gd name="T1" fmla="*/ 10 h 20"/>
                    <a:gd name="T2" fmla="*/ 9 w 3367"/>
                    <a:gd name="T3" fmla="*/ 20 h 20"/>
                    <a:gd name="T4" fmla="*/ 3367 w 3367"/>
                    <a:gd name="T5" fmla="*/ 20 h 20"/>
                    <a:gd name="T6" fmla="*/ 3367 w 3367"/>
                    <a:gd name="T7" fmla="*/ 0 h 20"/>
                    <a:gd name="T8" fmla="*/ 9 w 3367"/>
                    <a:gd name="T9" fmla="*/ 0 h 20"/>
                    <a:gd name="T10" fmla="*/ 0 w 3367"/>
                    <a:gd name="T11" fmla="*/ 10 h 20"/>
                    <a:gd name="T12" fmla="*/ 9 w 3367"/>
                    <a:gd name="T13" fmla="*/ 0 h 20"/>
                    <a:gd name="T14" fmla="*/ 0 w 3367"/>
                    <a:gd name="T15" fmla="*/ 0 h 20"/>
                    <a:gd name="T16" fmla="*/ 0 w 3367"/>
                    <a:gd name="T17" fmla="*/ 10 h 20"/>
                    <a:gd name="T18" fmla="*/ 20 w 3367"/>
                    <a:gd name="T19" fmla="*/ 10 h 2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367"/>
                    <a:gd name="T31" fmla="*/ 0 h 20"/>
                    <a:gd name="T32" fmla="*/ 3367 w 3367"/>
                    <a:gd name="T33" fmla="*/ 20 h 2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367" h="20">
                      <a:moveTo>
                        <a:pt x="20" y="10"/>
                      </a:moveTo>
                      <a:lnTo>
                        <a:pt x="9" y="20"/>
                      </a:lnTo>
                      <a:lnTo>
                        <a:pt x="3367" y="20"/>
                      </a:lnTo>
                      <a:lnTo>
                        <a:pt x="3367" y="0"/>
                      </a:lnTo>
                      <a:lnTo>
                        <a:pt x="9" y="0"/>
                      </a:lnTo>
                      <a:lnTo>
                        <a:pt x="0" y="10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2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06" name="Freeform 17"/>
                <p:cNvSpPr>
                  <a:spLocks/>
                </p:cNvSpPr>
                <p:nvPr/>
              </p:nvSpPr>
              <p:spPr bwMode="auto">
                <a:xfrm>
                  <a:off x="2064" y="2714"/>
                  <a:ext cx="10" cy="63"/>
                </a:xfrm>
                <a:custGeom>
                  <a:avLst/>
                  <a:gdLst>
                    <a:gd name="T0" fmla="*/ 9 w 20"/>
                    <a:gd name="T1" fmla="*/ 106 h 125"/>
                    <a:gd name="T2" fmla="*/ 20 w 20"/>
                    <a:gd name="T3" fmla="*/ 115 h 125"/>
                    <a:gd name="T4" fmla="*/ 20 w 20"/>
                    <a:gd name="T5" fmla="*/ 0 h 125"/>
                    <a:gd name="T6" fmla="*/ 0 w 20"/>
                    <a:gd name="T7" fmla="*/ 0 h 125"/>
                    <a:gd name="T8" fmla="*/ 0 w 20"/>
                    <a:gd name="T9" fmla="*/ 115 h 125"/>
                    <a:gd name="T10" fmla="*/ 9 w 20"/>
                    <a:gd name="T11" fmla="*/ 125 h 125"/>
                    <a:gd name="T12" fmla="*/ 0 w 20"/>
                    <a:gd name="T13" fmla="*/ 115 h 125"/>
                    <a:gd name="T14" fmla="*/ 0 w 20"/>
                    <a:gd name="T15" fmla="*/ 125 h 125"/>
                    <a:gd name="T16" fmla="*/ 9 w 20"/>
                    <a:gd name="T17" fmla="*/ 125 h 125"/>
                    <a:gd name="T18" fmla="*/ 9 w 20"/>
                    <a:gd name="T19" fmla="*/ 106 h 12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125"/>
                    <a:gd name="T32" fmla="*/ 20 w 20"/>
                    <a:gd name="T33" fmla="*/ 125 h 12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125">
                      <a:moveTo>
                        <a:pt x="9" y="106"/>
                      </a:moveTo>
                      <a:lnTo>
                        <a:pt x="20" y="115"/>
                      </a:lnTo>
                      <a:lnTo>
                        <a:pt x="20" y="0"/>
                      </a:lnTo>
                      <a:lnTo>
                        <a:pt x="0" y="0"/>
                      </a:lnTo>
                      <a:lnTo>
                        <a:pt x="0" y="115"/>
                      </a:lnTo>
                      <a:lnTo>
                        <a:pt x="9" y="125"/>
                      </a:lnTo>
                      <a:lnTo>
                        <a:pt x="0" y="115"/>
                      </a:lnTo>
                      <a:lnTo>
                        <a:pt x="0" y="125"/>
                      </a:lnTo>
                      <a:lnTo>
                        <a:pt x="9" y="125"/>
                      </a:lnTo>
                      <a:lnTo>
                        <a:pt x="9" y="10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07" name="Freeform 18"/>
                <p:cNvSpPr>
                  <a:spLocks/>
                </p:cNvSpPr>
                <p:nvPr/>
              </p:nvSpPr>
              <p:spPr bwMode="auto">
                <a:xfrm>
                  <a:off x="2069" y="2767"/>
                  <a:ext cx="1683" cy="10"/>
                </a:xfrm>
                <a:custGeom>
                  <a:avLst/>
                  <a:gdLst>
                    <a:gd name="T0" fmla="*/ 3347 w 3367"/>
                    <a:gd name="T1" fmla="*/ 9 h 19"/>
                    <a:gd name="T2" fmla="*/ 3358 w 3367"/>
                    <a:gd name="T3" fmla="*/ 0 h 19"/>
                    <a:gd name="T4" fmla="*/ 0 w 3367"/>
                    <a:gd name="T5" fmla="*/ 0 h 19"/>
                    <a:gd name="T6" fmla="*/ 0 w 3367"/>
                    <a:gd name="T7" fmla="*/ 19 h 19"/>
                    <a:gd name="T8" fmla="*/ 3358 w 3367"/>
                    <a:gd name="T9" fmla="*/ 19 h 19"/>
                    <a:gd name="T10" fmla="*/ 3367 w 3367"/>
                    <a:gd name="T11" fmla="*/ 9 h 19"/>
                    <a:gd name="T12" fmla="*/ 3358 w 3367"/>
                    <a:gd name="T13" fmla="*/ 19 h 19"/>
                    <a:gd name="T14" fmla="*/ 3367 w 3367"/>
                    <a:gd name="T15" fmla="*/ 19 h 19"/>
                    <a:gd name="T16" fmla="*/ 3367 w 3367"/>
                    <a:gd name="T17" fmla="*/ 9 h 19"/>
                    <a:gd name="T18" fmla="*/ 3347 w 3367"/>
                    <a:gd name="T19" fmla="*/ 9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367"/>
                    <a:gd name="T31" fmla="*/ 0 h 19"/>
                    <a:gd name="T32" fmla="*/ 3367 w 3367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367" h="19">
                      <a:moveTo>
                        <a:pt x="3347" y="9"/>
                      </a:moveTo>
                      <a:lnTo>
                        <a:pt x="3358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3358" y="19"/>
                      </a:lnTo>
                      <a:lnTo>
                        <a:pt x="3367" y="9"/>
                      </a:lnTo>
                      <a:lnTo>
                        <a:pt x="3358" y="19"/>
                      </a:lnTo>
                      <a:lnTo>
                        <a:pt x="3367" y="19"/>
                      </a:lnTo>
                      <a:lnTo>
                        <a:pt x="3367" y="9"/>
                      </a:lnTo>
                      <a:lnTo>
                        <a:pt x="3347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08" name="Freeform 19"/>
                <p:cNvSpPr>
                  <a:spLocks/>
                </p:cNvSpPr>
                <p:nvPr/>
              </p:nvSpPr>
              <p:spPr bwMode="auto">
                <a:xfrm>
                  <a:off x="2968" y="2088"/>
                  <a:ext cx="205" cy="305"/>
                </a:xfrm>
                <a:custGeom>
                  <a:avLst/>
                  <a:gdLst>
                    <a:gd name="T0" fmla="*/ 378 w 409"/>
                    <a:gd name="T1" fmla="*/ 414 h 612"/>
                    <a:gd name="T2" fmla="*/ 391 w 409"/>
                    <a:gd name="T3" fmla="*/ 350 h 612"/>
                    <a:gd name="T4" fmla="*/ 400 w 409"/>
                    <a:gd name="T5" fmla="*/ 295 h 612"/>
                    <a:gd name="T6" fmla="*/ 404 w 409"/>
                    <a:gd name="T7" fmla="*/ 244 h 612"/>
                    <a:gd name="T8" fmla="*/ 408 w 409"/>
                    <a:gd name="T9" fmla="*/ 200 h 612"/>
                    <a:gd name="T10" fmla="*/ 409 w 409"/>
                    <a:gd name="T11" fmla="*/ 160 h 612"/>
                    <a:gd name="T12" fmla="*/ 407 w 409"/>
                    <a:gd name="T13" fmla="*/ 127 h 612"/>
                    <a:gd name="T14" fmla="*/ 404 w 409"/>
                    <a:gd name="T15" fmla="*/ 98 h 612"/>
                    <a:gd name="T16" fmla="*/ 401 w 409"/>
                    <a:gd name="T17" fmla="*/ 73 h 612"/>
                    <a:gd name="T18" fmla="*/ 395 w 409"/>
                    <a:gd name="T19" fmla="*/ 52 h 612"/>
                    <a:gd name="T20" fmla="*/ 391 w 409"/>
                    <a:gd name="T21" fmla="*/ 36 h 612"/>
                    <a:gd name="T22" fmla="*/ 386 w 409"/>
                    <a:gd name="T23" fmla="*/ 23 h 612"/>
                    <a:gd name="T24" fmla="*/ 380 w 409"/>
                    <a:gd name="T25" fmla="*/ 13 h 612"/>
                    <a:gd name="T26" fmla="*/ 376 w 409"/>
                    <a:gd name="T27" fmla="*/ 6 h 612"/>
                    <a:gd name="T28" fmla="*/ 372 w 409"/>
                    <a:gd name="T29" fmla="*/ 3 h 612"/>
                    <a:gd name="T30" fmla="*/ 371 w 409"/>
                    <a:gd name="T31" fmla="*/ 1 h 612"/>
                    <a:gd name="T32" fmla="*/ 0 w 409"/>
                    <a:gd name="T33" fmla="*/ 0 h 612"/>
                    <a:gd name="T34" fmla="*/ 1 w 409"/>
                    <a:gd name="T35" fmla="*/ 448 h 612"/>
                    <a:gd name="T36" fmla="*/ 7 w 409"/>
                    <a:gd name="T37" fmla="*/ 456 h 612"/>
                    <a:gd name="T38" fmla="*/ 18 w 409"/>
                    <a:gd name="T39" fmla="*/ 470 h 612"/>
                    <a:gd name="T40" fmla="*/ 36 w 409"/>
                    <a:gd name="T41" fmla="*/ 489 h 612"/>
                    <a:gd name="T42" fmla="*/ 56 w 409"/>
                    <a:gd name="T43" fmla="*/ 511 h 612"/>
                    <a:gd name="T44" fmla="*/ 82 w 409"/>
                    <a:gd name="T45" fmla="*/ 534 h 612"/>
                    <a:gd name="T46" fmla="*/ 108 w 409"/>
                    <a:gd name="T47" fmla="*/ 557 h 612"/>
                    <a:gd name="T48" fmla="*/ 138 w 409"/>
                    <a:gd name="T49" fmla="*/ 577 h 612"/>
                    <a:gd name="T50" fmla="*/ 169 w 409"/>
                    <a:gd name="T51" fmla="*/ 595 h 612"/>
                    <a:gd name="T52" fmla="*/ 200 w 409"/>
                    <a:gd name="T53" fmla="*/ 607 h 612"/>
                    <a:gd name="T54" fmla="*/ 232 w 409"/>
                    <a:gd name="T55" fmla="*/ 612 h 612"/>
                    <a:gd name="T56" fmla="*/ 262 w 409"/>
                    <a:gd name="T57" fmla="*/ 610 h 612"/>
                    <a:gd name="T58" fmla="*/ 291 w 409"/>
                    <a:gd name="T59" fmla="*/ 596 h 612"/>
                    <a:gd name="T60" fmla="*/ 318 w 409"/>
                    <a:gd name="T61" fmla="*/ 572 h 612"/>
                    <a:gd name="T62" fmla="*/ 342 w 409"/>
                    <a:gd name="T63" fmla="*/ 534 h 612"/>
                    <a:gd name="T64" fmla="*/ 362 w 409"/>
                    <a:gd name="T65" fmla="*/ 481 h 61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409"/>
                    <a:gd name="T100" fmla="*/ 0 h 612"/>
                    <a:gd name="T101" fmla="*/ 409 w 409"/>
                    <a:gd name="T102" fmla="*/ 612 h 612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409" h="612">
                      <a:moveTo>
                        <a:pt x="371" y="447"/>
                      </a:moveTo>
                      <a:lnTo>
                        <a:pt x="378" y="414"/>
                      </a:lnTo>
                      <a:lnTo>
                        <a:pt x="385" y="382"/>
                      </a:lnTo>
                      <a:lnTo>
                        <a:pt x="391" y="350"/>
                      </a:lnTo>
                      <a:lnTo>
                        <a:pt x="395" y="322"/>
                      </a:lnTo>
                      <a:lnTo>
                        <a:pt x="400" y="295"/>
                      </a:lnTo>
                      <a:lnTo>
                        <a:pt x="402" y="269"/>
                      </a:lnTo>
                      <a:lnTo>
                        <a:pt x="404" y="244"/>
                      </a:lnTo>
                      <a:lnTo>
                        <a:pt x="407" y="221"/>
                      </a:lnTo>
                      <a:lnTo>
                        <a:pt x="408" y="200"/>
                      </a:lnTo>
                      <a:lnTo>
                        <a:pt x="409" y="180"/>
                      </a:lnTo>
                      <a:lnTo>
                        <a:pt x="409" y="160"/>
                      </a:lnTo>
                      <a:lnTo>
                        <a:pt x="408" y="143"/>
                      </a:lnTo>
                      <a:lnTo>
                        <a:pt x="407" y="127"/>
                      </a:lnTo>
                      <a:lnTo>
                        <a:pt x="407" y="112"/>
                      </a:lnTo>
                      <a:lnTo>
                        <a:pt x="404" y="98"/>
                      </a:lnTo>
                      <a:lnTo>
                        <a:pt x="402" y="84"/>
                      </a:lnTo>
                      <a:lnTo>
                        <a:pt x="401" y="73"/>
                      </a:lnTo>
                      <a:lnTo>
                        <a:pt x="399" y="62"/>
                      </a:lnTo>
                      <a:lnTo>
                        <a:pt x="395" y="52"/>
                      </a:lnTo>
                      <a:lnTo>
                        <a:pt x="393" y="44"/>
                      </a:lnTo>
                      <a:lnTo>
                        <a:pt x="391" y="36"/>
                      </a:lnTo>
                      <a:lnTo>
                        <a:pt x="388" y="29"/>
                      </a:lnTo>
                      <a:lnTo>
                        <a:pt x="386" y="23"/>
                      </a:lnTo>
                      <a:lnTo>
                        <a:pt x="383" y="18"/>
                      </a:lnTo>
                      <a:lnTo>
                        <a:pt x="380" y="13"/>
                      </a:lnTo>
                      <a:lnTo>
                        <a:pt x="378" y="9"/>
                      </a:lnTo>
                      <a:lnTo>
                        <a:pt x="376" y="6"/>
                      </a:lnTo>
                      <a:lnTo>
                        <a:pt x="374" y="5"/>
                      </a:lnTo>
                      <a:lnTo>
                        <a:pt x="372" y="3"/>
                      </a:lnTo>
                      <a:lnTo>
                        <a:pt x="372" y="1"/>
                      </a:lnTo>
                      <a:lnTo>
                        <a:pt x="371" y="1"/>
                      </a:lnTo>
                      <a:lnTo>
                        <a:pt x="371" y="0"/>
                      </a:lnTo>
                      <a:lnTo>
                        <a:pt x="0" y="0"/>
                      </a:lnTo>
                      <a:lnTo>
                        <a:pt x="0" y="447"/>
                      </a:lnTo>
                      <a:lnTo>
                        <a:pt x="1" y="448"/>
                      </a:lnTo>
                      <a:lnTo>
                        <a:pt x="3" y="452"/>
                      </a:lnTo>
                      <a:lnTo>
                        <a:pt x="7" y="456"/>
                      </a:lnTo>
                      <a:lnTo>
                        <a:pt x="13" y="462"/>
                      </a:lnTo>
                      <a:lnTo>
                        <a:pt x="18" y="470"/>
                      </a:lnTo>
                      <a:lnTo>
                        <a:pt x="26" y="479"/>
                      </a:lnTo>
                      <a:lnTo>
                        <a:pt x="36" y="489"/>
                      </a:lnTo>
                      <a:lnTo>
                        <a:pt x="46" y="499"/>
                      </a:lnTo>
                      <a:lnTo>
                        <a:pt x="56" y="511"/>
                      </a:lnTo>
                      <a:lnTo>
                        <a:pt x="68" y="522"/>
                      </a:lnTo>
                      <a:lnTo>
                        <a:pt x="82" y="534"/>
                      </a:lnTo>
                      <a:lnTo>
                        <a:pt x="94" y="545"/>
                      </a:lnTo>
                      <a:lnTo>
                        <a:pt x="108" y="557"/>
                      </a:lnTo>
                      <a:lnTo>
                        <a:pt x="123" y="567"/>
                      </a:lnTo>
                      <a:lnTo>
                        <a:pt x="138" y="577"/>
                      </a:lnTo>
                      <a:lnTo>
                        <a:pt x="153" y="587"/>
                      </a:lnTo>
                      <a:lnTo>
                        <a:pt x="169" y="595"/>
                      </a:lnTo>
                      <a:lnTo>
                        <a:pt x="184" y="602"/>
                      </a:lnTo>
                      <a:lnTo>
                        <a:pt x="200" y="607"/>
                      </a:lnTo>
                      <a:lnTo>
                        <a:pt x="215" y="611"/>
                      </a:lnTo>
                      <a:lnTo>
                        <a:pt x="232" y="612"/>
                      </a:lnTo>
                      <a:lnTo>
                        <a:pt x="247" y="612"/>
                      </a:lnTo>
                      <a:lnTo>
                        <a:pt x="262" y="610"/>
                      </a:lnTo>
                      <a:lnTo>
                        <a:pt x="277" y="604"/>
                      </a:lnTo>
                      <a:lnTo>
                        <a:pt x="291" y="596"/>
                      </a:lnTo>
                      <a:lnTo>
                        <a:pt x="305" y="585"/>
                      </a:lnTo>
                      <a:lnTo>
                        <a:pt x="318" y="572"/>
                      </a:lnTo>
                      <a:lnTo>
                        <a:pt x="331" y="554"/>
                      </a:lnTo>
                      <a:lnTo>
                        <a:pt x="342" y="534"/>
                      </a:lnTo>
                      <a:lnTo>
                        <a:pt x="353" y="508"/>
                      </a:lnTo>
                      <a:lnTo>
                        <a:pt x="362" y="481"/>
                      </a:lnTo>
                      <a:lnTo>
                        <a:pt x="371" y="4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09" name="Freeform 20"/>
                <p:cNvSpPr>
                  <a:spLocks/>
                </p:cNvSpPr>
                <p:nvPr/>
              </p:nvSpPr>
              <p:spPr bwMode="auto">
                <a:xfrm>
                  <a:off x="3152" y="2086"/>
                  <a:ext cx="22" cy="226"/>
                </a:xfrm>
                <a:custGeom>
                  <a:avLst/>
                  <a:gdLst>
                    <a:gd name="T0" fmla="*/ 1 w 43"/>
                    <a:gd name="T1" fmla="*/ 6 h 451"/>
                    <a:gd name="T2" fmla="*/ 1 w 43"/>
                    <a:gd name="T3" fmla="*/ 7 h 451"/>
                    <a:gd name="T4" fmla="*/ 4 w 43"/>
                    <a:gd name="T5" fmla="*/ 9 h 451"/>
                    <a:gd name="T6" fmla="*/ 8 w 43"/>
                    <a:gd name="T7" fmla="*/ 15 h 451"/>
                    <a:gd name="T8" fmla="*/ 12 w 43"/>
                    <a:gd name="T9" fmla="*/ 23 h 451"/>
                    <a:gd name="T10" fmla="*/ 17 w 43"/>
                    <a:gd name="T11" fmla="*/ 33 h 451"/>
                    <a:gd name="T12" fmla="*/ 23 w 43"/>
                    <a:gd name="T13" fmla="*/ 48 h 451"/>
                    <a:gd name="T14" fmla="*/ 27 w 43"/>
                    <a:gd name="T15" fmla="*/ 67 h 451"/>
                    <a:gd name="T16" fmla="*/ 32 w 43"/>
                    <a:gd name="T17" fmla="*/ 88 h 451"/>
                    <a:gd name="T18" fmla="*/ 35 w 43"/>
                    <a:gd name="T19" fmla="*/ 115 h 451"/>
                    <a:gd name="T20" fmla="*/ 36 w 43"/>
                    <a:gd name="T21" fmla="*/ 146 h 451"/>
                    <a:gd name="T22" fmla="*/ 38 w 43"/>
                    <a:gd name="T23" fmla="*/ 183 h 451"/>
                    <a:gd name="T24" fmla="*/ 35 w 43"/>
                    <a:gd name="T25" fmla="*/ 224 h 451"/>
                    <a:gd name="T26" fmla="*/ 32 w 43"/>
                    <a:gd name="T27" fmla="*/ 272 h 451"/>
                    <a:gd name="T28" fmla="*/ 24 w 43"/>
                    <a:gd name="T29" fmla="*/ 325 h 451"/>
                    <a:gd name="T30" fmla="*/ 13 w 43"/>
                    <a:gd name="T31" fmla="*/ 383 h 451"/>
                    <a:gd name="T32" fmla="*/ 0 w 43"/>
                    <a:gd name="T33" fmla="*/ 449 h 451"/>
                    <a:gd name="T34" fmla="*/ 13 w 43"/>
                    <a:gd name="T35" fmla="*/ 417 h 451"/>
                    <a:gd name="T36" fmla="*/ 26 w 43"/>
                    <a:gd name="T37" fmla="*/ 355 h 451"/>
                    <a:gd name="T38" fmla="*/ 34 w 43"/>
                    <a:gd name="T39" fmla="*/ 298 h 451"/>
                    <a:gd name="T40" fmla="*/ 40 w 43"/>
                    <a:gd name="T41" fmla="*/ 247 h 451"/>
                    <a:gd name="T42" fmla="*/ 43 w 43"/>
                    <a:gd name="T43" fmla="*/ 203 h 451"/>
                    <a:gd name="T44" fmla="*/ 43 w 43"/>
                    <a:gd name="T45" fmla="*/ 163 h 451"/>
                    <a:gd name="T46" fmla="*/ 42 w 43"/>
                    <a:gd name="T47" fmla="*/ 130 h 451"/>
                    <a:gd name="T48" fmla="*/ 40 w 43"/>
                    <a:gd name="T49" fmla="*/ 100 h 451"/>
                    <a:gd name="T50" fmla="*/ 36 w 43"/>
                    <a:gd name="T51" fmla="*/ 76 h 451"/>
                    <a:gd name="T52" fmla="*/ 31 w 43"/>
                    <a:gd name="T53" fmla="*/ 55 h 451"/>
                    <a:gd name="T54" fmla="*/ 26 w 43"/>
                    <a:gd name="T55" fmla="*/ 38 h 451"/>
                    <a:gd name="T56" fmla="*/ 20 w 43"/>
                    <a:gd name="T57" fmla="*/ 25 h 451"/>
                    <a:gd name="T58" fmla="*/ 16 w 43"/>
                    <a:gd name="T59" fmla="*/ 15 h 451"/>
                    <a:gd name="T60" fmla="*/ 11 w 43"/>
                    <a:gd name="T61" fmla="*/ 8 h 451"/>
                    <a:gd name="T62" fmla="*/ 6 w 43"/>
                    <a:gd name="T63" fmla="*/ 3 h 451"/>
                    <a:gd name="T64" fmla="*/ 5 w 43"/>
                    <a:gd name="T65" fmla="*/ 2 h 451"/>
                    <a:gd name="T66" fmla="*/ 3 w 43"/>
                    <a:gd name="T67" fmla="*/ 0 h 451"/>
                    <a:gd name="T68" fmla="*/ 4 w 43"/>
                    <a:gd name="T69" fmla="*/ 0 h 451"/>
                    <a:gd name="T70" fmla="*/ 3 w 43"/>
                    <a:gd name="T71" fmla="*/ 7 h 451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43"/>
                    <a:gd name="T109" fmla="*/ 0 h 451"/>
                    <a:gd name="T110" fmla="*/ 43 w 43"/>
                    <a:gd name="T111" fmla="*/ 451 h 451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43" h="451">
                      <a:moveTo>
                        <a:pt x="3" y="7"/>
                      </a:moveTo>
                      <a:lnTo>
                        <a:pt x="1" y="6"/>
                      </a:lnTo>
                      <a:lnTo>
                        <a:pt x="1" y="7"/>
                      </a:lnTo>
                      <a:lnTo>
                        <a:pt x="2" y="8"/>
                      </a:lnTo>
                      <a:lnTo>
                        <a:pt x="4" y="9"/>
                      </a:lnTo>
                      <a:lnTo>
                        <a:pt x="5" y="11"/>
                      </a:lnTo>
                      <a:lnTo>
                        <a:pt x="8" y="15"/>
                      </a:lnTo>
                      <a:lnTo>
                        <a:pt x="10" y="18"/>
                      </a:lnTo>
                      <a:lnTo>
                        <a:pt x="12" y="23"/>
                      </a:lnTo>
                      <a:lnTo>
                        <a:pt x="15" y="27"/>
                      </a:lnTo>
                      <a:lnTo>
                        <a:pt x="17" y="33"/>
                      </a:lnTo>
                      <a:lnTo>
                        <a:pt x="19" y="40"/>
                      </a:lnTo>
                      <a:lnTo>
                        <a:pt x="23" y="48"/>
                      </a:lnTo>
                      <a:lnTo>
                        <a:pt x="25" y="56"/>
                      </a:lnTo>
                      <a:lnTo>
                        <a:pt x="27" y="67"/>
                      </a:lnTo>
                      <a:lnTo>
                        <a:pt x="29" y="77"/>
                      </a:lnTo>
                      <a:lnTo>
                        <a:pt x="32" y="88"/>
                      </a:lnTo>
                      <a:lnTo>
                        <a:pt x="33" y="101"/>
                      </a:lnTo>
                      <a:lnTo>
                        <a:pt x="35" y="115"/>
                      </a:lnTo>
                      <a:lnTo>
                        <a:pt x="36" y="130"/>
                      </a:lnTo>
                      <a:lnTo>
                        <a:pt x="36" y="146"/>
                      </a:lnTo>
                      <a:lnTo>
                        <a:pt x="38" y="163"/>
                      </a:lnTo>
                      <a:lnTo>
                        <a:pt x="38" y="183"/>
                      </a:lnTo>
                      <a:lnTo>
                        <a:pt x="36" y="203"/>
                      </a:lnTo>
                      <a:lnTo>
                        <a:pt x="35" y="224"/>
                      </a:lnTo>
                      <a:lnTo>
                        <a:pt x="34" y="246"/>
                      </a:lnTo>
                      <a:lnTo>
                        <a:pt x="32" y="272"/>
                      </a:lnTo>
                      <a:lnTo>
                        <a:pt x="28" y="297"/>
                      </a:lnTo>
                      <a:lnTo>
                        <a:pt x="24" y="325"/>
                      </a:lnTo>
                      <a:lnTo>
                        <a:pt x="19" y="353"/>
                      </a:lnTo>
                      <a:lnTo>
                        <a:pt x="13" y="383"/>
                      </a:lnTo>
                      <a:lnTo>
                        <a:pt x="6" y="416"/>
                      </a:lnTo>
                      <a:lnTo>
                        <a:pt x="0" y="449"/>
                      </a:lnTo>
                      <a:lnTo>
                        <a:pt x="6" y="451"/>
                      </a:lnTo>
                      <a:lnTo>
                        <a:pt x="13" y="417"/>
                      </a:lnTo>
                      <a:lnTo>
                        <a:pt x="20" y="385"/>
                      </a:lnTo>
                      <a:lnTo>
                        <a:pt x="26" y="355"/>
                      </a:lnTo>
                      <a:lnTo>
                        <a:pt x="31" y="325"/>
                      </a:lnTo>
                      <a:lnTo>
                        <a:pt x="34" y="298"/>
                      </a:lnTo>
                      <a:lnTo>
                        <a:pt x="38" y="272"/>
                      </a:lnTo>
                      <a:lnTo>
                        <a:pt x="40" y="247"/>
                      </a:lnTo>
                      <a:lnTo>
                        <a:pt x="42" y="224"/>
                      </a:lnTo>
                      <a:lnTo>
                        <a:pt x="43" y="203"/>
                      </a:lnTo>
                      <a:lnTo>
                        <a:pt x="43" y="183"/>
                      </a:lnTo>
                      <a:lnTo>
                        <a:pt x="43" y="163"/>
                      </a:lnTo>
                      <a:lnTo>
                        <a:pt x="43" y="146"/>
                      </a:lnTo>
                      <a:lnTo>
                        <a:pt x="42" y="130"/>
                      </a:lnTo>
                      <a:lnTo>
                        <a:pt x="41" y="114"/>
                      </a:lnTo>
                      <a:lnTo>
                        <a:pt x="40" y="100"/>
                      </a:lnTo>
                      <a:lnTo>
                        <a:pt x="38" y="87"/>
                      </a:lnTo>
                      <a:lnTo>
                        <a:pt x="36" y="76"/>
                      </a:lnTo>
                      <a:lnTo>
                        <a:pt x="34" y="64"/>
                      </a:lnTo>
                      <a:lnTo>
                        <a:pt x="31" y="55"/>
                      </a:lnTo>
                      <a:lnTo>
                        <a:pt x="28" y="46"/>
                      </a:lnTo>
                      <a:lnTo>
                        <a:pt x="26" y="38"/>
                      </a:lnTo>
                      <a:lnTo>
                        <a:pt x="23" y="31"/>
                      </a:lnTo>
                      <a:lnTo>
                        <a:pt x="20" y="25"/>
                      </a:lnTo>
                      <a:lnTo>
                        <a:pt x="18" y="19"/>
                      </a:lnTo>
                      <a:lnTo>
                        <a:pt x="16" y="15"/>
                      </a:lnTo>
                      <a:lnTo>
                        <a:pt x="13" y="11"/>
                      </a:lnTo>
                      <a:lnTo>
                        <a:pt x="11" y="8"/>
                      </a:lnTo>
                      <a:lnTo>
                        <a:pt x="9" y="6"/>
                      </a:lnTo>
                      <a:lnTo>
                        <a:pt x="6" y="3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5" y="1"/>
                      </a:lnTo>
                      <a:lnTo>
                        <a:pt x="3" y="0"/>
                      </a:lnTo>
                      <a:lnTo>
                        <a:pt x="5" y="1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3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10" name="Freeform 21"/>
                <p:cNvSpPr>
                  <a:spLocks/>
                </p:cNvSpPr>
                <p:nvPr/>
              </p:nvSpPr>
              <p:spPr bwMode="auto">
                <a:xfrm>
                  <a:off x="2967" y="2086"/>
                  <a:ext cx="187" cy="3"/>
                </a:xfrm>
                <a:custGeom>
                  <a:avLst/>
                  <a:gdLst>
                    <a:gd name="T0" fmla="*/ 6 w 374"/>
                    <a:gd name="T1" fmla="*/ 3 h 7"/>
                    <a:gd name="T2" fmla="*/ 3 w 374"/>
                    <a:gd name="T3" fmla="*/ 7 h 7"/>
                    <a:gd name="T4" fmla="*/ 374 w 374"/>
                    <a:gd name="T5" fmla="*/ 7 h 7"/>
                    <a:gd name="T6" fmla="*/ 374 w 374"/>
                    <a:gd name="T7" fmla="*/ 0 h 7"/>
                    <a:gd name="T8" fmla="*/ 3 w 374"/>
                    <a:gd name="T9" fmla="*/ 0 h 7"/>
                    <a:gd name="T10" fmla="*/ 0 w 374"/>
                    <a:gd name="T11" fmla="*/ 3 h 7"/>
                    <a:gd name="T12" fmla="*/ 3 w 374"/>
                    <a:gd name="T13" fmla="*/ 0 h 7"/>
                    <a:gd name="T14" fmla="*/ 0 w 374"/>
                    <a:gd name="T15" fmla="*/ 0 h 7"/>
                    <a:gd name="T16" fmla="*/ 0 w 374"/>
                    <a:gd name="T17" fmla="*/ 3 h 7"/>
                    <a:gd name="T18" fmla="*/ 6 w 374"/>
                    <a:gd name="T19" fmla="*/ 3 h 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74"/>
                    <a:gd name="T31" fmla="*/ 0 h 7"/>
                    <a:gd name="T32" fmla="*/ 374 w 374"/>
                    <a:gd name="T33" fmla="*/ 7 h 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74" h="7">
                      <a:moveTo>
                        <a:pt x="6" y="3"/>
                      </a:moveTo>
                      <a:lnTo>
                        <a:pt x="3" y="7"/>
                      </a:lnTo>
                      <a:lnTo>
                        <a:pt x="374" y="7"/>
                      </a:lnTo>
                      <a:lnTo>
                        <a:pt x="374" y="0"/>
                      </a:ln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6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11" name="Freeform 22"/>
                <p:cNvSpPr>
                  <a:spLocks/>
                </p:cNvSpPr>
                <p:nvPr/>
              </p:nvSpPr>
              <p:spPr bwMode="auto">
                <a:xfrm>
                  <a:off x="2967" y="2088"/>
                  <a:ext cx="3" cy="224"/>
                </a:xfrm>
                <a:custGeom>
                  <a:avLst/>
                  <a:gdLst>
                    <a:gd name="T0" fmla="*/ 5 w 6"/>
                    <a:gd name="T1" fmla="*/ 446 h 450"/>
                    <a:gd name="T2" fmla="*/ 6 w 6"/>
                    <a:gd name="T3" fmla="*/ 447 h 450"/>
                    <a:gd name="T4" fmla="*/ 6 w 6"/>
                    <a:gd name="T5" fmla="*/ 0 h 450"/>
                    <a:gd name="T6" fmla="*/ 0 w 6"/>
                    <a:gd name="T7" fmla="*/ 0 h 450"/>
                    <a:gd name="T8" fmla="*/ 0 w 6"/>
                    <a:gd name="T9" fmla="*/ 447 h 450"/>
                    <a:gd name="T10" fmla="*/ 0 w 6"/>
                    <a:gd name="T11" fmla="*/ 450 h 450"/>
                    <a:gd name="T12" fmla="*/ 0 w 6"/>
                    <a:gd name="T13" fmla="*/ 447 h 450"/>
                    <a:gd name="T14" fmla="*/ 0 w 6"/>
                    <a:gd name="T15" fmla="*/ 448 h 450"/>
                    <a:gd name="T16" fmla="*/ 0 w 6"/>
                    <a:gd name="T17" fmla="*/ 450 h 450"/>
                    <a:gd name="T18" fmla="*/ 5 w 6"/>
                    <a:gd name="T19" fmla="*/ 446 h 45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450"/>
                    <a:gd name="T32" fmla="*/ 6 w 6"/>
                    <a:gd name="T33" fmla="*/ 450 h 45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450">
                      <a:moveTo>
                        <a:pt x="5" y="446"/>
                      </a:moveTo>
                      <a:lnTo>
                        <a:pt x="6" y="44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447"/>
                      </a:lnTo>
                      <a:lnTo>
                        <a:pt x="0" y="450"/>
                      </a:lnTo>
                      <a:lnTo>
                        <a:pt x="0" y="447"/>
                      </a:lnTo>
                      <a:lnTo>
                        <a:pt x="0" y="448"/>
                      </a:lnTo>
                      <a:lnTo>
                        <a:pt x="0" y="450"/>
                      </a:lnTo>
                      <a:lnTo>
                        <a:pt x="5" y="4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12" name="Freeform 23"/>
                <p:cNvSpPr>
                  <a:spLocks/>
                </p:cNvSpPr>
                <p:nvPr/>
              </p:nvSpPr>
              <p:spPr bwMode="auto">
                <a:xfrm>
                  <a:off x="2967" y="2311"/>
                  <a:ext cx="189" cy="84"/>
                </a:xfrm>
                <a:custGeom>
                  <a:avLst/>
                  <a:gdLst>
                    <a:gd name="T0" fmla="*/ 371 w 377"/>
                    <a:gd name="T1" fmla="*/ 0 h 169"/>
                    <a:gd name="T2" fmla="*/ 352 w 377"/>
                    <a:gd name="T3" fmla="*/ 62 h 169"/>
                    <a:gd name="T4" fmla="*/ 330 w 377"/>
                    <a:gd name="T5" fmla="*/ 106 h 169"/>
                    <a:gd name="T6" fmla="*/ 306 w 377"/>
                    <a:gd name="T7" fmla="*/ 137 h 169"/>
                    <a:gd name="T8" fmla="*/ 278 w 377"/>
                    <a:gd name="T9" fmla="*/ 156 h 169"/>
                    <a:gd name="T10" fmla="*/ 250 w 377"/>
                    <a:gd name="T11" fmla="*/ 163 h 169"/>
                    <a:gd name="T12" fmla="*/ 220 w 377"/>
                    <a:gd name="T13" fmla="*/ 161 h 169"/>
                    <a:gd name="T14" fmla="*/ 188 w 377"/>
                    <a:gd name="T15" fmla="*/ 152 h 169"/>
                    <a:gd name="T16" fmla="*/ 157 w 377"/>
                    <a:gd name="T17" fmla="*/ 138 h 169"/>
                    <a:gd name="T18" fmla="*/ 129 w 377"/>
                    <a:gd name="T19" fmla="*/ 119 h 169"/>
                    <a:gd name="T20" fmla="*/ 100 w 377"/>
                    <a:gd name="T21" fmla="*/ 97 h 169"/>
                    <a:gd name="T22" fmla="*/ 73 w 377"/>
                    <a:gd name="T23" fmla="*/ 74 h 169"/>
                    <a:gd name="T24" fmla="*/ 51 w 377"/>
                    <a:gd name="T25" fmla="*/ 51 h 169"/>
                    <a:gd name="T26" fmla="*/ 32 w 377"/>
                    <a:gd name="T27" fmla="*/ 31 h 169"/>
                    <a:gd name="T28" fmla="*/ 18 w 377"/>
                    <a:gd name="T29" fmla="*/ 15 h 169"/>
                    <a:gd name="T30" fmla="*/ 9 w 377"/>
                    <a:gd name="T31" fmla="*/ 4 h 169"/>
                    <a:gd name="T32" fmla="*/ 5 w 377"/>
                    <a:gd name="T33" fmla="*/ 0 h 169"/>
                    <a:gd name="T34" fmla="*/ 1 w 377"/>
                    <a:gd name="T35" fmla="*/ 5 h 169"/>
                    <a:gd name="T36" fmla="*/ 8 w 377"/>
                    <a:gd name="T37" fmla="*/ 12 h 169"/>
                    <a:gd name="T38" fmla="*/ 19 w 377"/>
                    <a:gd name="T39" fmla="*/ 27 h 169"/>
                    <a:gd name="T40" fmla="*/ 36 w 377"/>
                    <a:gd name="T41" fmla="*/ 45 h 169"/>
                    <a:gd name="T42" fmla="*/ 57 w 377"/>
                    <a:gd name="T43" fmla="*/ 67 h 169"/>
                    <a:gd name="T44" fmla="*/ 82 w 377"/>
                    <a:gd name="T45" fmla="*/ 90 h 169"/>
                    <a:gd name="T46" fmla="*/ 110 w 377"/>
                    <a:gd name="T47" fmla="*/ 113 h 169"/>
                    <a:gd name="T48" fmla="*/ 139 w 377"/>
                    <a:gd name="T49" fmla="*/ 134 h 169"/>
                    <a:gd name="T50" fmla="*/ 170 w 377"/>
                    <a:gd name="T51" fmla="*/ 152 h 169"/>
                    <a:gd name="T52" fmla="*/ 202 w 377"/>
                    <a:gd name="T53" fmla="*/ 164 h 169"/>
                    <a:gd name="T54" fmla="*/ 235 w 377"/>
                    <a:gd name="T55" fmla="*/ 169 h 169"/>
                    <a:gd name="T56" fmla="*/ 266 w 377"/>
                    <a:gd name="T57" fmla="*/ 166 h 169"/>
                    <a:gd name="T58" fmla="*/ 296 w 377"/>
                    <a:gd name="T59" fmla="*/ 153 h 169"/>
                    <a:gd name="T60" fmla="*/ 323 w 377"/>
                    <a:gd name="T61" fmla="*/ 127 h 169"/>
                    <a:gd name="T62" fmla="*/ 347 w 377"/>
                    <a:gd name="T63" fmla="*/ 89 h 169"/>
                    <a:gd name="T64" fmla="*/ 368 w 377"/>
                    <a:gd name="T65" fmla="*/ 35 h 169"/>
                    <a:gd name="T66" fmla="*/ 377 w 377"/>
                    <a:gd name="T67" fmla="*/ 2 h 169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377"/>
                    <a:gd name="T103" fmla="*/ 0 h 169"/>
                    <a:gd name="T104" fmla="*/ 377 w 377"/>
                    <a:gd name="T105" fmla="*/ 169 h 169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377" h="169">
                      <a:moveTo>
                        <a:pt x="371" y="0"/>
                      </a:moveTo>
                      <a:lnTo>
                        <a:pt x="371" y="0"/>
                      </a:lnTo>
                      <a:lnTo>
                        <a:pt x="361" y="33"/>
                      </a:lnTo>
                      <a:lnTo>
                        <a:pt x="352" y="62"/>
                      </a:lnTo>
                      <a:lnTo>
                        <a:pt x="342" y="85"/>
                      </a:lnTo>
                      <a:lnTo>
                        <a:pt x="330" y="106"/>
                      </a:lnTo>
                      <a:lnTo>
                        <a:pt x="319" y="123"/>
                      </a:lnTo>
                      <a:lnTo>
                        <a:pt x="306" y="137"/>
                      </a:lnTo>
                      <a:lnTo>
                        <a:pt x="292" y="148"/>
                      </a:lnTo>
                      <a:lnTo>
                        <a:pt x="278" y="156"/>
                      </a:lnTo>
                      <a:lnTo>
                        <a:pt x="265" y="160"/>
                      </a:lnTo>
                      <a:lnTo>
                        <a:pt x="250" y="163"/>
                      </a:lnTo>
                      <a:lnTo>
                        <a:pt x="235" y="164"/>
                      </a:lnTo>
                      <a:lnTo>
                        <a:pt x="220" y="161"/>
                      </a:lnTo>
                      <a:lnTo>
                        <a:pt x="205" y="158"/>
                      </a:lnTo>
                      <a:lnTo>
                        <a:pt x="188" y="152"/>
                      </a:lnTo>
                      <a:lnTo>
                        <a:pt x="174" y="146"/>
                      </a:lnTo>
                      <a:lnTo>
                        <a:pt x="157" y="138"/>
                      </a:lnTo>
                      <a:lnTo>
                        <a:pt x="142" y="129"/>
                      </a:lnTo>
                      <a:lnTo>
                        <a:pt x="129" y="119"/>
                      </a:lnTo>
                      <a:lnTo>
                        <a:pt x="114" y="108"/>
                      </a:lnTo>
                      <a:lnTo>
                        <a:pt x="100" y="97"/>
                      </a:lnTo>
                      <a:lnTo>
                        <a:pt x="87" y="85"/>
                      </a:lnTo>
                      <a:lnTo>
                        <a:pt x="73" y="74"/>
                      </a:lnTo>
                      <a:lnTo>
                        <a:pt x="62" y="62"/>
                      </a:lnTo>
                      <a:lnTo>
                        <a:pt x="51" y="51"/>
                      </a:lnTo>
                      <a:lnTo>
                        <a:pt x="41" y="40"/>
                      </a:lnTo>
                      <a:lnTo>
                        <a:pt x="32" y="31"/>
                      </a:lnTo>
                      <a:lnTo>
                        <a:pt x="24" y="22"/>
                      </a:lnTo>
                      <a:lnTo>
                        <a:pt x="18" y="15"/>
                      </a:lnTo>
                      <a:lnTo>
                        <a:pt x="12" y="8"/>
                      </a:lnTo>
                      <a:lnTo>
                        <a:pt x="9" y="4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0" y="4"/>
                      </a:lnTo>
                      <a:lnTo>
                        <a:pt x="1" y="5"/>
                      </a:lnTo>
                      <a:lnTo>
                        <a:pt x="3" y="7"/>
                      </a:lnTo>
                      <a:lnTo>
                        <a:pt x="8" y="12"/>
                      </a:lnTo>
                      <a:lnTo>
                        <a:pt x="13" y="19"/>
                      </a:lnTo>
                      <a:lnTo>
                        <a:pt x="19" y="27"/>
                      </a:lnTo>
                      <a:lnTo>
                        <a:pt x="27" y="36"/>
                      </a:lnTo>
                      <a:lnTo>
                        <a:pt x="36" y="45"/>
                      </a:lnTo>
                      <a:lnTo>
                        <a:pt x="47" y="55"/>
                      </a:lnTo>
                      <a:lnTo>
                        <a:pt x="57" y="67"/>
                      </a:lnTo>
                      <a:lnTo>
                        <a:pt x="69" y="78"/>
                      </a:lnTo>
                      <a:lnTo>
                        <a:pt x="82" y="90"/>
                      </a:lnTo>
                      <a:lnTo>
                        <a:pt x="96" y="101"/>
                      </a:lnTo>
                      <a:lnTo>
                        <a:pt x="110" y="113"/>
                      </a:lnTo>
                      <a:lnTo>
                        <a:pt x="124" y="124"/>
                      </a:lnTo>
                      <a:lnTo>
                        <a:pt x="139" y="134"/>
                      </a:lnTo>
                      <a:lnTo>
                        <a:pt x="155" y="143"/>
                      </a:lnTo>
                      <a:lnTo>
                        <a:pt x="170" y="152"/>
                      </a:lnTo>
                      <a:lnTo>
                        <a:pt x="186" y="159"/>
                      </a:lnTo>
                      <a:lnTo>
                        <a:pt x="202" y="164"/>
                      </a:lnTo>
                      <a:lnTo>
                        <a:pt x="218" y="168"/>
                      </a:lnTo>
                      <a:lnTo>
                        <a:pt x="235" y="169"/>
                      </a:lnTo>
                      <a:lnTo>
                        <a:pt x="251" y="168"/>
                      </a:lnTo>
                      <a:lnTo>
                        <a:pt x="266" y="166"/>
                      </a:lnTo>
                      <a:lnTo>
                        <a:pt x="281" y="161"/>
                      </a:lnTo>
                      <a:lnTo>
                        <a:pt x="296" y="153"/>
                      </a:lnTo>
                      <a:lnTo>
                        <a:pt x="311" y="142"/>
                      </a:lnTo>
                      <a:lnTo>
                        <a:pt x="323" y="127"/>
                      </a:lnTo>
                      <a:lnTo>
                        <a:pt x="336" y="110"/>
                      </a:lnTo>
                      <a:lnTo>
                        <a:pt x="347" y="89"/>
                      </a:lnTo>
                      <a:lnTo>
                        <a:pt x="359" y="63"/>
                      </a:lnTo>
                      <a:lnTo>
                        <a:pt x="368" y="35"/>
                      </a:lnTo>
                      <a:lnTo>
                        <a:pt x="377" y="2"/>
                      </a:lnTo>
                      <a:lnTo>
                        <a:pt x="37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13" name="Freeform 24"/>
                <p:cNvSpPr>
                  <a:spLocks/>
                </p:cNvSpPr>
                <p:nvPr/>
              </p:nvSpPr>
              <p:spPr bwMode="auto">
                <a:xfrm>
                  <a:off x="3073" y="3707"/>
                  <a:ext cx="279" cy="223"/>
                </a:xfrm>
                <a:custGeom>
                  <a:avLst/>
                  <a:gdLst>
                    <a:gd name="T0" fmla="*/ 11 w 558"/>
                    <a:gd name="T1" fmla="*/ 218 h 447"/>
                    <a:gd name="T2" fmla="*/ 16 w 558"/>
                    <a:gd name="T3" fmla="*/ 221 h 447"/>
                    <a:gd name="T4" fmla="*/ 28 w 558"/>
                    <a:gd name="T5" fmla="*/ 229 h 447"/>
                    <a:gd name="T6" fmla="*/ 46 w 558"/>
                    <a:gd name="T7" fmla="*/ 239 h 447"/>
                    <a:gd name="T8" fmla="*/ 66 w 558"/>
                    <a:gd name="T9" fmla="*/ 248 h 447"/>
                    <a:gd name="T10" fmla="*/ 88 w 558"/>
                    <a:gd name="T11" fmla="*/ 258 h 447"/>
                    <a:gd name="T12" fmla="*/ 114 w 558"/>
                    <a:gd name="T13" fmla="*/ 262 h 447"/>
                    <a:gd name="T14" fmla="*/ 126 w 558"/>
                    <a:gd name="T15" fmla="*/ 267 h 447"/>
                    <a:gd name="T16" fmla="*/ 156 w 558"/>
                    <a:gd name="T17" fmla="*/ 285 h 447"/>
                    <a:gd name="T18" fmla="*/ 180 w 558"/>
                    <a:gd name="T19" fmla="*/ 301 h 447"/>
                    <a:gd name="T20" fmla="*/ 203 w 558"/>
                    <a:gd name="T21" fmla="*/ 323 h 447"/>
                    <a:gd name="T22" fmla="*/ 224 w 558"/>
                    <a:gd name="T23" fmla="*/ 345 h 447"/>
                    <a:gd name="T24" fmla="*/ 243 w 558"/>
                    <a:gd name="T25" fmla="*/ 366 h 447"/>
                    <a:gd name="T26" fmla="*/ 258 w 558"/>
                    <a:gd name="T27" fmla="*/ 384 h 447"/>
                    <a:gd name="T28" fmla="*/ 274 w 558"/>
                    <a:gd name="T29" fmla="*/ 397 h 447"/>
                    <a:gd name="T30" fmla="*/ 299 w 558"/>
                    <a:gd name="T31" fmla="*/ 410 h 447"/>
                    <a:gd name="T32" fmla="*/ 330 w 558"/>
                    <a:gd name="T33" fmla="*/ 422 h 447"/>
                    <a:gd name="T34" fmla="*/ 365 w 558"/>
                    <a:gd name="T35" fmla="*/ 433 h 447"/>
                    <a:gd name="T36" fmla="*/ 398 w 558"/>
                    <a:gd name="T37" fmla="*/ 442 h 447"/>
                    <a:gd name="T38" fmla="*/ 427 w 558"/>
                    <a:gd name="T39" fmla="*/ 447 h 447"/>
                    <a:gd name="T40" fmla="*/ 458 w 558"/>
                    <a:gd name="T41" fmla="*/ 443 h 447"/>
                    <a:gd name="T42" fmla="*/ 488 w 558"/>
                    <a:gd name="T43" fmla="*/ 434 h 447"/>
                    <a:gd name="T44" fmla="*/ 516 w 558"/>
                    <a:gd name="T45" fmla="*/ 422 h 447"/>
                    <a:gd name="T46" fmla="*/ 534 w 558"/>
                    <a:gd name="T47" fmla="*/ 413 h 447"/>
                    <a:gd name="T48" fmla="*/ 541 w 558"/>
                    <a:gd name="T49" fmla="*/ 409 h 447"/>
                    <a:gd name="T50" fmla="*/ 550 w 558"/>
                    <a:gd name="T51" fmla="*/ 396 h 447"/>
                    <a:gd name="T52" fmla="*/ 558 w 558"/>
                    <a:gd name="T53" fmla="*/ 367 h 447"/>
                    <a:gd name="T54" fmla="*/ 549 w 558"/>
                    <a:gd name="T55" fmla="*/ 341 h 447"/>
                    <a:gd name="T56" fmla="*/ 534 w 558"/>
                    <a:gd name="T57" fmla="*/ 324 h 447"/>
                    <a:gd name="T58" fmla="*/ 516 w 558"/>
                    <a:gd name="T59" fmla="*/ 313 h 447"/>
                    <a:gd name="T60" fmla="*/ 497 w 558"/>
                    <a:gd name="T61" fmla="*/ 303 h 447"/>
                    <a:gd name="T62" fmla="*/ 483 w 558"/>
                    <a:gd name="T63" fmla="*/ 296 h 447"/>
                    <a:gd name="T64" fmla="*/ 479 w 558"/>
                    <a:gd name="T65" fmla="*/ 293 h 447"/>
                    <a:gd name="T66" fmla="*/ 470 w 558"/>
                    <a:gd name="T67" fmla="*/ 284 h 447"/>
                    <a:gd name="T68" fmla="*/ 447 w 558"/>
                    <a:gd name="T69" fmla="*/ 260 h 447"/>
                    <a:gd name="T70" fmla="*/ 418 w 558"/>
                    <a:gd name="T71" fmla="*/ 229 h 447"/>
                    <a:gd name="T72" fmla="*/ 391 w 558"/>
                    <a:gd name="T73" fmla="*/ 198 h 447"/>
                    <a:gd name="T74" fmla="*/ 372 w 558"/>
                    <a:gd name="T75" fmla="*/ 172 h 447"/>
                    <a:gd name="T76" fmla="*/ 364 w 558"/>
                    <a:gd name="T77" fmla="*/ 155 h 447"/>
                    <a:gd name="T78" fmla="*/ 357 w 558"/>
                    <a:gd name="T79" fmla="*/ 132 h 447"/>
                    <a:gd name="T80" fmla="*/ 350 w 558"/>
                    <a:gd name="T81" fmla="*/ 108 h 447"/>
                    <a:gd name="T82" fmla="*/ 344 w 558"/>
                    <a:gd name="T83" fmla="*/ 87 h 447"/>
                    <a:gd name="T84" fmla="*/ 341 w 558"/>
                    <a:gd name="T85" fmla="*/ 72 h 447"/>
                    <a:gd name="T86" fmla="*/ 53 w 558"/>
                    <a:gd name="T87" fmla="*/ 0 h 447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558"/>
                    <a:gd name="T133" fmla="*/ 0 h 447"/>
                    <a:gd name="T134" fmla="*/ 558 w 558"/>
                    <a:gd name="T135" fmla="*/ 447 h 447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558" h="447">
                      <a:moveTo>
                        <a:pt x="53" y="0"/>
                      </a:moveTo>
                      <a:lnTo>
                        <a:pt x="0" y="110"/>
                      </a:lnTo>
                      <a:lnTo>
                        <a:pt x="11" y="218"/>
                      </a:lnTo>
                      <a:lnTo>
                        <a:pt x="12" y="218"/>
                      </a:lnTo>
                      <a:lnTo>
                        <a:pt x="13" y="220"/>
                      </a:lnTo>
                      <a:lnTo>
                        <a:pt x="16" y="221"/>
                      </a:lnTo>
                      <a:lnTo>
                        <a:pt x="19" y="223"/>
                      </a:lnTo>
                      <a:lnTo>
                        <a:pt x="24" y="227"/>
                      </a:lnTo>
                      <a:lnTo>
                        <a:pt x="28" y="229"/>
                      </a:lnTo>
                      <a:lnTo>
                        <a:pt x="33" y="232"/>
                      </a:lnTo>
                      <a:lnTo>
                        <a:pt x="39" y="236"/>
                      </a:lnTo>
                      <a:lnTo>
                        <a:pt x="46" y="239"/>
                      </a:lnTo>
                      <a:lnTo>
                        <a:pt x="53" y="243"/>
                      </a:lnTo>
                      <a:lnTo>
                        <a:pt x="59" y="246"/>
                      </a:lnTo>
                      <a:lnTo>
                        <a:pt x="66" y="248"/>
                      </a:lnTo>
                      <a:lnTo>
                        <a:pt x="73" y="252"/>
                      </a:lnTo>
                      <a:lnTo>
                        <a:pt x="80" y="255"/>
                      </a:lnTo>
                      <a:lnTo>
                        <a:pt x="88" y="258"/>
                      </a:lnTo>
                      <a:lnTo>
                        <a:pt x="95" y="259"/>
                      </a:lnTo>
                      <a:lnTo>
                        <a:pt x="107" y="261"/>
                      </a:lnTo>
                      <a:lnTo>
                        <a:pt x="114" y="262"/>
                      </a:lnTo>
                      <a:lnTo>
                        <a:pt x="118" y="265"/>
                      </a:lnTo>
                      <a:lnTo>
                        <a:pt x="122" y="266"/>
                      </a:lnTo>
                      <a:lnTo>
                        <a:pt x="126" y="267"/>
                      </a:lnTo>
                      <a:lnTo>
                        <a:pt x="132" y="271"/>
                      </a:lnTo>
                      <a:lnTo>
                        <a:pt x="141" y="276"/>
                      </a:lnTo>
                      <a:lnTo>
                        <a:pt x="156" y="285"/>
                      </a:lnTo>
                      <a:lnTo>
                        <a:pt x="164" y="290"/>
                      </a:lnTo>
                      <a:lnTo>
                        <a:pt x="172" y="296"/>
                      </a:lnTo>
                      <a:lnTo>
                        <a:pt x="180" y="301"/>
                      </a:lnTo>
                      <a:lnTo>
                        <a:pt x="188" y="308"/>
                      </a:lnTo>
                      <a:lnTo>
                        <a:pt x="197" y="315"/>
                      </a:lnTo>
                      <a:lnTo>
                        <a:pt x="203" y="323"/>
                      </a:lnTo>
                      <a:lnTo>
                        <a:pt x="210" y="330"/>
                      </a:lnTo>
                      <a:lnTo>
                        <a:pt x="217" y="338"/>
                      </a:lnTo>
                      <a:lnTo>
                        <a:pt x="224" y="345"/>
                      </a:lnTo>
                      <a:lnTo>
                        <a:pt x="230" y="352"/>
                      </a:lnTo>
                      <a:lnTo>
                        <a:pt x="237" y="359"/>
                      </a:lnTo>
                      <a:lnTo>
                        <a:pt x="243" y="366"/>
                      </a:lnTo>
                      <a:lnTo>
                        <a:pt x="248" y="373"/>
                      </a:lnTo>
                      <a:lnTo>
                        <a:pt x="253" y="379"/>
                      </a:lnTo>
                      <a:lnTo>
                        <a:pt x="258" y="384"/>
                      </a:lnTo>
                      <a:lnTo>
                        <a:pt x="262" y="389"/>
                      </a:lnTo>
                      <a:lnTo>
                        <a:pt x="267" y="392"/>
                      </a:lnTo>
                      <a:lnTo>
                        <a:pt x="274" y="397"/>
                      </a:lnTo>
                      <a:lnTo>
                        <a:pt x="281" y="402"/>
                      </a:lnTo>
                      <a:lnTo>
                        <a:pt x="290" y="406"/>
                      </a:lnTo>
                      <a:lnTo>
                        <a:pt x="299" y="410"/>
                      </a:lnTo>
                      <a:lnTo>
                        <a:pt x="308" y="414"/>
                      </a:lnTo>
                      <a:lnTo>
                        <a:pt x="320" y="419"/>
                      </a:lnTo>
                      <a:lnTo>
                        <a:pt x="330" y="422"/>
                      </a:lnTo>
                      <a:lnTo>
                        <a:pt x="342" y="426"/>
                      </a:lnTo>
                      <a:lnTo>
                        <a:pt x="353" y="429"/>
                      </a:lnTo>
                      <a:lnTo>
                        <a:pt x="365" y="433"/>
                      </a:lnTo>
                      <a:lnTo>
                        <a:pt x="376" y="436"/>
                      </a:lnTo>
                      <a:lnTo>
                        <a:pt x="387" y="440"/>
                      </a:lnTo>
                      <a:lnTo>
                        <a:pt x="398" y="442"/>
                      </a:lnTo>
                      <a:lnTo>
                        <a:pt x="407" y="444"/>
                      </a:lnTo>
                      <a:lnTo>
                        <a:pt x="418" y="445"/>
                      </a:lnTo>
                      <a:lnTo>
                        <a:pt x="427" y="447"/>
                      </a:lnTo>
                      <a:lnTo>
                        <a:pt x="437" y="447"/>
                      </a:lnTo>
                      <a:lnTo>
                        <a:pt x="448" y="445"/>
                      </a:lnTo>
                      <a:lnTo>
                        <a:pt x="458" y="443"/>
                      </a:lnTo>
                      <a:lnTo>
                        <a:pt x="468" y="441"/>
                      </a:lnTo>
                      <a:lnTo>
                        <a:pt x="479" y="437"/>
                      </a:lnTo>
                      <a:lnTo>
                        <a:pt x="488" y="434"/>
                      </a:lnTo>
                      <a:lnTo>
                        <a:pt x="498" y="430"/>
                      </a:lnTo>
                      <a:lnTo>
                        <a:pt x="507" y="426"/>
                      </a:lnTo>
                      <a:lnTo>
                        <a:pt x="516" y="422"/>
                      </a:lnTo>
                      <a:lnTo>
                        <a:pt x="523" y="419"/>
                      </a:lnTo>
                      <a:lnTo>
                        <a:pt x="530" y="415"/>
                      </a:lnTo>
                      <a:lnTo>
                        <a:pt x="534" y="413"/>
                      </a:lnTo>
                      <a:lnTo>
                        <a:pt x="539" y="411"/>
                      </a:lnTo>
                      <a:lnTo>
                        <a:pt x="541" y="410"/>
                      </a:lnTo>
                      <a:lnTo>
                        <a:pt x="541" y="409"/>
                      </a:lnTo>
                      <a:lnTo>
                        <a:pt x="543" y="407"/>
                      </a:lnTo>
                      <a:lnTo>
                        <a:pt x="546" y="403"/>
                      </a:lnTo>
                      <a:lnTo>
                        <a:pt x="550" y="396"/>
                      </a:lnTo>
                      <a:lnTo>
                        <a:pt x="554" y="388"/>
                      </a:lnTo>
                      <a:lnTo>
                        <a:pt x="557" y="377"/>
                      </a:lnTo>
                      <a:lnTo>
                        <a:pt x="558" y="367"/>
                      </a:lnTo>
                      <a:lnTo>
                        <a:pt x="557" y="357"/>
                      </a:lnTo>
                      <a:lnTo>
                        <a:pt x="553" y="345"/>
                      </a:lnTo>
                      <a:lnTo>
                        <a:pt x="549" y="341"/>
                      </a:lnTo>
                      <a:lnTo>
                        <a:pt x="545" y="335"/>
                      </a:lnTo>
                      <a:lnTo>
                        <a:pt x="540" y="330"/>
                      </a:lnTo>
                      <a:lnTo>
                        <a:pt x="534" y="324"/>
                      </a:lnTo>
                      <a:lnTo>
                        <a:pt x="528" y="321"/>
                      </a:lnTo>
                      <a:lnTo>
                        <a:pt x="521" y="316"/>
                      </a:lnTo>
                      <a:lnTo>
                        <a:pt x="516" y="313"/>
                      </a:lnTo>
                      <a:lnTo>
                        <a:pt x="509" y="308"/>
                      </a:lnTo>
                      <a:lnTo>
                        <a:pt x="503" y="306"/>
                      </a:lnTo>
                      <a:lnTo>
                        <a:pt x="497" y="303"/>
                      </a:lnTo>
                      <a:lnTo>
                        <a:pt x="493" y="299"/>
                      </a:lnTo>
                      <a:lnTo>
                        <a:pt x="488" y="298"/>
                      </a:lnTo>
                      <a:lnTo>
                        <a:pt x="483" y="296"/>
                      </a:lnTo>
                      <a:lnTo>
                        <a:pt x="481" y="294"/>
                      </a:lnTo>
                      <a:lnTo>
                        <a:pt x="479" y="294"/>
                      </a:lnTo>
                      <a:lnTo>
                        <a:pt x="479" y="293"/>
                      </a:lnTo>
                      <a:lnTo>
                        <a:pt x="478" y="292"/>
                      </a:lnTo>
                      <a:lnTo>
                        <a:pt x="474" y="289"/>
                      </a:lnTo>
                      <a:lnTo>
                        <a:pt x="470" y="284"/>
                      </a:lnTo>
                      <a:lnTo>
                        <a:pt x="463" y="277"/>
                      </a:lnTo>
                      <a:lnTo>
                        <a:pt x="456" y="269"/>
                      </a:lnTo>
                      <a:lnTo>
                        <a:pt x="447" y="260"/>
                      </a:lnTo>
                      <a:lnTo>
                        <a:pt x="437" y="251"/>
                      </a:lnTo>
                      <a:lnTo>
                        <a:pt x="428" y="239"/>
                      </a:lnTo>
                      <a:lnTo>
                        <a:pt x="418" y="229"/>
                      </a:lnTo>
                      <a:lnTo>
                        <a:pt x="409" y="218"/>
                      </a:lnTo>
                      <a:lnTo>
                        <a:pt x="399" y="208"/>
                      </a:lnTo>
                      <a:lnTo>
                        <a:pt x="391" y="198"/>
                      </a:lnTo>
                      <a:lnTo>
                        <a:pt x="383" y="188"/>
                      </a:lnTo>
                      <a:lnTo>
                        <a:pt x="376" y="179"/>
                      </a:lnTo>
                      <a:lnTo>
                        <a:pt x="372" y="172"/>
                      </a:lnTo>
                      <a:lnTo>
                        <a:pt x="368" y="167"/>
                      </a:lnTo>
                      <a:lnTo>
                        <a:pt x="366" y="161"/>
                      </a:lnTo>
                      <a:lnTo>
                        <a:pt x="364" y="155"/>
                      </a:lnTo>
                      <a:lnTo>
                        <a:pt x="361" y="148"/>
                      </a:lnTo>
                      <a:lnTo>
                        <a:pt x="359" y="140"/>
                      </a:lnTo>
                      <a:lnTo>
                        <a:pt x="357" y="132"/>
                      </a:lnTo>
                      <a:lnTo>
                        <a:pt x="354" y="124"/>
                      </a:lnTo>
                      <a:lnTo>
                        <a:pt x="352" y="116"/>
                      </a:lnTo>
                      <a:lnTo>
                        <a:pt x="350" y="108"/>
                      </a:lnTo>
                      <a:lnTo>
                        <a:pt x="348" y="101"/>
                      </a:lnTo>
                      <a:lnTo>
                        <a:pt x="346" y="93"/>
                      </a:lnTo>
                      <a:lnTo>
                        <a:pt x="344" y="87"/>
                      </a:lnTo>
                      <a:lnTo>
                        <a:pt x="343" y="80"/>
                      </a:lnTo>
                      <a:lnTo>
                        <a:pt x="342" y="76"/>
                      </a:lnTo>
                      <a:lnTo>
                        <a:pt x="341" y="72"/>
                      </a:lnTo>
                      <a:lnTo>
                        <a:pt x="341" y="70"/>
                      </a:lnTo>
                      <a:lnTo>
                        <a:pt x="341" y="69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14" name="Freeform 25"/>
                <p:cNvSpPr>
                  <a:spLocks/>
                </p:cNvSpPr>
                <p:nvPr/>
              </p:nvSpPr>
              <p:spPr bwMode="auto">
                <a:xfrm>
                  <a:off x="3072" y="3706"/>
                  <a:ext cx="28" cy="57"/>
                </a:xfrm>
                <a:custGeom>
                  <a:avLst/>
                  <a:gdLst>
                    <a:gd name="T0" fmla="*/ 6 w 58"/>
                    <a:gd name="T1" fmla="*/ 111 h 113"/>
                    <a:gd name="T2" fmla="*/ 6 w 58"/>
                    <a:gd name="T3" fmla="*/ 113 h 113"/>
                    <a:gd name="T4" fmla="*/ 58 w 58"/>
                    <a:gd name="T5" fmla="*/ 4 h 113"/>
                    <a:gd name="T6" fmla="*/ 52 w 58"/>
                    <a:gd name="T7" fmla="*/ 0 h 113"/>
                    <a:gd name="T8" fmla="*/ 0 w 58"/>
                    <a:gd name="T9" fmla="*/ 110 h 113"/>
                    <a:gd name="T10" fmla="*/ 0 w 58"/>
                    <a:gd name="T11" fmla="*/ 112 h 113"/>
                    <a:gd name="T12" fmla="*/ 0 w 58"/>
                    <a:gd name="T13" fmla="*/ 110 h 113"/>
                    <a:gd name="T14" fmla="*/ 0 w 58"/>
                    <a:gd name="T15" fmla="*/ 111 h 113"/>
                    <a:gd name="T16" fmla="*/ 0 w 58"/>
                    <a:gd name="T17" fmla="*/ 112 h 113"/>
                    <a:gd name="T18" fmla="*/ 6 w 58"/>
                    <a:gd name="T19" fmla="*/ 111 h 1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8"/>
                    <a:gd name="T31" fmla="*/ 0 h 113"/>
                    <a:gd name="T32" fmla="*/ 58 w 58"/>
                    <a:gd name="T33" fmla="*/ 113 h 1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8" h="113">
                      <a:moveTo>
                        <a:pt x="6" y="111"/>
                      </a:moveTo>
                      <a:lnTo>
                        <a:pt x="6" y="113"/>
                      </a:lnTo>
                      <a:lnTo>
                        <a:pt x="58" y="4"/>
                      </a:lnTo>
                      <a:lnTo>
                        <a:pt x="52" y="0"/>
                      </a:lnTo>
                      <a:lnTo>
                        <a:pt x="0" y="110"/>
                      </a:lnTo>
                      <a:lnTo>
                        <a:pt x="0" y="112"/>
                      </a:lnTo>
                      <a:lnTo>
                        <a:pt x="0" y="110"/>
                      </a:lnTo>
                      <a:lnTo>
                        <a:pt x="0" y="111"/>
                      </a:lnTo>
                      <a:lnTo>
                        <a:pt x="0" y="112"/>
                      </a:lnTo>
                      <a:lnTo>
                        <a:pt x="6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15" name="Freeform 26"/>
                <p:cNvSpPr>
                  <a:spLocks/>
                </p:cNvSpPr>
                <p:nvPr/>
              </p:nvSpPr>
              <p:spPr bwMode="auto">
                <a:xfrm>
                  <a:off x="3072" y="3762"/>
                  <a:ext cx="8" cy="55"/>
                </a:xfrm>
                <a:custGeom>
                  <a:avLst/>
                  <a:gdLst>
                    <a:gd name="T0" fmla="*/ 16 w 18"/>
                    <a:gd name="T1" fmla="*/ 107 h 112"/>
                    <a:gd name="T2" fmla="*/ 18 w 18"/>
                    <a:gd name="T3" fmla="*/ 109 h 112"/>
                    <a:gd name="T4" fmla="*/ 6 w 18"/>
                    <a:gd name="T5" fmla="*/ 0 h 112"/>
                    <a:gd name="T6" fmla="*/ 0 w 18"/>
                    <a:gd name="T7" fmla="*/ 1 h 112"/>
                    <a:gd name="T8" fmla="*/ 12 w 18"/>
                    <a:gd name="T9" fmla="*/ 109 h 112"/>
                    <a:gd name="T10" fmla="*/ 13 w 18"/>
                    <a:gd name="T11" fmla="*/ 112 h 112"/>
                    <a:gd name="T12" fmla="*/ 12 w 18"/>
                    <a:gd name="T13" fmla="*/ 109 h 112"/>
                    <a:gd name="T14" fmla="*/ 12 w 18"/>
                    <a:gd name="T15" fmla="*/ 112 h 112"/>
                    <a:gd name="T16" fmla="*/ 13 w 18"/>
                    <a:gd name="T17" fmla="*/ 112 h 112"/>
                    <a:gd name="T18" fmla="*/ 16 w 18"/>
                    <a:gd name="T19" fmla="*/ 107 h 11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12"/>
                    <a:gd name="T32" fmla="*/ 18 w 18"/>
                    <a:gd name="T33" fmla="*/ 112 h 11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12">
                      <a:moveTo>
                        <a:pt x="16" y="107"/>
                      </a:moveTo>
                      <a:lnTo>
                        <a:pt x="18" y="109"/>
                      </a:lnTo>
                      <a:lnTo>
                        <a:pt x="6" y="0"/>
                      </a:lnTo>
                      <a:lnTo>
                        <a:pt x="0" y="1"/>
                      </a:lnTo>
                      <a:lnTo>
                        <a:pt x="12" y="109"/>
                      </a:lnTo>
                      <a:lnTo>
                        <a:pt x="13" y="112"/>
                      </a:lnTo>
                      <a:lnTo>
                        <a:pt x="12" y="109"/>
                      </a:lnTo>
                      <a:lnTo>
                        <a:pt x="12" y="112"/>
                      </a:lnTo>
                      <a:lnTo>
                        <a:pt x="13" y="112"/>
                      </a:lnTo>
                      <a:lnTo>
                        <a:pt x="16" y="1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16" name="Freeform 27"/>
                <p:cNvSpPr>
                  <a:spLocks/>
                </p:cNvSpPr>
                <p:nvPr/>
              </p:nvSpPr>
              <p:spPr bwMode="auto">
                <a:xfrm>
                  <a:off x="3078" y="3815"/>
                  <a:ext cx="43" cy="23"/>
                </a:xfrm>
                <a:custGeom>
                  <a:avLst/>
                  <a:gdLst>
                    <a:gd name="T0" fmla="*/ 85 w 86"/>
                    <a:gd name="T1" fmla="*/ 39 h 46"/>
                    <a:gd name="T2" fmla="*/ 86 w 86"/>
                    <a:gd name="T3" fmla="*/ 39 h 46"/>
                    <a:gd name="T4" fmla="*/ 79 w 86"/>
                    <a:gd name="T5" fmla="*/ 38 h 46"/>
                    <a:gd name="T6" fmla="*/ 71 w 86"/>
                    <a:gd name="T7" fmla="*/ 36 h 46"/>
                    <a:gd name="T8" fmla="*/ 64 w 86"/>
                    <a:gd name="T9" fmla="*/ 34 h 46"/>
                    <a:gd name="T10" fmla="*/ 58 w 86"/>
                    <a:gd name="T11" fmla="*/ 30 h 46"/>
                    <a:gd name="T12" fmla="*/ 51 w 86"/>
                    <a:gd name="T13" fmla="*/ 27 h 46"/>
                    <a:gd name="T14" fmla="*/ 44 w 86"/>
                    <a:gd name="T15" fmla="*/ 23 h 46"/>
                    <a:gd name="T16" fmla="*/ 37 w 86"/>
                    <a:gd name="T17" fmla="*/ 20 h 46"/>
                    <a:gd name="T18" fmla="*/ 31 w 86"/>
                    <a:gd name="T19" fmla="*/ 16 h 46"/>
                    <a:gd name="T20" fmla="*/ 25 w 86"/>
                    <a:gd name="T21" fmla="*/ 14 h 46"/>
                    <a:gd name="T22" fmla="*/ 19 w 86"/>
                    <a:gd name="T23" fmla="*/ 11 h 46"/>
                    <a:gd name="T24" fmla="*/ 15 w 86"/>
                    <a:gd name="T25" fmla="*/ 7 h 46"/>
                    <a:gd name="T26" fmla="*/ 11 w 86"/>
                    <a:gd name="T27" fmla="*/ 5 h 46"/>
                    <a:gd name="T28" fmla="*/ 8 w 86"/>
                    <a:gd name="T29" fmla="*/ 2 h 46"/>
                    <a:gd name="T30" fmla="*/ 5 w 86"/>
                    <a:gd name="T31" fmla="*/ 1 h 46"/>
                    <a:gd name="T32" fmla="*/ 3 w 86"/>
                    <a:gd name="T33" fmla="*/ 0 h 46"/>
                    <a:gd name="T34" fmla="*/ 3 w 86"/>
                    <a:gd name="T35" fmla="*/ 0 h 46"/>
                    <a:gd name="T36" fmla="*/ 0 w 86"/>
                    <a:gd name="T37" fmla="*/ 5 h 46"/>
                    <a:gd name="T38" fmla="*/ 0 w 86"/>
                    <a:gd name="T39" fmla="*/ 6 h 46"/>
                    <a:gd name="T40" fmla="*/ 2 w 86"/>
                    <a:gd name="T41" fmla="*/ 7 h 46"/>
                    <a:gd name="T42" fmla="*/ 5 w 86"/>
                    <a:gd name="T43" fmla="*/ 8 h 46"/>
                    <a:gd name="T44" fmla="*/ 8 w 86"/>
                    <a:gd name="T45" fmla="*/ 11 h 46"/>
                    <a:gd name="T46" fmla="*/ 11 w 86"/>
                    <a:gd name="T47" fmla="*/ 13 h 46"/>
                    <a:gd name="T48" fmla="*/ 16 w 86"/>
                    <a:gd name="T49" fmla="*/ 16 h 46"/>
                    <a:gd name="T50" fmla="*/ 22 w 86"/>
                    <a:gd name="T51" fmla="*/ 19 h 46"/>
                    <a:gd name="T52" fmla="*/ 28 w 86"/>
                    <a:gd name="T53" fmla="*/ 22 h 46"/>
                    <a:gd name="T54" fmla="*/ 34 w 86"/>
                    <a:gd name="T55" fmla="*/ 25 h 46"/>
                    <a:gd name="T56" fmla="*/ 40 w 86"/>
                    <a:gd name="T57" fmla="*/ 29 h 46"/>
                    <a:gd name="T58" fmla="*/ 47 w 86"/>
                    <a:gd name="T59" fmla="*/ 32 h 46"/>
                    <a:gd name="T60" fmla="*/ 55 w 86"/>
                    <a:gd name="T61" fmla="*/ 36 h 46"/>
                    <a:gd name="T62" fmla="*/ 62 w 86"/>
                    <a:gd name="T63" fmla="*/ 39 h 46"/>
                    <a:gd name="T64" fmla="*/ 70 w 86"/>
                    <a:gd name="T65" fmla="*/ 42 h 46"/>
                    <a:gd name="T66" fmla="*/ 77 w 86"/>
                    <a:gd name="T67" fmla="*/ 44 h 46"/>
                    <a:gd name="T68" fmla="*/ 84 w 86"/>
                    <a:gd name="T69" fmla="*/ 46 h 46"/>
                    <a:gd name="T70" fmla="*/ 84 w 86"/>
                    <a:gd name="T71" fmla="*/ 46 h 46"/>
                    <a:gd name="T72" fmla="*/ 85 w 86"/>
                    <a:gd name="T73" fmla="*/ 39 h 4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86"/>
                    <a:gd name="T112" fmla="*/ 0 h 46"/>
                    <a:gd name="T113" fmla="*/ 86 w 86"/>
                    <a:gd name="T114" fmla="*/ 46 h 4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86" h="46">
                      <a:moveTo>
                        <a:pt x="85" y="39"/>
                      </a:moveTo>
                      <a:lnTo>
                        <a:pt x="86" y="39"/>
                      </a:lnTo>
                      <a:lnTo>
                        <a:pt x="79" y="38"/>
                      </a:lnTo>
                      <a:lnTo>
                        <a:pt x="71" y="36"/>
                      </a:lnTo>
                      <a:lnTo>
                        <a:pt x="64" y="34"/>
                      </a:lnTo>
                      <a:lnTo>
                        <a:pt x="58" y="30"/>
                      </a:lnTo>
                      <a:lnTo>
                        <a:pt x="51" y="27"/>
                      </a:lnTo>
                      <a:lnTo>
                        <a:pt x="44" y="23"/>
                      </a:lnTo>
                      <a:lnTo>
                        <a:pt x="37" y="20"/>
                      </a:lnTo>
                      <a:lnTo>
                        <a:pt x="31" y="16"/>
                      </a:lnTo>
                      <a:lnTo>
                        <a:pt x="25" y="14"/>
                      </a:lnTo>
                      <a:lnTo>
                        <a:pt x="19" y="11"/>
                      </a:lnTo>
                      <a:lnTo>
                        <a:pt x="15" y="7"/>
                      </a:lnTo>
                      <a:lnTo>
                        <a:pt x="11" y="5"/>
                      </a:lnTo>
                      <a:lnTo>
                        <a:pt x="8" y="2"/>
                      </a:lnTo>
                      <a:lnTo>
                        <a:pt x="5" y="1"/>
                      </a:lnTo>
                      <a:lnTo>
                        <a:pt x="3" y="0"/>
                      </a:lnTo>
                      <a:lnTo>
                        <a:pt x="0" y="5"/>
                      </a:lnTo>
                      <a:lnTo>
                        <a:pt x="0" y="6"/>
                      </a:lnTo>
                      <a:lnTo>
                        <a:pt x="2" y="7"/>
                      </a:lnTo>
                      <a:lnTo>
                        <a:pt x="5" y="8"/>
                      </a:lnTo>
                      <a:lnTo>
                        <a:pt x="8" y="11"/>
                      </a:lnTo>
                      <a:lnTo>
                        <a:pt x="11" y="13"/>
                      </a:lnTo>
                      <a:lnTo>
                        <a:pt x="16" y="16"/>
                      </a:lnTo>
                      <a:lnTo>
                        <a:pt x="22" y="19"/>
                      </a:lnTo>
                      <a:lnTo>
                        <a:pt x="28" y="22"/>
                      </a:lnTo>
                      <a:lnTo>
                        <a:pt x="34" y="25"/>
                      </a:lnTo>
                      <a:lnTo>
                        <a:pt x="40" y="29"/>
                      </a:lnTo>
                      <a:lnTo>
                        <a:pt x="47" y="32"/>
                      </a:lnTo>
                      <a:lnTo>
                        <a:pt x="55" y="36"/>
                      </a:lnTo>
                      <a:lnTo>
                        <a:pt x="62" y="39"/>
                      </a:lnTo>
                      <a:lnTo>
                        <a:pt x="70" y="42"/>
                      </a:lnTo>
                      <a:lnTo>
                        <a:pt x="77" y="44"/>
                      </a:lnTo>
                      <a:lnTo>
                        <a:pt x="84" y="46"/>
                      </a:lnTo>
                      <a:lnTo>
                        <a:pt x="85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17" name="Freeform 28"/>
                <p:cNvSpPr>
                  <a:spLocks/>
                </p:cNvSpPr>
                <p:nvPr/>
              </p:nvSpPr>
              <p:spPr bwMode="auto">
                <a:xfrm>
                  <a:off x="3120" y="3835"/>
                  <a:ext cx="32" cy="16"/>
                </a:xfrm>
                <a:custGeom>
                  <a:avLst/>
                  <a:gdLst>
                    <a:gd name="T0" fmla="*/ 63 w 63"/>
                    <a:gd name="T1" fmla="*/ 27 h 33"/>
                    <a:gd name="T2" fmla="*/ 63 w 63"/>
                    <a:gd name="T3" fmla="*/ 27 h 33"/>
                    <a:gd name="T4" fmla="*/ 50 w 63"/>
                    <a:gd name="T5" fmla="*/ 19 h 33"/>
                    <a:gd name="T6" fmla="*/ 40 w 63"/>
                    <a:gd name="T7" fmla="*/ 13 h 33"/>
                    <a:gd name="T8" fmla="*/ 33 w 63"/>
                    <a:gd name="T9" fmla="*/ 10 h 33"/>
                    <a:gd name="T10" fmla="*/ 30 w 63"/>
                    <a:gd name="T11" fmla="*/ 7 h 33"/>
                    <a:gd name="T12" fmla="*/ 25 w 63"/>
                    <a:gd name="T13" fmla="*/ 6 h 33"/>
                    <a:gd name="T14" fmla="*/ 21 w 63"/>
                    <a:gd name="T15" fmla="*/ 5 h 33"/>
                    <a:gd name="T16" fmla="*/ 13 w 63"/>
                    <a:gd name="T17" fmla="*/ 3 h 33"/>
                    <a:gd name="T18" fmla="*/ 1 w 63"/>
                    <a:gd name="T19" fmla="*/ 0 h 33"/>
                    <a:gd name="T20" fmla="*/ 0 w 63"/>
                    <a:gd name="T21" fmla="*/ 7 h 33"/>
                    <a:gd name="T22" fmla="*/ 12 w 63"/>
                    <a:gd name="T23" fmla="*/ 10 h 33"/>
                    <a:gd name="T24" fmla="*/ 18 w 63"/>
                    <a:gd name="T25" fmla="*/ 11 h 33"/>
                    <a:gd name="T26" fmla="*/ 23 w 63"/>
                    <a:gd name="T27" fmla="*/ 12 h 33"/>
                    <a:gd name="T28" fmla="*/ 27 w 63"/>
                    <a:gd name="T29" fmla="*/ 13 h 33"/>
                    <a:gd name="T30" fmla="*/ 31 w 63"/>
                    <a:gd name="T31" fmla="*/ 15 h 33"/>
                    <a:gd name="T32" fmla="*/ 37 w 63"/>
                    <a:gd name="T33" fmla="*/ 19 h 33"/>
                    <a:gd name="T34" fmla="*/ 46 w 63"/>
                    <a:gd name="T35" fmla="*/ 25 h 33"/>
                    <a:gd name="T36" fmla="*/ 60 w 63"/>
                    <a:gd name="T37" fmla="*/ 33 h 33"/>
                    <a:gd name="T38" fmla="*/ 60 w 63"/>
                    <a:gd name="T39" fmla="*/ 33 h 33"/>
                    <a:gd name="T40" fmla="*/ 63 w 63"/>
                    <a:gd name="T41" fmla="*/ 27 h 33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63"/>
                    <a:gd name="T64" fmla="*/ 0 h 33"/>
                    <a:gd name="T65" fmla="*/ 63 w 63"/>
                    <a:gd name="T66" fmla="*/ 33 h 33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63" h="33">
                      <a:moveTo>
                        <a:pt x="63" y="27"/>
                      </a:moveTo>
                      <a:lnTo>
                        <a:pt x="63" y="27"/>
                      </a:lnTo>
                      <a:lnTo>
                        <a:pt x="50" y="19"/>
                      </a:lnTo>
                      <a:lnTo>
                        <a:pt x="40" y="13"/>
                      </a:lnTo>
                      <a:lnTo>
                        <a:pt x="33" y="10"/>
                      </a:lnTo>
                      <a:lnTo>
                        <a:pt x="30" y="7"/>
                      </a:lnTo>
                      <a:lnTo>
                        <a:pt x="25" y="6"/>
                      </a:lnTo>
                      <a:lnTo>
                        <a:pt x="21" y="5"/>
                      </a:lnTo>
                      <a:lnTo>
                        <a:pt x="13" y="3"/>
                      </a:lnTo>
                      <a:lnTo>
                        <a:pt x="1" y="0"/>
                      </a:lnTo>
                      <a:lnTo>
                        <a:pt x="0" y="7"/>
                      </a:lnTo>
                      <a:lnTo>
                        <a:pt x="12" y="10"/>
                      </a:lnTo>
                      <a:lnTo>
                        <a:pt x="18" y="11"/>
                      </a:lnTo>
                      <a:lnTo>
                        <a:pt x="23" y="12"/>
                      </a:lnTo>
                      <a:lnTo>
                        <a:pt x="27" y="13"/>
                      </a:lnTo>
                      <a:lnTo>
                        <a:pt x="31" y="15"/>
                      </a:lnTo>
                      <a:lnTo>
                        <a:pt x="37" y="19"/>
                      </a:lnTo>
                      <a:lnTo>
                        <a:pt x="46" y="25"/>
                      </a:lnTo>
                      <a:lnTo>
                        <a:pt x="60" y="33"/>
                      </a:lnTo>
                      <a:lnTo>
                        <a:pt x="63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18" name="Freeform 29"/>
                <p:cNvSpPr>
                  <a:spLocks/>
                </p:cNvSpPr>
                <p:nvPr/>
              </p:nvSpPr>
              <p:spPr bwMode="auto">
                <a:xfrm>
                  <a:off x="3150" y="3848"/>
                  <a:ext cx="55" cy="55"/>
                </a:xfrm>
                <a:custGeom>
                  <a:avLst/>
                  <a:gdLst>
                    <a:gd name="T0" fmla="*/ 111 w 111"/>
                    <a:gd name="T1" fmla="*/ 105 h 109"/>
                    <a:gd name="T2" fmla="*/ 111 w 111"/>
                    <a:gd name="T3" fmla="*/ 105 h 109"/>
                    <a:gd name="T4" fmla="*/ 106 w 111"/>
                    <a:gd name="T5" fmla="*/ 100 h 109"/>
                    <a:gd name="T6" fmla="*/ 101 w 111"/>
                    <a:gd name="T7" fmla="*/ 94 h 109"/>
                    <a:gd name="T8" fmla="*/ 97 w 111"/>
                    <a:gd name="T9" fmla="*/ 89 h 109"/>
                    <a:gd name="T10" fmla="*/ 91 w 111"/>
                    <a:gd name="T11" fmla="*/ 82 h 109"/>
                    <a:gd name="T12" fmla="*/ 85 w 111"/>
                    <a:gd name="T13" fmla="*/ 75 h 109"/>
                    <a:gd name="T14" fmla="*/ 78 w 111"/>
                    <a:gd name="T15" fmla="*/ 69 h 109"/>
                    <a:gd name="T16" fmla="*/ 73 w 111"/>
                    <a:gd name="T17" fmla="*/ 61 h 109"/>
                    <a:gd name="T18" fmla="*/ 66 w 111"/>
                    <a:gd name="T19" fmla="*/ 54 h 109"/>
                    <a:gd name="T20" fmla="*/ 59 w 111"/>
                    <a:gd name="T21" fmla="*/ 46 h 109"/>
                    <a:gd name="T22" fmla="*/ 52 w 111"/>
                    <a:gd name="T23" fmla="*/ 39 h 109"/>
                    <a:gd name="T24" fmla="*/ 45 w 111"/>
                    <a:gd name="T25" fmla="*/ 31 h 109"/>
                    <a:gd name="T26" fmla="*/ 37 w 111"/>
                    <a:gd name="T27" fmla="*/ 24 h 109"/>
                    <a:gd name="T28" fmla="*/ 29 w 111"/>
                    <a:gd name="T29" fmla="*/ 17 h 109"/>
                    <a:gd name="T30" fmla="*/ 21 w 111"/>
                    <a:gd name="T31" fmla="*/ 11 h 109"/>
                    <a:gd name="T32" fmla="*/ 13 w 111"/>
                    <a:gd name="T33" fmla="*/ 6 h 109"/>
                    <a:gd name="T34" fmla="*/ 3 w 111"/>
                    <a:gd name="T35" fmla="*/ 0 h 109"/>
                    <a:gd name="T36" fmla="*/ 0 w 111"/>
                    <a:gd name="T37" fmla="*/ 6 h 109"/>
                    <a:gd name="T38" fmla="*/ 9 w 111"/>
                    <a:gd name="T39" fmla="*/ 10 h 109"/>
                    <a:gd name="T40" fmla="*/ 17 w 111"/>
                    <a:gd name="T41" fmla="*/ 17 h 109"/>
                    <a:gd name="T42" fmla="*/ 25 w 111"/>
                    <a:gd name="T43" fmla="*/ 22 h 109"/>
                    <a:gd name="T44" fmla="*/ 32 w 111"/>
                    <a:gd name="T45" fmla="*/ 29 h 109"/>
                    <a:gd name="T46" fmla="*/ 40 w 111"/>
                    <a:gd name="T47" fmla="*/ 36 h 109"/>
                    <a:gd name="T48" fmla="*/ 47 w 111"/>
                    <a:gd name="T49" fmla="*/ 44 h 109"/>
                    <a:gd name="T50" fmla="*/ 54 w 111"/>
                    <a:gd name="T51" fmla="*/ 50 h 109"/>
                    <a:gd name="T52" fmla="*/ 61 w 111"/>
                    <a:gd name="T53" fmla="*/ 59 h 109"/>
                    <a:gd name="T54" fmla="*/ 68 w 111"/>
                    <a:gd name="T55" fmla="*/ 65 h 109"/>
                    <a:gd name="T56" fmla="*/ 74 w 111"/>
                    <a:gd name="T57" fmla="*/ 72 h 109"/>
                    <a:gd name="T58" fmla="*/ 81 w 111"/>
                    <a:gd name="T59" fmla="*/ 79 h 109"/>
                    <a:gd name="T60" fmla="*/ 86 w 111"/>
                    <a:gd name="T61" fmla="*/ 86 h 109"/>
                    <a:gd name="T62" fmla="*/ 92 w 111"/>
                    <a:gd name="T63" fmla="*/ 93 h 109"/>
                    <a:gd name="T64" fmla="*/ 97 w 111"/>
                    <a:gd name="T65" fmla="*/ 98 h 109"/>
                    <a:gd name="T66" fmla="*/ 101 w 111"/>
                    <a:gd name="T67" fmla="*/ 105 h 109"/>
                    <a:gd name="T68" fmla="*/ 106 w 111"/>
                    <a:gd name="T69" fmla="*/ 109 h 109"/>
                    <a:gd name="T70" fmla="*/ 106 w 111"/>
                    <a:gd name="T71" fmla="*/ 109 h 109"/>
                    <a:gd name="T72" fmla="*/ 111 w 111"/>
                    <a:gd name="T73" fmla="*/ 105 h 10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11"/>
                    <a:gd name="T112" fmla="*/ 0 h 109"/>
                    <a:gd name="T113" fmla="*/ 111 w 111"/>
                    <a:gd name="T114" fmla="*/ 109 h 109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11" h="109">
                      <a:moveTo>
                        <a:pt x="111" y="105"/>
                      </a:moveTo>
                      <a:lnTo>
                        <a:pt x="111" y="105"/>
                      </a:lnTo>
                      <a:lnTo>
                        <a:pt x="106" y="100"/>
                      </a:lnTo>
                      <a:lnTo>
                        <a:pt x="101" y="94"/>
                      </a:lnTo>
                      <a:lnTo>
                        <a:pt x="97" y="89"/>
                      </a:lnTo>
                      <a:lnTo>
                        <a:pt x="91" y="82"/>
                      </a:lnTo>
                      <a:lnTo>
                        <a:pt x="85" y="75"/>
                      </a:lnTo>
                      <a:lnTo>
                        <a:pt x="78" y="69"/>
                      </a:lnTo>
                      <a:lnTo>
                        <a:pt x="73" y="61"/>
                      </a:lnTo>
                      <a:lnTo>
                        <a:pt x="66" y="54"/>
                      </a:lnTo>
                      <a:lnTo>
                        <a:pt x="59" y="46"/>
                      </a:lnTo>
                      <a:lnTo>
                        <a:pt x="52" y="39"/>
                      </a:lnTo>
                      <a:lnTo>
                        <a:pt x="45" y="31"/>
                      </a:lnTo>
                      <a:lnTo>
                        <a:pt x="37" y="24"/>
                      </a:lnTo>
                      <a:lnTo>
                        <a:pt x="29" y="17"/>
                      </a:lnTo>
                      <a:lnTo>
                        <a:pt x="21" y="11"/>
                      </a:lnTo>
                      <a:lnTo>
                        <a:pt x="13" y="6"/>
                      </a:lnTo>
                      <a:lnTo>
                        <a:pt x="3" y="0"/>
                      </a:lnTo>
                      <a:lnTo>
                        <a:pt x="0" y="6"/>
                      </a:lnTo>
                      <a:lnTo>
                        <a:pt x="9" y="10"/>
                      </a:lnTo>
                      <a:lnTo>
                        <a:pt x="17" y="17"/>
                      </a:lnTo>
                      <a:lnTo>
                        <a:pt x="25" y="22"/>
                      </a:lnTo>
                      <a:lnTo>
                        <a:pt x="32" y="29"/>
                      </a:lnTo>
                      <a:lnTo>
                        <a:pt x="40" y="36"/>
                      </a:lnTo>
                      <a:lnTo>
                        <a:pt x="47" y="44"/>
                      </a:lnTo>
                      <a:lnTo>
                        <a:pt x="54" y="50"/>
                      </a:lnTo>
                      <a:lnTo>
                        <a:pt x="61" y="59"/>
                      </a:lnTo>
                      <a:lnTo>
                        <a:pt x="68" y="65"/>
                      </a:lnTo>
                      <a:lnTo>
                        <a:pt x="74" y="72"/>
                      </a:lnTo>
                      <a:lnTo>
                        <a:pt x="81" y="79"/>
                      </a:lnTo>
                      <a:lnTo>
                        <a:pt x="86" y="86"/>
                      </a:lnTo>
                      <a:lnTo>
                        <a:pt x="92" y="93"/>
                      </a:lnTo>
                      <a:lnTo>
                        <a:pt x="97" y="98"/>
                      </a:lnTo>
                      <a:lnTo>
                        <a:pt x="101" y="105"/>
                      </a:lnTo>
                      <a:lnTo>
                        <a:pt x="106" y="109"/>
                      </a:lnTo>
                      <a:lnTo>
                        <a:pt x="111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19" name="Freeform 30"/>
                <p:cNvSpPr>
                  <a:spLocks/>
                </p:cNvSpPr>
                <p:nvPr/>
              </p:nvSpPr>
              <p:spPr bwMode="auto">
                <a:xfrm>
                  <a:off x="3203" y="3900"/>
                  <a:ext cx="79" cy="31"/>
                </a:xfrm>
                <a:custGeom>
                  <a:avLst/>
                  <a:gdLst>
                    <a:gd name="T0" fmla="*/ 158 w 158"/>
                    <a:gd name="T1" fmla="*/ 55 h 62"/>
                    <a:gd name="T2" fmla="*/ 158 w 158"/>
                    <a:gd name="T3" fmla="*/ 55 h 62"/>
                    <a:gd name="T4" fmla="*/ 149 w 158"/>
                    <a:gd name="T5" fmla="*/ 54 h 62"/>
                    <a:gd name="T6" fmla="*/ 138 w 158"/>
                    <a:gd name="T7" fmla="*/ 51 h 62"/>
                    <a:gd name="T8" fmla="*/ 128 w 158"/>
                    <a:gd name="T9" fmla="*/ 49 h 62"/>
                    <a:gd name="T10" fmla="*/ 117 w 158"/>
                    <a:gd name="T11" fmla="*/ 46 h 62"/>
                    <a:gd name="T12" fmla="*/ 106 w 158"/>
                    <a:gd name="T13" fmla="*/ 43 h 62"/>
                    <a:gd name="T14" fmla="*/ 94 w 158"/>
                    <a:gd name="T15" fmla="*/ 39 h 62"/>
                    <a:gd name="T16" fmla="*/ 83 w 158"/>
                    <a:gd name="T17" fmla="*/ 35 h 62"/>
                    <a:gd name="T18" fmla="*/ 71 w 158"/>
                    <a:gd name="T19" fmla="*/ 32 h 62"/>
                    <a:gd name="T20" fmla="*/ 60 w 158"/>
                    <a:gd name="T21" fmla="*/ 28 h 62"/>
                    <a:gd name="T22" fmla="*/ 51 w 158"/>
                    <a:gd name="T23" fmla="*/ 25 h 62"/>
                    <a:gd name="T24" fmla="*/ 40 w 158"/>
                    <a:gd name="T25" fmla="*/ 20 h 62"/>
                    <a:gd name="T26" fmla="*/ 31 w 158"/>
                    <a:gd name="T27" fmla="*/ 16 h 62"/>
                    <a:gd name="T28" fmla="*/ 23 w 158"/>
                    <a:gd name="T29" fmla="*/ 11 h 62"/>
                    <a:gd name="T30" fmla="*/ 15 w 158"/>
                    <a:gd name="T31" fmla="*/ 8 h 62"/>
                    <a:gd name="T32" fmla="*/ 9 w 158"/>
                    <a:gd name="T33" fmla="*/ 3 h 62"/>
                    <a:gd name="T34" fmla="*/ 5 w 158"/>
                    <a:gd name="T35" fmla="*/ 0 h 62"/>
                    <a:gd name="T36" fmla="*/ 0 w 158"/>
                    <a:gd name="T37" fmla="*/ 4 h 62"/>
                    <a:gd name="T38" fmla="*/ 6 w 158"/>
                    <a:gd name="T39" fmla="*/ 8 h 62"/>
                    <a:gd name="T40" fmla="*/ 11 w 158"/>
                    <a:gd name="T41" fmla="*/ 13 h 62"/>
                    <a:gd name="T42" fmla="*/ 20 w 158"/>
                    <a:gd name="T43" fmla="*/ 17 h 62"/>
                    <a:gd name="T44" fmla="*/ 28 w 158"/>
                    <a:gd name="T45" fmla="*/ 22 h 62"/>
                    <a:gd name="T46" fmla="*/ 37 w 158"/>
                    <a:gd name="T47" fmla="*/ 26 h 62"/>
                    <a:gd name="T48" fmla="*/ 47 w 158"/>
                    <a:gd name="T49" fmla="*/ 31 h 62"/>
                    <a:gd name="T50" fmla="*/ 59 w 158"/>
                    <a:gd name="T51" fmla="*/ 34 h 62"/>
                    <a:gd name="T52" fmla="*/ 69 w 158"/>
                    <a:gd name="T53" fmla="*/ 39 h 62"/>
                    <a:gd name="T54" fmla="*/ 81 w 158"/>
                    <a:gd name="T55" fmla="*/ 42 h 62"/>
                    <a:gd name="T56" fmla="*/ 92 w 158"/>
                    <a:gd name="T57" fmla="*/ 46 h 62"/>
                    <a:gd name="T58" fmla="*/ 104 w 158"/>
                    <a:gd name="T59" fmla="*/ 49 h 62"/>
                    <a:gd name="T60" fmla="*/ 115 w 158"/>
                    <a:gd name="T61" fmla="*/ 53 h 62"/>
                    <a:gd name="T62" fmla="*/ 127 w 158"/>
                    <a:gd name="T63" fmla="*/ 55 h 62"/>
                    <a:gd name="T64" fmla="*/ 137 w 158"/>
                    <a:gd name="T65" fmla="*/ 57 h 62"/>
                    <a:gd name="T66" fmla="*/ 147 w 158"/>
                    <a:gd name="T67" fmla="*/ 60 h 62"/>
                    <a:gd name="T68" fmla="*/ 157 w 158"/>
                    <a:gd name="T69" fmla="*/ 62 h 62"/>
                    <a:gd name="T70" fmla="*/ 157 w 158"/>
                    <a:gd name="T71" fmla="*/ 62 h 62"/>
                    <a:gd name="T72" fmla="*/ 158 w 158"/>
                    <a:gd name="T73" fmla="*/ 55 h 62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58"/>
                    <a:gd name="T112" fmla="*/ 0 h 62"/>
                    <a:gd name="T113" fmla="*/ 158 w 158"/>
                    <a:gd name="T114" fmla="*/ 62 h 62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58" h="62">
                      <a:moveTo>
                        <a:pt x="158" y="55"/>
                      </a:moveTo>
                      <a:lnTo>
                        <a:pt x="158" y="55"/>
                      </a:lnTo>
                      <a:lnTo>
                        <a:pt x="149" y="54"/>
                      </a:lnTo>
                      <a:lnTo>
                        <a:pt x="138" y="51"/>
                      </a:lnTo>
                      <a:lnTo>
                        <a:pt x="128" y="49"/>
                      </a:lnTo>
                      <a:lnTo>
                        <a:pt x="117" y="46"/>
                      </a:lnTo>
                      <a:lnTo>
                        <a:pt x="106" y="43"/>
                      </a:lnTo>
                      <a:lnTo>
                        <a:pt x="94" y="39"/>
                      </a:lnTo>
                      <a:lnTo>
                        <a:pt x="83" y="35"/>
                      </a:lnTo>
                      <a:lnTo>
                        <a:pt x="71" y="32"/>
                      </a:lnTo>
                      <a:lnTo>
                        <a:pt x="60" y="28"/>
                      </a:lnTo>
                      <a:lnTo>
                        <a:pt x="51" y="25"/>
                      </a:lnTo>
                      <a:lnTo>
                        <a:pt x="40" y="20"/>
                      </a:lnTo>
                      <a:lnTo>
                        <a:pt x="31" y="16"/>
                      </a:lnTo>
                      <a:lnTo>
                        <a:pt x="23" y="11"/>
                      </a:lnTo>
                      <a:lnTo>
                        <a:pt x="15" y="8"/>
                      </a:lnTo>
                      <a:lnTo>
                        <a:pt x="9" y="3"/>
                      </a:lnTo>
                      <a:lnTo>
                        <a:pt x="5" y="0"/>
                      </a:lnTo>
                      <a:lnTo>
                        <a:pt x="0" y="4"/>
                      </a:lnTo>
                      <a:lnTo>
                        <a:pt x="6" y="8"/>
                      </a:lnTo>
                      <a:lnTo>
                        <a:pt x="11" y="13"/>
                      </a:lnTo>
                      <a:lnTo>
                        <a:pt x="20" y="17"/>
                      </a:lnTo>
                      <a:lnTo>
                        <a:pt x="28" y="22"/>
                      </a:lnTo>
                      <a:lnTo>
                        <a:pt x="37" y="26"/>
                      </a:lnTo>
                      <a:lnTo>
                        <a:pt x="47" y="31"/>
                      </a:lnTo>
                      <a:lnTo>
                        <a:pt x="59" y="34"/>
                      </a:lnTo>
                      <a:lnTo>
                        <a:pt x="69" y="39"/>
                      </a:lnTo>
                      <a:lnTo>
                        <a:pt x="81" y="42"/>
                      </a:lnTo>
                      <a:lnTo>
                        <a:pt x="92" y="46"/>
                      </a:lnTo>
                      <a:lnTo>
                        <a:pt x="104" y="49"/>
                      </a:lnTo>
                      <a:lnTo>
                        <a:pt x="115" y="53"/>
                      </a:lnTo>
                      <a:lnTo>
                        <a:pt x="127" y="55"/>
                      </a:lnTo>
                      <a:lnTo>
                        <a:pt x="137" y="57"/>
                      </a:lnTo>
                      <a:lnTo>
                        <a:pt x="147" y="60"/>
                      </a:lnTo>
                      <a:lnTo>
                        <a:pt x="157" y="62"/>
                      </a:lnTo>
                      <a:lnTo>
                        <a:pt x="158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20" name="Freeform 31"/>
                <p:cNvSpPr>
                  <a:spLocks/>
                </p:cNvSpPr>
                <p:nvPr/>
              </p:nvSpPr>
              <p:spPr bwMode="auto">
                <a:xfrm>
                  <a:off x="3281" y="3910"/>
                  <a:ext cx="64" cy="22"/>
                </a:xfrm>
                <a:custGeom>
                  <a:avLst/>
                  <a:gdLst>
                    <a:gd name="T0" fmla="*/ 122 w 126"/>
                    <a:gd name="T1" fmla="*/ 1 h 44"/>
                    <a:gd name="T2" fmla="*/ 123 w 126"/>
                    <a:gd name="T3" fmla="*/ 0 h 44"/>
                    <a:gd name="T4" fmla="*/ 122 w 126"/>
                    <a:gd name="T5" fmla="*/ 0 h 44"/>
                    <a:gd name="T6" fmla="*/ 119 w 126"/>
                    <a:gd name="T7" fmla="*/ 1 h 44"/>
                    <a:gd name="T8" fmla="*/ 116 w 126"/>
                    <a:gd name="T9" fmla="*/ 4 h 44"/>
                    <a:gd name="T10" fmla="*/ 110 w 126"/>
                    <a:gd name="T11" fmla="*/ 7 h 44"/>
                    <a:gd name="T12" fmla="*/ 104 w 126"/>
                    <a:gd name="T13" fmla="*/ 11 h 44"/>
                    <a:gd name="T14" fmla="*/ 96 w 126"/>
                    <a:gd name="T15" fmla="*/ 14 h 44"/>
                    <a:gd name="T16" fmla="*/ 88 w 126"/>
                    <a:gd name="T17" fmla="*/ 18 h 44"/>
                    <a:gd name="T18" fmla="*/ 80 w 126"/>
                    <a:gd name="T19" fmla="*/ 22 h 44"/>
                    <a:gd name="T20" fmla="*/ 71 w 126"/>
                    <a:gd name="T21" fmla="*/ 24 h 44"/>
                    <a:gd name="T22" fmla="*/ 61 w 126"/>
                    <a:gd name="T23" fmla="*/ 29 h 44"/>
                    <a:gd name="T24" fmla="*/ 50 w 126"/>
                    <a:gd name="T25" fmla="*/ 31 h 44"/>
                    <a:gd name="T26" fmla="*/ 40 w 126"/>
                    <a:gd name="T27" fmla="*/ 34 h 44"/>
                    <a:gd name="T28" fmla="*/ 30 w 126"/>
                    <a:gd name="T29" fmla="*/ 36 h 44"/>
                    <a:gd name="T30" fmla="*/ 20 w 126"/>
                    <a:gd name="T31" fmla="*/ 37 h 44"/>
                    <a:gd name="T32" fmla="*/ 10 w 126"/>
                    <a:gd name="T33" fmla="*/ 37 h 44"/>
                    <a:gd name="T34" fmla="*/ 1 w 126"/>
                    <a:gd name="T35" fmla="*/ 36 h 44"/>
                    <a:gd name="T36" fmla="*/ 0 w 126"/>
                    <a:gd name="T37" fmla="*/ 43 h 44"/>
                    <a:gd name="T38" fmla="*/ 10 w 126"/>
                    <a:gd name="T39" fmla="*/ 44 h 44"/>
                    <a:gd name="T40" fmla="*/ 20 w 126"/>
                    <a:gd name="T41" fmla="*/ 44 h 44"/>
                    <a:gd name="T42" fmla="*/ 31 w 126"/>
                    <a:gd name="T43" fmla="*/ 43 h 44"/>
                    <a:gd name="T44" fmla="*/ 41 w 126"/>
                    <a:gd name="T45" fmla="*/ 41 h 44"/>
                    <a:gd name="T46" fmla="*/ 53 w 126"/>
                    <a:gd name="T47" fmla="*/ 38 h 44"/>
                    <a:gd name="T48" fmla="*/ 62 w 126"/>
                    <a:gd name="T49" fmla="*/ 35 h 44"/>
                    <a:gd name="T50" fmla="*/ 72 w 126"/>
                    <a:gd name="T51" fmla="*/ 31 h 44"/>
                    <a:gd name="T52" fmla="*/ 83 w 126"/>
                    <a:gd name="T53" fmla="*/ 27 h 44"/>
                    <a:gd name="T54" fmla="*/ 92 w 126"/>
                    <a:gd name="T55" fmla="*/ 23 h 44"/>
                    <a:gd name="T56" fmla="*/ 100 w 126"/>
                    <a:gd name="T57" fmla="*/ 20 h 44"/>
                    <a:gd name="T58" fmla="*/ 107 w 126"/>
                    <a:gd name="T59" fmla="*/ 15 h 44"/>
                    <a:gd name="T60" fmla="*/ 114 w 126"/>
                    <a:gd name="T61" fmla="*/ 13 h 44"/>
                    <a:gd name="T62" fmla="*/ 118 w 126"/>
                    <a:gd name="T63" fmla="*/ 9 h 44"/>
                    <a:gd name="T64" fmla="*/ 123 w 126"/>
                    <a:gd name="T65" fmla="*/ 7 h 44"/>
                    <a:gd name="T66" fmla="*/ 125 w 126"/>
                    <a:gd name="T67" fmla="*/ 6 h 44"/>
                    <a:gd name="T68" fmla="*/ 126 w 126"/>
                    <a:gd name="T69" fmla="*/ 6 h 44"/>
                    <a:gd name="T70" fmla="*/ 126 w 126"/>
                    <a:gd name="T71" fmla="*/ 5 h 44"/>
                    <a:gd name="T72" fmla="*/ 126 w 126"/>
                    <a:gd name="T73" fmla="*/ 6 h 44"/>
                    <a:gd name="T74" fmla="*/ 126 w 126"/>
                    <a:gd name="T75" fmla="*/ 5 h 44"/>
                    <a:gd name="T76" fmla="*/ 126 w 126"/>
                    <a:gd name="T77" fmla="*/ 5 h 44"/>
                    <a:gd name="T78" fmla="*/ 122 w 126"/>
                    <a:gd name="T79" fmla="*/ 1 h 44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26"/>
                    <a:gd name="T121" fmla="*/ 0 h 44"/>
                    <a:gd name="T122" fmla="*/ 126 w 126"/>
                    <a:gd name="T123" fmla="*/ 44 h 44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26" h="44">
                      <a:moveTo>
                        <a:pt x="122" y="1"/>
                      </a:moveTo>
                      <a:lnTo>
                        <a:pt x="123" y="0"/>
                      </a:lnTo>
                      <a:lnTo>
                        <a:pt x="122" y="0"/>
                      </a:lnTo>
                      <a:lnTo>
                        <a:pt x="119" y="1"/>
                      </a:lnTo>
                      <a:lnTo>
                        <a:pt x="116" y="4"/>
                      </a:lnTo>
                      <a:lnTo>
                        <a:pt x="110" y="7"/>
                      </a:lnTo>
                      <a:lnTo>
                        <a:pt x="104" y="11"/>
                      </a:lnTo>
                      <a:lnTo>
                        <a:pt x="96" y="14"/>
                      </a:lnTo>
                      <a:lnTo>
                        <a:pt x="88" y="18"/>
                      </a:lnTo>
                      <a:lnTo>
                        <a:pt x="80" y="22"/>
                      </a:lnTo>
                      <a:lnTo>
                        <a:pt x="71" y="24"/>
                      </a:lnTo>
                      <a:lnTo>
                        <a:pt x="61" y="29"/>
                      </a:lnTo>
                      <a:lnTo>
                        <a:pt x="50" y="31"/>
                      </a:lnTo>
                      <a:lnTo>
                        <a:pt x="40" y="34"/>
                      </a:lnTo>
                      <a:lnTo>
                        <a:pt x="30" y="36"/>
                      </a:lnTo>
                      <a:lnTo>
                        <a:pt x="20" y="37"/>
                      </a:lnTo>
                      <a:lnTo>
                        <a:pt x="10" y="37"/>
                      </a:lnTo>
                      <a:lnTo>
                        <a:pt x="1" y="36"/>
                      </a:lnTo>
                      <a:lnTo>
                        <a:pt x="0" y="43"/>
                      </a:lnTo>
                      <a:lnTo>
                        <a:pt x="10" y="44"/>
                      </a:lnTo>
                      <a:lnTo>
                        <a:pt x="20" y="44"/>
                      </a:lnTo>
                      <a:lnTo>
                        <a:pt x="31" y="43"/>
                      </a:lnTo>
                      <a:lnTo>
                        <a:pt x="41" y="41"/>
                      </a:lnTo>
                      <a:lnTo>
                        <a:pt x="53" y="38"/>
                      </a:lnTo>
                      <a:lnTo>
                        <a:pt x="62" y="35"/>
                      </a:lnTo>
                      <a:lnTo>
                        <a:pt x="72" y="31"/>
                      </a:lnTo>
                      <a:lnTo>
                        <a:pt x="83" y="27"/>
                      </a:lnTo>
                      <a:lnTo>
                        <a:pt x="92" y="23"/>
                      </a:lnTo>
                      <a:lnTo>
                        <a:pt x="100" y="20"/>
                      </a:lnTo>
                      <a:lnTo>
                        <a:pt x="107" y="15"/>
                      </a:lnTo>
                      <a:lnTo>
                        <a:pt x="114" y="13"/>
                      </a:lnTo>
                      <a:lnTo>
                        <a:pt x="118" y="9"/>
                      </a:lnTo>
                      <a:lnTo>
                        <a:pt x="123" y="7"/>
                      </a:lnTo>
                      <a:lnTo>
                        <a:pt x="125" y="6"/>
                      </a:lnTo>
                      <a:lnTo>
                        <a:pt x="126" y="6"/>
                      </a:lnTo>
                      <a:lnTo>
                        <a:pt x="126" y="5"/>
                      </a:lnTo>
                      <a:lnTo>
                        <a:pt x="126" y="6"/>
                      </a:lnTo>
                      <a:lnTo>
                        <a:pt x="126" y="5"/>
                      </a:lnTo>
                      <a:lnTo>
                        <a:pt x="122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21" name="Freeform 32"/>
                <p:cNvSpPr>
                  <a:spLocks/>
                </p:cNvSpPr>
                <p:nvPr/>
              </p:nvSpPr>
              <p:spPr bwMode="auto">
                <a:xfrm>
                  <a:off x="3342" y="3878"/>
                  <a:ext cx="12" cy="34"/>
                </a:xfrm>
                <a:custGeom>
                  <a:avLst/>
                  <a:gdLst>
                    <a:gd name="T0" fmla="*/ 11 w 23"/>
                    <a:gd name="T1" fmla="*/ 4 h 68"/>
                    <a:gd name="T2" fmla="*/ 11 w 23"/>
                    <a:gd name="T3" fmla="*/ 4 h 68"/>
                    <a:gd name="T4" fmla="*/ 16 w 23"/>
                    <a:gd name="T5" fmla="*/ 14 h 68"/>
                    <a:gd name="T6" fmla="*/ 16 w 23"/>
                    <a:gd name="T7" fmla="*/ 24 h 68"/>
                    <a:gd name="T8" fmla="*/ 15 w 23"/>
                    <a:gd name="T9" fmla="*/ 34 h 68"/>
                    <a:gd name="T10" fmla="*/ 12 w 23"/>
                    <a:gd name="T11" fmla="*/ 44 h 68"/>
                    <a:gd name="T12" fmla="*/ 8 w 23"/>
                    <a:gd name="T13" fmla="*/ 52 h 68"/>
                    <a:gd name="T14" fmla="*/ 4 w 23"/>
                    <a:gd name="T15" fmla="*/ 57 h 68"/>
                    <a:gd name="T16" fmla="*/ 1 w 23"/>
                    <a:gd name="T17" fmla="*/ 62 h 68"/>
                    <a:gd name="T18" fmla="*/ 0 w 23"/>
                    <a:gd name="T19" fmla="*/ 64 h 68"/>
                    <a:gd name="T20" fmla="*/ 4 w 23"/>
                    <a:gd name="T21" fmla="*/ 68 h 68"/>
                    <a:gd name="T22" fmla="*/ 7 w 23"/>
                    <a:gd name="T23" fmla="*/ 67 h 68"/>
                    <a:gd name="T24" fmla="*/ 9 w 23"/>
                    <a:gd name="T25" fmla="*/ 62 h 68"/>
                    <a:gd name="T26" fmla="*/ 14 w 23"/>
                    <a:gd name="T27" fmla="*/ 55 h 68"/>
                    <a:gd name="T28" fmla="*/ 18 w 23"/>
                    <a:gd name="T29" fmla="*/ 46 h 68"/>
                    <a:gd name="T30" fmla="*/ 22 w 23"/>
                    <a:gd name="T31" fmla="*/ 36 h 68"/>
                    <a:gd name="T32" fmla="*/ 23 w 23"/>
                    <a:gd name="T33" fmla="*/ 24 h 68"/>
                    <a:gd name="T34" fmla="*/ 22 w 23"/>
                    <a:gd name="T35" fmla="*/ 13 h 68"/>
                    <a:gd name="T36" fmla="*/ 17 w 23"/>
                    <a:gd name="T37" fmla="*/ 0 h 68"/>
                    <a:gd name="T38" fmla="*/ 17 w 23"/>
                    <a:gd name="T39" fmla="*/ 0 h 68"/>
                    <a:gd name="T40" fmla="*/ 11 w 23"/>
                    <a:gd name="T41" fmla="*/ 4 h 6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"/>
                    <a:gd name="T64" fmla="*/ 0 h 68"/>
                    <a:gd name="T65" fmla="*/ 23 w 23"/>
                    <a:gd name="T66" fmla="*/ 68 h 6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" h="68">
                      <a:moveTo>
                        <a:pt x="11" y="4"/>
                      </a:moveTo>
                      <a:lnTo>
                        <a:pt x="11" y="4"/>
                      </a:lnTo>
                      <a:lnTo>
                        <a:pt x="16" y="14"/>
                      </a:lnTo>
                      <a:lnTo>
                        <a:pt x="16" y="24"/>
                      </a:lnTo>
                      <a:lnTo>
                        <a:pt x="15" y="34"/>
                      </a:lnTo>
                      <a:lnTo>
                        <a:pt x="12" y="44"/>
                      </a:lnTo>
                      <a:lnTo>
                        <a:pt x="8" y="52"/>
                      </a:lnTo>
                      <a:lnTo>
                        <a:pt x="4" y="57"/>
                      </a:lnTo>
                      <a:lnTo>
                        <a:pt x="1" y="62"/>
                      </a:lnTo>
                      <a:lnTo>
                        <a:pt x="0" y="64"/>
                      </a:lnTo>
                      <a:lnTo>
                        <a:pt x="4" y="68"/>
                      </a:lnTo>
                      <a:lnTo>
                        <a:pt x="7" y="67"/>
                      </a:lnTo>
                      <a:lnTo>
                        <a:pt x="9" y="62"/>
                      </a:lnTo>
                      <a:lnTo>
                        <a:pt x="14" y="55"/>
                      </a:lnTo>
                      <a:lnTo>
                        <a:pt x="18" y="46"/>
                      </a:lnTo>
                      <a:lnTo>
                        <a:pt x="22" y="36"/>
                      </a:lnTo>
                      <a:lnTo>
                        <a:pt x="23" y="24"/>
                      </a:lnTo>
                      <a:lnTo>
                        <a:pt x="22" y="13"/>
                      </a:lnTo>
                      <a:lnTo>
                        <a:pt x="17" y="0"/>
                      </a:lnTo>
                      <a:lnTo>
                        <a:pt x="11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22" name="Freeform 33"/>
                <p:cNvSpPr>
                  <a:spLocks/>
                </p:cNvSpPr>
                <p:nvPr/>
              </p:nvSpPr>
              <p:spPr bwMode="auto">
                <a:xfrm>
                  <a:off x="3311" y="3853"/>
                  <a:ext cx="40" cy="28"/>
                </a:xfrm>
                <a:custGeom>
                  <a:avLst/>
                  <a:gdLst>
                    <a:gd name="T0" fmla="*/ 0 w 79"/>
                    <a:gd name="T1" fmla="*/ 5 h 56"/>
                    <a:gd name="T2" fmla="*/ 0 w 79"/>
                    <a:gd name="T3" fmla="*/ 6 h 56"/>
                    <a:gd name="T4" fmla="*/ 1 w 79"/>
                    <a:gd name="T5" fmla="*/ 6 h 56"/>
                    <a:gd name="T6" fmla="*/ 3 w 79"/>
                    <a:gd name="T7" fmla="*/ 7 h 56"/>
                    <a:gd name="T8" fmla="*/ 5 w 79"/>
                    <a:gd name="T9" fmla="*/ 8 h 56"/>
                    <a:gd name="T10" fmla="*/ 9 w 79"/>
                    <a:gd name="T11" fmla="*/ 9 h 56"/>
                    <a:gd name="T12" fmla="*/ 13 w 79"/>
                    <a:gd name="T13" fmla="*/ 12 h 56"/>
                    <a:gd name="T14" fmla="*/ 19 w 79"/>
                    <a:gd name="T15" fmla="*/ 14 h 56"/>
                    <a:gd name="T16" fmla="*/ 25 w 79"/>
                    <a:gd name="T17" fmla="*/ 17 h 56"/>
                    <a:gd name="T18" fmla="*/ 31 w 79"/>
                    <a:gd name="T19" fmla="*/ 21 h 56"/>
                    <a:gd name="T20" fmla="*/ 36 w 79"/>
                    <a:gd name="T21" fmla="*/ 24 h 56"/>
                    <a:gd name="T22" fmla="*/ 43 w 79"/>
                    <a:gd name="T23" fmla="*/ 28 h 56"/>
                    <a:gd name="T24" fmla="*/ 49 w 79"/>
                    <a:gd name="T25" fmla="*/ 32 h 56"/>
                    <a:gd name="T26" fmla="*/ 55 w 79"/>
                    <a:gd name="T27" fmla="*/ 36 h 56"/>
                    <a:gd name="T28" fmla="*/ 61 w 79"/>
                    <a:gd name="T29" fmla="*/ 41 h 56"/>
                    <a:gd name="T30" fmla="*/ 65 w 79"/>
                    <a:gd name="T31" fmla="*/ 46 h 56"/>
                    <a:gd name="T32" fmla="*/ 70 w 79"/>
                    <a:gd name="T33" fmla="*/ 51 h 56"/>
                    <a:gd name="T34" fmla="*/ 73 w 79"/>
                    <a:gd name="T35" fmla="*/ 56 h 56"/>
                    <a:gd name="T36" fmla="*/ 79 w 79"/>
                    <a:gd name="T37" fmla="*/ 52 h 56"/>
                    <a:gd name="T38" fmla="*/ 74 w 79"/>
                    <a:gd name="T39" fmla="*/ 47 h 56"/>
                    <a:gd name="T40" fmla="*/ 70 w 79"/>
                    <a:gd name="T41" fmla="*/ 41 h 56"/>
                    <a:gd name="T42" fmla="*/ 65 w 79"/>
                    <a:gd name="T43" fmla="*/ 37 h 56"/>
                    <a:gd name="T44" fmla="*/ 59 w 79"/>
                    <a:gd name="T45" fmla="*/ 31 h 56"/>
                    <a:gd name="T46" fmla="*/ 53 w 79"/>
                    <a:gd name="T47" fmla="*/ 27 h 56"/>
                    <a:gd name="T48" fmla="*/ 47 w 79"/>
                    <a:gd name="T49" fmla="*/ 22 h 56"/>
                    <a:gd name="T50" fmla="*/ 41 w 79"/>
                    <a:gd name="T51" fmla="*/ 18 h 56"/>
                    <a:gd name="T52" fmla="*/ 34 w 79"/>
                    <a:gd name="T53" fmla="*/ 15 h 56"/>
                    <a:gd name="T54" fmla="*/ 27 w 79"/>
                    <a:gd name="T55" fmla="*/ 12 h 56"/>
                    <a:gd name="T56" fmla="*/ 23 w 79"/>
                    <a:gd name="T57" fmla="*/ 8 h 56"/>
                    <a:gd name="T58" fmla="*/ 17 w 79"/>
                    <a:gd name="T59" fmla="*/ 6 h 56"/>
                    <a:gd name="T60" fmla="*/ 12 w 79"/>
                    <a:gd name="T61" fmla="*/ 3 h 56"/>
                    <a:gd name="T62" fmla="*/ 9 w 79"/>
                    <a:gd name="T63" fmla="*/ 2 h 56"/>
                    <a:gd name="T64" fmla="*/ 4 w 79"/>
                    <a:gd name="T65" fmla="*/ 0 h 56"/>
                    <a:gd name="T66" fmla="*/ 3 w 79"/>
                    <a:gd name="T67" fmla="*/ 0 h 56"/>
                    <a:gd name="T68" fmla="*/ 3 w 79"/>
                    <a:gd name="T69" fmla="*/ 0 h 56"/>
                    <a:gd name="T70" fmla="*/ 4 w 79"/>
                    <a:gd name="T71" fmla="*/ 0 h 56"/>
                    <a:gd name="T72" fmla="*/ 0 w 79"/>
                    <a:gd name="T73" fmla="*/ 5 h 56"/>
                    <a:gd name="T74" fmla="*/ 0 w 79"/>
                    <a:gd name="T75" fmla="*/ 6 h 56"/>
                    <a:gd name="T76" fmla="*/ 0 w 79"/>
                    <a:gd name="T77" fmla="*/ 6 h 56"/>
                    <a:gd name="T78" fmla="*/ 0 w 79"/>
                    <a:gd name="T79" fmla="*/ 5 h 5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79"/>
                    <a:gd name="T121" fmla="*/ 0 h 56"/>
                    <a:gd name="T122" fmla="*/ 79 w 79"/>
                    <a:gd name="T123" fmla="*/ 56 h 5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79" h="56">
                      <a:moveTo>
                        <a:pt x="0" y="5"/>
                      </a:moveTo>
                      <a:lnTo>
                        <a:pt x="0" y="6"/>
                      </a:lnTo>
                      <a:lnTo>
                        <a:pt x="1" y="6"/>
                      </a:lnTo>
                      <a:lnTo>
                        <a:pt x="3" y="7"/>
                      </a:lnTo>
                      <a:lnTo>
                        <a:pt x="5" y="8"/>
                      </a:lnTo>
                      <a:lnTo>
                        <a:pt x="9" y="9"/>
                      </a:lnTo>
                      <a:lnTo>
                        <a:pt x="13" y="12"/>
                      </a:lnTo>
                      <a:lnTo>
                        <a:pt x="19" y="14"/>
                      </a:lnTo>
                      <a:lnTo>
                        <a:pt x="25" y="17"/>
                      </a:lnTo>
                      <a:lnTo>
                        <a:pt x="31" y="21"/>
                      </a:lnTo>
                      <a:lnTo>
                        <a:pt x="36" y="24"/>
                      </a:lnTo>
                      <a:lnTo>
                        <a:pt x="43" y="28"/>
                      </a:lnTo>
                      <a:lnTo>
                        <a:pt x="49" y="32"/>
                      </a:lnTo>
                      <a:lnTo>
                        <a:pt x="55" y="36"/>
                      </a:lnTo>
                      <a:lnTo>
                        <a:pt x="61" y="41"/>
                      </a:lnTo>
                      <a:lnTo>
                        <a:pt x="65" y="46"/>
                      </a:lnTo>
                      <a:lnTo>
                        <a:pt x="70" y="51"/>
                      </a:lnTo>
                      <a:lnTo>
                        <a:pt x="73" y="56"/>
                      </a:lnTo>
                      <a:lnTo>
                        <a:pt x="79" y="52"/>
                      </a:lnTo>
                      <a:lnTo>
                        <a:pt x="74" y="47"/>
                      </a:lnTo>
                      <a:lnTo>
                        <a:pt x="70" y="41"/>
                      </a:lnTo>
                      <a:lnTo>
                        <a:pt x="65" y="37"/>
                      </a:lnTo>
                      <a:lnTo>
                        <a:pt x="59" y="31"/>
                      </a:lnTo>
                      <a:lnTo>
                        <a:pt x="53" y="27"/>
                      </a:lnTo>
                      <a:lnTo>
                        <a:pt x="47" y="22"/>
                      </a:lnTo>
                      <a:lnTo>
                        <a:pt x="41" y="18"/>
                      </a:lnTo>
                      <a:lnTo>
                        <a:pt x="34" y="15"/>
                      </a:lnTo>
                      <a:lnTo>
                        <a:pt x="27" y="12"/>
                      </a:lnTo>
                      <a:lnTo>
                        <a:pt x="23" y="8"/>
                      </a:lnTo>
                      <a:lnTo>
                        <a:pt x="17" y="6"/>
                      </a:lnTo>
                      <a:lnTo>
                        <a:pt x="12" y="3"/>
                      </a:lnTo>
                      <a:lnTo>
                        <a:pt x="9" y="2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0" y="5"/>
                      </a:lnTo>
                      <a:lnTo>
                        <a:pt x="0" y="6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23" name="Freeform 34"/>
                <p:cNvSpPr>
                  <a:spLocks/>
                </p:cNvSpPr>
                <p:nvPr/>
              </p:nvSpPr>
              <p:spPr bwMode="auto">
                <a:xfrm>
                  <a:off x="3256" y="3790"/>
                  <a:ext cx="58" cy="65"/>
                </a:xfrm>
                <a:custGeom>
                  <a:avLst/>
                  <a:gdLst>
                    <a:gd name="T0" fmla="*/ 0 w 115"/>
                    <a:gd name="T1" fmla="*/ 3 h 131"/>
                    <a:gd name="T2" fmla="*/ 0 w 115"/>
                    <a:gd name="T3" fmla="*/ 3 h 131"/>
                    <a:gd name="T4" fmla="*/ 3 w 115"/>
                    <a:gd name="T5" fmla="*/ 10 h 131"/>
                    <a:gd name="T6" fmla="*/ 8 w 115"/>
                    <a:gd name="T7" fmla="*/ 17 h 131"/>
                    <a:gd name="T8" fmla="*/ 15 w 115"/>
                    <a:gd name="T9" fmla="*/ 25 h 131"/>
                    <a:gd name="T10" fmla="*/ 23 w 115"/>
                    <a:gd name="T11" fmla="*/ 35 h 131"/>
                    <a:gd name="T12" fmla="*/ 31 w 115"/>
                    <a:gd name="T13" fmla="*/ 45 h 131"/>
                    <a:gd name="T14" fmla="*/ 40 w 115"/>
                    <a:gd name="T15" fmla="*/ 56 h 131"/>
                    <a:gd name="T16" fmla="*/ 49 w 115"/>
                    <a:gd name="T17" fmla="*/ 66 h 131"/>
                    <a:gd name="T18" fmla="*/ 60 w 115"/>
                    <a:gd name="T19" fmla="*/ 76 h 131"/>
                    <a:gd name="T20" fmla="*/ 69 w 115"/>
                    <a:gd name="T21" fmla="*/ 88 h 131"/>
                    <a:gd name="T22" fmla="*/ 78 w 115"/>
                    <a:gd name="T23" fmla="*/ 97 h 131"/>
                    <a:gd name="T24" fmla="*/ 88 w 115"/>
                    <a:gd name="T25" fmla="*/ 106 h 131"/>
                    <a:gd name="T26" fmla="*/ 94 w 115"/>
                    <a:gd name="T27" fmla="*/ 115 h 131"/>
                    <a:gd name="T28" fmla="*/ 101 w 115"/>
                    <a:gd name="T29" fmla="*/ 121 h 131"/>
                    <a:gd name="T30" fmla="*/ 106 w 115"/>
                    <a:gd name="T31" fmla="*/ 126 h 131"/>
                    <a:gd name="T32" fmla="*/ 109 w 115"/>
                    <a:gd name="T33" fmla="*/ 129 h 131"/>
                    <a:gd name="T34" fmla="*/ 111 w 115"/>
                    <a:gd name="T35" fmla="*/ 131 h 131"/>
                    <a:gd name="T36" fmla="*/ 115 w 115"/>
                    <a:gd name="T37" fmla="*/ 126 h 131"/>
                    <a:gd name="T38" fmla="*/ 114 w 115"/>
                    <a:gd name="T39" fmla="*/ 125 h 131"/>
                    <a:gd name="T40" fmla="*/ 111 w 115"/>
                    <a:gd name="T41" fmla="*/ 121 h 131"/>
                    <a:gd name="T42" fmla="*/ 106 w 115"/>
                    <a:gd name="T43" fmla="*/ 117 h 131"/>
                    <a:gd name="T44" fmla="*/ 99 w 115"/>
                    <a:gd name="T45" fmla="*/ 110 h 131"/>
                    <a:gd name="T46" fmla="*/ 92 w 115"/>
                    <a:gd name="T47" fmla="*/ 102 h 131"/>
                    <a:gd name="T48" fmla="*/ 83 w 115"/>
                    <a:gd name="T49" fmla="*/ 93 h 131"/>
                    <a:gd name="T50" fmla="*/ 74 w 115"/>
                    <a:gd name="T51" fmla="*/ 83 h 131"/>
                    <a:gd name="T52" fmla="*/ 64 w 115"/>
                    <a:gd name="T53" fmla="*/ 72 h 131"/>
                    <a:gd name="T54" fmla="*/ 54 w 115"/>
                    <a:gd name="T55" fmla="*/ 62 h 131"/>
                    <a:gd name="T56" fmla="*/ 45 w 115"/>
                    <a:gd name="T57" fmla="*/ 51 h 131"/>
                    <a:gd name="T58" fmla="*/ 36 w 115"/>
                    <a:gd name="T59" fmla="*/ 41 h 131"/>
                    <a:gd name="T60" fmla="*/ 28 w 115"/>
                    <a:gd name="T61" fmla="*/ 30 h 131"/>
                    <a:gd name="T62" fmla="*/ 20 w 115"/>
                    <a:gd name="T63" fmla="*/ 21 h 131"/>
                    <a:gd name="T64" fmla="*/ 14 w 115"/>
                    <a:gd name="T65" fmla="*/ 13 h 131"/>
                    <a:gd name="T66" fmla="*/ 9 w 115"/>
                    <a:gd name="T67" fmla="*/ 5 h 131"/>
                    <a:gd name="T68" fmla="*/ 6 w 115"/>
                    <a:gd name="T69" fmla="*/ 0 h 131"/>
                    <a:gd name="T70" fmla="*/ 6 w 115"/>
                    <a:gd name="T71" fmla="*/ 0 h 131"/>
                    <a:gd name="T72" fmla="*/ 0 w 115"/>
                    <a:gd name="T73" fmla="*/ 3 h 131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15"/>
                    <a:gd name="T112" fmla="*/ 0 h 131"/>
                    <a:gd name="T113" fmla="*/ 115 w 115"/>
                    <a:gd name="T114" fmla="*/ 131 h 131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15" h="131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3" y="10"/>
                      </a:lnTo>
                      <a:lnTo>
                        <a:pt x="8" y="17"/>
                      </a:lnTo>
                      <a:lnTo>
                        <a:pt x="15" y="25"/>
                      </a:lnTo>
                      <a:lnTo>
                        <a:pt x="23" y="35"/>
                      </a:lnTo>
                      <a:lnTo>
                        <a:pt x="31" y="45"/>
                      </a:lnTo>
                      <a:lnTo>
                        <a:pt x="40" y="56"/>
                      </a:lnTo>
                      <a:lnTo>
                        <a:pt x="49" y="66"/>
                      </a:lnTo>
                      <a:lnTo>
                        <a:pt x="60" y="76"/>
                      </a:lnTo>
                      <a:lnTo>
                        <a:pt x="69" y="88"/>
                      </a:lnTo>
                      <a:lnTo>
                        <a:pt x="78" y="97"/>
                      </a:lnTo>
                      <a:lnTo>
                        <a:pt x="88" y="106"/>
                      </a:lnTo>
                      <a:lnTo>
                        <a:pt x="94" y="115"/>
                      </a:lnTo>
                      <a:lnTo>
                        <a:pt x="101" y="121"/>
                      </a:lnTo>
                      <a:lnTo>
                        <a:pt x="106" y="126"/>
                      </a:lnTo>
                      <a:lnTo>
                        <a:pt x="109" y="129"/>
                      </a:lnTo>
                      <a:lnTo>
                        <a:pt x="111" y="131"/>
                      </a:lnTo>
                      <a:lnTo>
                        <a:pt x="115" y="126"/>
                      </a:lnTo>
                      <a:lnTo>
                        <a:pt x="114" y="125"/>
                      </a:lnTo>
                      <a:lnTo>
                        <a:pt x="111" y="121"/>
                      </a:lnTo>
                      <a:lnTo>
                        <a:pt x="106" y="117"/>
                      </a:lnTo>
                      <a:lnTo>
                        <a:pt x="99" y="110"/>
                      </a:lnTo>
                      <a:lnTo>
                        <a:pt x="92" y="102"/>
                      </a:lnTo>
                      <a:lnTo>
                        <a:pt x="83" y="93"/>
                      </a:lnTo>
                      <a:lnTo>
                        <a:pt x="74" y="83"/>
                      </a:lnTo>
                      <a:lnTo>
                        <a:pt x="64" y="72"/>
                      </a:lnTo>
                      <a:lnTo>
                        <a:pt x="54" y="62"/>
                      </a:lnTo>
                      <a:lnTo>
                        <a:pt x="45" y="51"/>
                      </a:lnTo>
                      <a:lnTo>
                        <a:pt x="36" y="41"/>
                      </a:lnTo>
                      <a:lnTo>
                        <a:pt x="28" y="30"/>
                      </a:lnTo>
                      <a:lnTo>
                        <a:pt x="20" y="21"/>
                      </a:lnTo>
                      <a:lnTo>
                        <a:pt x="14" y="13"/>
                      </a:lnTo>
                      <a:lnTo>
                        <a:pt x="9" y="5"/>
                      </a:lnTo>
                      <a:lnTo>
                        <a:pt x="6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24" name="Freeform 35"/>
                <p:cNvSpPr>
                  <a:spLocks/>
                </p:cNvSpPr>
                <p:nvPr/>
              </p:nvSpPr>
              <p:spPr bwMode="auto">
                <a:xfrm>
                  <a:off x="3242" y="3740"/>
                  <a:ext cx="17" cy="51"/>
                </a:xfrm>
                <a:custGeom>
                  <a:avLst/>
                  <a:gdLst>
                    <a:gd name="T0" fmla="*/ 2 w 35"/>
                    <a:gd name="T1" fmla="*/ 6 h 102"/>
                    <a:gd name="T2" fmla="*/ 0 w 35"/>
                    <a:gd name="T3" fmla="*/ 4 h 102"/>
                    <a:gd name="T4" fmla="*/ 0 w 35"/>
                    <a:gd name="T5" fmla="*/ 5 h 102"/>
                    <a:gd name="T6" fmla="*/ 1 w 35"/>
                    <a:gd name="T7" fmla="*/ 7 h 102"/>
                    <a:gd name="T8" fmla="*/ 1 w 35"/>
                    <a:gd name="T9" fmla="*/ 11 h 102"/>
                    <a:gd name="T10" fmla="*/ 2 w 35"/>
                    <a:gd name="T11" fmla="*/ 15 h 102"/>
                    <a:gd name="T12" fmla="*/ 4 w 35"/>
                    <a:gd name="T13" fmla="*/ 21 h 102"/>
                    <a:gd name="T14" fmla="*/ 6 w 35"/>
                    <a:gd name="T15" fmla="*/ 28 h 102"/>
                    <a:gd name="T16" fmla="*/ 8 w 35"/>
                    <a:gd name="T17" fmla="*/ 35 h 102"/>
                    <a:gd name="T18" fmla="*/ 11 w 35"/>
                    <a:gd name="T19" fmla="*/ 43 h 102"/>
                    <a:gd name="T20" fmla="*/ 12 w 35"/>
                    <a:gd name="T21" fmla="*/ 51 h 102"/>
                    <a:gd name="T22" fmla="*/ 14 w 35"/>
                    <a:gd name="T23" fmla="*/ 59 h 102"/>
                    <a:gd name="T24" fmla="*/ 17 w 35"/>
                    <a:gd name="T25" fmla="*/ 67 h 102"/>
                    <a:gd name="T26" fmla="*/ 20 w 35"/>
                    <a:gd name="T27" fmla="*/ 75 h 102"/>
                    <a:gd name="T28" fmla="*/ 22 w 35"/>
                    <a:gd name="T29" fmla="*/ 83 h 102"/>
                    <a:gd name="T30" fmla="*/ 24 w 35"/>
                    <a:gd name="T31" fmla="*/ 90 h 102"/>
                    <a:gd name="T32" fmla="*/ 27 w 35"/>
                    <a:gd name="T33" fmla="*/ 96 h 102"/>
                    <a:gd name="T34" fmla="*/ 29 w 35"/>
                    <a:gd name="T35" fmla="*/ 102 h 102"/>
                    <a:gd name="T36" fmla="*/ 35 w 35"/>
                    <a:gd name="T37" fmla="*/ 99 h 102"/>
                    <a:gd name="T38" fmla="*/ 32 w 35"/>
                    <a:gd name="T39" fmla="*/ 95 h 102"/>
                    <a:gd name="T40" fmla="*/ 30 w 35"/>
                    <a:gd name="T41" fmla="*/ 88 h 102"/>
                    <a:gd name="T42" fmla="*/ 28 w 35"/>
                    <a:gd name="T43" fmla="*/ 81 h 102"/>
                    <a:gd name="T44" fmla="*/ 25 w 35"/>
                    <a:gd name="T45" fmla="*/ 74 h 102"/>
                    <a:gd name="T46" fmla="*/ 23 w 35"/>
                    <a:gd name="T47" fmla="*/ 65 h 102"/>
                    <a:gd name="T48" fmla="*/ 21 w 35"/>
                    <a:gd name="T49" fmla="*/ 58 h 102"/>
                    <a:gd name="T50" fmla="*/ 19 w 35"/>
                    <a:gd name="T51" fmla="*/ 49 h 102"/>
                    <a:gd name="T52" fmla="*/ 16 w 35"/>
                    <a:gd name="T53" fmla="*/ 42 h 102"/>
                    <a:gd name="T54" fmla="*/ 14 w 35"/>
                    <a:gd name="T55" fmla="*/ 34 h 102"/>
                    <a:gd name="T56" fmla="*/ 13 w 35"/>
                    <a:gd name="T57" fmla="*/ 26 h 102"/>
                    <a:gd name="T58" fmla="*/ 11 w 35"/>
                    <a:gd name="T59" fmla="*/ 20 h 102"/>
                    <a:gd name="T60" fmla="*/ 9 w 35"/>
                    <a:gd name="T61" fmla="*/ 14 h 102"/>
                    <a:gd name="T62" fmla="*/ 8 w 35"/>
                    <a:gd name="T63" fmla="*/ 10 h 102"/>
                    <a:gd name="T64" fmla="*/ 7 w 35"/>
                    <a:gd name="T65" fmla="*/ 5 h 102"/>
                    <a:gd name="T66" fmla="*/ 6 w 35"/>
                    <a:gd name="T67" fmla="*/ 3 h 102"/>
                    <a:gd name="T68" fmla="*/ 6 w 35"/>
                    <a:gd name="T69" fmla="*/ 3 h 102"/>
                    <a:gd name="T70" fmla="*/ 4 w 35"/>
                    <a:gd name="T71" fmla="*/ 0 h 102"/>
                    <a:gd name="T72" fmla="*/ 6 w 35"/>
                    <a:gd name="T73" fmla="*/ 3 h 102"/>
                    <a:gd name="T74" fmla="*/ 6 w 35"/>
                    <a:gd name="T75" fmla="*/ 0 h 102"/>
                    <a:gd name="T76" fmla="*/ 4 w 35"/>
                    <a:gd name="T77" fmla="*/ 0 h 102"/>
                    <a:gd name="T78" fmla="*/ 2 w 35"/>
                    <a:gd name="T79" fmla="*/ 6 h 102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35"/>
                    <a:gd name="T121" fmla="*/ 0 h 102"/>
                    <a:gd name="T122" fmla="*/ 35 w 35"/>
                    <a:gd name="T123" fmla="*/ 102 h 102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35" h="102">
                      <a:moveTo>
                        <a:pt x="2" y="6"/>
                      </a:move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1" y="11"/>
                      </a:lnTo>
                      <a:lnTo>
                        <a:pt x="2" y="15"/>
                      </a:lnTo>
                      <a:lnTo>
                        <a:pt x="4" y="21"/>
                      </a:lnTo>
                      <a:lnTo>
                        <a:pt x="6" y="28"/>
                      </a:lnTo>
                      <a:lnTo>
                        <a:pt x="8" y="35"/>
                      </a:lnTo>
                      <a:lnTo>
                        <a:pt x="11" y="43"/>
                      </a:lnTo>
                      <a:lnTo>
                        <a:pt x="12" y="51"/>
                      </a:lnTo>
                      <a:lnTo>
                        <a:pt x="14" y="59"/>
                      </a:lnTo>
                      <a:lnTo>
                        <a:pt x="17" y="67"/>
                      </a:lnTo>
                      <a:lnTo>
                        <a:pt x="20" y="75"/>
                      </a:lnTo>
                      <a:lnTo>
                        <a:pt x="22" y="83"/>
                      </a:lnTo>
                      <a:lnTo>
                        <a:pt x="24" y="90"/>
                      </a:lnTo>
                      <a:lnTo>
                        <a:pt x="27" y="96"/>
                      </a:lnTo>
                      <a:lnTo>
                        <a:pt x="29" y="102"/>
                      </a:lnTo>
                      <a:lnTo>
                        <a:pt x="35" y="99"/>
                      </a:lnTo>
                      <a:lnTo>
                        <a:pt x="32" y="95"/>
                      </a:lnTo>
                      <a:lnTo>
                        <a:pt x="30" y="88"/>
                      </a:lnTo>
                      <a:lnTo>
                        <a:pt x="28" y="81"/>
                      </a:lnTo>
                      <a:lnTo>
                        <a:pt x="25" y="74"/>
                      </a:lnTo>
                      <a:lnTo>
                        <a:pt x="23" y="65"/>
                      </a:lnTo>
                      <a:lnTo>
                        <a:pt x="21" y="58"/>
                      </a:lnTo>
                      <a:lnTo>
                        <a:pt x="19" y="49"/>
                      </a:lnTo>
                      <a:lnTo>
                        <a:pt x="16" y="42"/>
                      </a:lnTo>
                      <a:lnTo>
                        <a:pt x="14" y="34"/>
                      </a:lnTo>
                      <a:lnTo>
                        <a:pt x="13" y="26"/>
                      </a:lnTo>
                      <a:lnTo>
                        <a:pt x="11" y="20"/>
                      </a:lnTo>
                      <a:lnTo>
                        <a:pt x="9" y="14"/>
                      </a:lnTo>
                      <a:lnTo>
                        <a:pt x="8" y="10"/>
                      </a:lnTo>
                      <a:lnTo>
                        <a:pt x="7" y="5"/>
                      </a:lnTo>
                      <a:lnTo>
                        <a:pt x="6" y="3"/>
                      </a:lnTo>
                      <a:lnTo>
                        <a:pt x="4" y="0"/>
                      </a:lnTo>
                      <a:lnTo>
                        <a:pt x="6" y="3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25" name="Freeform 36"/>
                <p:cNvSpPr>
                  <a:spLocks/>
                </p:cNvSpPr>
                <p:nvPr/>
              </p:nvSpPr>
              <p:spPr bwMode="auto">
                <a:xfrm>
                  <a:off x="3098" y="3705"/>
                  <a:ext cx="145" cy="38"/>
                </a:xfrm>
                <a:custGeom>
                  <a:avLst/>
                  <a:gdLst>
                    <a:gd name="T0" fmla="*/ 6 w 292"/>
                    <a:gd name="T1" fmla="*/ 6 h 76"/>
                    <a:gd name="T2" fmla="*/ 2 w 292"/>
                    <a:gd name="T3" fmla="*/ 7 h 76"/>
                    <a:gd name="T4" fmla="*/ 290 w 292"/>
                    <a:gd name="T5" fmla="*/ 76 h 76"/>
                    <a:gd name="T6" fmla="*/ 292 w 292"/>
                    <a:gd name="T7" fmla="*/ 70 h 76"/>
                    <a:gd name="T8" fmla="*/ 4 w 292"/>
                    <a:gd name="T9" fmla="*/ 1 h 76"/>
                    <a:gd name="T10" fmla="*/ 0 w 292"/>
                    <a:gd name="T11" fmla="*/ 2 h 76"/>
                    <a:gd name="T12" fmla="*/ 4 w 292"/>
                    <a:gd name="T13" fmla="*/ 1 h 76"/>
                    <a:gd name="T14" fmla="*/ 1 w 292"/>
                    <a:gd name="T15" fmla="*/ 0 h 76"/>
                    <a:gd name="T16" fmla="*/ 0 w 292"/>
                    <a:gd name="T17" fmla="*/ 2 h 76"/>
                    <a:gd name="T18" fmla="*/ 6 w 292"/>
                    <a:gd name="T19" fmla="*/ 6 h 7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2"/>
                    <a:gd name="T31" fmla="*/ 0 h 76"/>
                    <a:gd name="T32" fmla="*/ 292 w 292"/>
                    <a:gd name="T33" fmla="*/ 76 h 7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2" h="76">
                      <a:moveTo>
                        <a:pt x="6" y="6"/>
                      </a:moveTo>
                      <a:lnTo>
                        <a:pt x="2" y="7"/>
                      </a:lnTo>
                      <a:lnTo>
                        <a:pt x="290" y="76"/>
                      </a:lnTo>
                      <a:lnTo>
                        <a:pt x="292" y="70"/>
                      </a:lnTo>
                      <a:lnTo>
                        <a:pt x="4" y="1"/>
                      </a:lnTo>
                      <a:lnTo>
                        <a:pt x="0" y="2"/>
                      </a:lnTo>
                      <a:lnTo>
                        <a:pt x="4" y="1"/>
                      </a:ln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26" name="Freeform 37"/>
                <p:cNvSpPr>
                  <a:spLocks/>
                </p:cNvSpPr>
                <p:nvPr/>
              </p:nvSpPr>
              <p:spPr bwMode="auto">
                <a:xfrm>
                  <a:off x="3061" y="2790"/>
                  <a:ext cx="235" cy="1003"/>
                </a:xfrm>
                <a:custGeom>
                  <a:avLst/>
                  <a:gdLst>
                    <a:gd name="T0" fmla="*/ 53 w 471"/>
                    <a:gd name="T1" fmla="*/ 1793 h 2004"/>
                    <a:gd name="T2" fmla="*/ 0 w 471"/>
                    <a:gd name="T3" fmla="*/ 151 h 2004"/>
                    <a:gd name="T4" fmla="*/ 471 w 471"/>
                    <a:gd name="T5" fmla="*/ 18 h 2004"/>
                    <a:gd name="T6" fmla="*/ 430 w 471"/>
                    <a:gd name="T7" fmla="*/ 895 h 2004"/>
                    <a:gd name="T8" fmla="*/ 429 w 471"/>
                    <a:gd name="T9" fmla="*/ 905 h 2004"/>
                    <a:gd name="T10" fmla="*/ 428 w 471"/>
                    <a:gd name="T11" fmla="*/ 926 h 2004"/>
                    <a:gd name="T12" fmla="*/ 426 w 471"/>
                    <a:gd name="T13" fmla="*/ 956 h 2004"/>
                    <a:gd name="T14" fmla="*/ 423 w 471"/>
                    <a:gd name="T15" fmla="*/ 994 h 2004"/>
                    <a:gd name="T16" fmla="*/ 420 w 471"/>
                    <a:gd name="T17" fmla="*/ 1040 h 2004"/>
                    <a:gd name="T18" fmla="*/ 416 w 471"/>
                    <a:gd name="T19" fmla="*/ 1094 h 2004"/>
                    <a:gd name="T20" fmla="*/ 413 w 471"/>
                    <a:gd name="T21" fmla="*/ 1154 h 2004"/>
                    <a:gd name="T22" fmla="*/ 408 w 471"/>
                    <a:gd name="T23" fmla="*/ 1220 h 2004"/>
                    <a:gd name="T24" fmla="*/ 404 w 471"/>
                    <a:gd name="T25" fmla="*/ 1291 h 2004"/>
                    <a:gd name="T26" fmla="*/ 399 w 471"/>
                    <a:gd name="T27" fmla="*/ 1366 h 2004"/>
                    <a:gd name="T28" fmla="*/ 395 w 471"/>
                    <a:gd name="T29" fmla="*/ 1444 h 2004"/>
                    <a:gd name="T30" fmla="*/ 389 w 471"/>
                    <a:gd name="T31" fmla="*/ 1527 h 2004"/>
                    <a:gd name="T32" fmla="*/ 384 w 471"/>
                    <a:gd name="T33" fmla="*/ 1611 h 2004"/>
                    <a:gd name="T34" fmla="*/ 380 w 471"/>
                    <a:gd name="T35" fmla="*/ 1697 h 2004"/>
                    <a:gd name="T36" fmla="*/ 374 w 471"/>
                    <a:gd name="T37" fmla="*/ 1784 h 2004"/>
                    <a:gd name="T38" fmla="*/ 372 w 471"/>
                    <a:gd name="T39" fmla="*/ 1834 h 2004"/>
                    <a:gd name="T40" fmla="*/ 373 w 471"/>
                    <a:gd name="T41" fmla="*/ 1848 h 2004"/>
                    <a:gd name="T42" fmla="*/ 374 w 471"/>
                    <a:gd name="T43" fmla="*/ 1865 h 2004"/>
                    <a:gd name="T44" fmla="*/ 376 w 471"/>
                    <a:gd name="T45" fmla="*/ 1883 h 2004"/>
                    <a:gd name="T46" fmla="*/ 377 w 471"/>
                    <a:gd name="T47" fmla="*/ 1902 h 2004"/>
                    <a:gd name="T48" fmla="*/ 380 w 471"/>
                    <a:gd name="T49" fmla="*/ 1921 h 2004"/>
                    <a:gd name="T50" fmla="*/ 381 w 471"/>
                    <a:gd name="T51" fmla="*/ 1939 h 2004"/>
                    <a:gd name="T52" fmla="*/ 381 w 471"/>
                    <a:gd name="T53" fmla="*/ 1952 h 2004"/>
                    <a:gd name="T54" fmla="*/ 365 w 471"/>
                    <a:gd name="T55" fmla="*/ 1971 h 2004"/>
                    <a:gd name="T56" fmla="*/ 331 w 471"/>
                    <a:gd name="T57" fmla="*/ 1989 h 2004"/>
                    <a:gd name="T58" fmla="*/ 299 w 471"/>
                    <a:gd name="T59" fmla="*/ 2000 h 2004"/>
                    <a:gd name="T60" fmla="*/ 268 w 471"/>
                    <a:gd name="T61" fmla="*/ 2004 h 2004"/>
                    <a:gd name="T62" fmla="*/ 238 w 471"/>
                    <a:gd name="T63" fmla="*/ 2003 h 2004"/>
                    <a:gd name="T64" fmla="*/ 209 w 471"/>
                    <a:gd name="T65" fmla="*/ 1998 h 2004"/>
                    <a:gd name="T66" fmla="*/ 183 w 471"/>
                    <a:gd name="T67" fmla="*/ 1990 h 2004"/>
                    <a:gd name="T68" fmla="*/ 157 w 471"/>
                    <a:gd name="T69" fmla="*/ 1979 h 2004"/>
                    <a:gd name="T70" fmla="*/ 135 w 471"/>
                    <a:gd name="T71" fmla="*/ 1966 h 2004"/>
                    <a:gd name="T72" fmla="*/ 115 w 471"/>
                    <a:gd name="T73" fmla="*/ 1951 h 2004"/>
                    <a:gd name="T74" fmla="*/ 96 w 471"/>
                    <a:gd name="T75" fmla="*/ 1936 h 2004"/>
                    <a:gd name="T76" fmla="*/ 81 w 471"/>
                    <a:gd name="T77" fmla="*/ 1922 h 2004"/>
                    <a:gd name="T78" fmla="*/ 67 w 471"/>
                    <a:gd name="T79" fmla="*/ 1910 h 2004"/>
                    <a:gd name="T80" fmla="*/ 58 w 471"/>
                    <a:gd name="T81" fmla="*/ 1898 h 2004"/>
                    <a:gd name="T82" fmla="*/ 51 w 471"/>
                    <a:gd name="T83" fmla="*/ 1890 h 2004"/>
                    <a:gd name="T84" fmla="*/ 48 w 471"/>
                    <a:gd name="T85" fmla="*/ 1886 h 2004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471"/>
                    <a:gd name="T130" fmla="*/ 0 h 2004"/>
                    <a:gd name="T131" fmla="*/ 471 w 471"/>
                    <a:gd name="T132" fmla="*/ 2004 h 2004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471" h="2004">
                      <a:moveTo>
                        <a:pt x="47" y="1886"/>
                      </a:moveTo>
                      <a:lnTo>
                        <a:pt x="53" y="1793"/>
                      </a:lnTo>
                      <a:lnTo>
                        <a:pt x="78" y="977"/>
                      </a:lnTo>
                      <a:lnTo>
                        <a:pt x="0" y="151"/>
                      </a:lnTo>
                      <a:lnTo>
                        <a:pt x="21" y="0"/>
                      </a:lnTo>
                      <a:lnTo>
                        <a:pt x="471" y="18"/>
                      </a:lnTo>
                      <a:lnTo>
                        <a:pt x="430" y="894"/>
                      </a:lnTo>
                      <a:lnTo>
                        <a:pt x="430" y="895"/>
                      </a:lnTo>
                      <a:lnTo>
                        <a:pt x="429" y="899"/>
                      </a:lnTo>
                      <a:lnTo>
                        <a:pt x="429" y="905"/>
                      </a:lnTo>
                      <a:lnTo>
                        <a:pt x="429" y="914"/>
                      </a:lnTo>
                      <a:lnTo>
                        <a:pt x="428" y="926"/>
                      </a:lnTo>
                      <a:lnTo>
                        <a:pt x="427" y="940"/>
                      </a:lnTo>
                      <a:lnTo>
                        <a:pt x="426" y="956"/>
                      </a:lnTo>
                      <a:lnTo>
                        <a:pt x="425" y="974"/>
                      </a:lnTo>
                      <a:lnTo>
                        <a:pt x="423" y="994"/>
                      </a:lnTo>
                      <a:lnTo>
                        <a:pt x="422" y="1017"/>
                      </a:lnTo>
                      <a:lnTo>
                        <a:pt x="420" y="1040"/>
                      </a:lnTo>
                      <a:lnTo>
                        <a:pt x="418" y="1066"/>
                      </a:lnTo>
                      <a:lnTo>
                        <a:pt x="416" y="1094"/>
                      </a:lnTo>
                      <a:lnTo>
                        <a:pt x="414" y="1123"/>
                      </a:lnTo>
                      <a:lnTo>
                        <a:pt x="413" y="1154"/>
                      </a:lnTo>
                      <a:lnTo>
                        <a:pt x="411" y="1186"/>
                      </a:lnTo>
                      <a:lnTo>
                        <a:pt x="408" y="1220"/>
                      </a:lnTo>
                      <a:lnTo>
                        <a:pt x="406" y="1254"/>
                      </a:lnTo>
                      <a:lnTo>
                        <a:pt x="404" y="1291"/>
                      </a:lnTo>
                      <a:lnTo>
                        <a:pt x="401" y="1328"/>
                      </a:lnTo>
                      <a:lnTo>
                        <a:pt x="399" y="1366"/>
                      </a:lnTo>
                      <a:lnTo>
                        <a:pt x="397" y="1405"/>
                      </a:lnTo>
                      <a:lnTo>
                        <a:pt x="395" y="1444"/>
                      </a:lnTo>
                      <a:lnTo>
                        <a:pt x="391" y="1486"/>
                      </a:lnTo>
                      <a:lnTo>
                        <a:pt x="389" y="1527"/>
                      </a:lnTo>
                      <a:lnTo>
                        <a:pt x="386" y="1569"/>
                      </a:lnTo>
                      <a:lnTo>
                        <a:pt x="384" y="1611"/>
                      </a:lnTo>
                      <a:lnTo>
                        <a:pt x="382" y="1654"/>
                      </a:lnTo>
                      <a:lnTo>
                        <a:pt x="380" y="1697"/>
                      </a:lnTo>
                      <a:lnTo>
                        <a:pt x="376" y="1740"/>
                      </a:lnTo>
                      <a:lnTo>
                        <a:pt x="374" y="1784"/>
                      </a:lnTo>
                      <a:lnTo>
                        <a:pt x="372" y="1828"/>
                      </a:lnTo>
                      <a:lnTo>
                        <a:pt x="372" y="1834"/>
                      </a:lnTo>
                      <a:lnTo>
                        <a:pt x="372" y="1841"/>
                      </a:lnTo>
                      <a:lnTo>
                        <a:pt x="373" y="1848"/>
                      </a:lnTo>
                      <a:lnTo>
                        <a:pt x="373" y="1856"/>
                      </a:lnTo>
                      <a:lnTo>
                        <a:pt x="374" y="1865"/>
                      </a:lnTo>
                      <a:lnTo>
                        <a:pt x="375" y="1874"/>
                      </a:lnTo>
                      <a:lnTo>
                        <a:pt x="376" y="1883"/>
                      </a:lnTo>
                      <a:lnTo>
                        <a:pt x="376" y="1892"/>
                      </a:lnTo>
                      <a:lnTo>
                        <a:pt x="377" y="1902"/>
                      </a:lnTo>
                      <a:lnTo>
                        <a:pt x="378" y="1912"/>
                      </a:lnTo>
                      <a:lnTo>
                        <a:pt x="380" y="1921"/>
                      </a:lnTo>
                      <a:lnTo>
                        <a:pt x="381" y="1929"/>
                      </a:lnTo>
                      <a:lnTo>
                        <a:pt x="381" y="1939"/>
                      </a:lnTo>
                      <a:lnTo>
                        <a:pt x="381" y="1945"/>
                      </a:lnTo>
                      <a:lnTo>
                        <a:pt x="381" y="1952"/>
                      </a:lnTo>
                      <a:lnTo>
                        <a:pt x="381" y="1959"/>
                      </a:lnTo>
                      <a:lnTo>
                        <a:pt x="365" y="1971"/>
                      </a:lnTo>
                      <a:lnTo>
                        <a:pt x="347" y="1980"/>
                      </a:lnTo>
                      <a:lnTo>
                        <a:pt x="331" y="1989"/>
                      </a:lnTo>
                      <a:lnTo>
                        <a:pt x="315" y="1995"/>
                      </a:lnTo>
                      <a:lnTo>
                        <a:pt x="299" y="2000"/>
                      </a:lnTo>
                      <a:lnTo>
                        <a:pt x="283" y="2003"/>
                      </a:lnTo>
                      <a:lnTo>
                        <a:pt x="268" y="2004"/>
                      </a:lnTo>
                      <a:lnTo>
                        <a:pt x="253" y="2004"/>
                      </a:lnTo>
                      <a:lnTo>
                        <a:pt x="238" y="2003"/>
                      </a:lnTo>
                      <a:lnTo>
                        <a:pt x="223" y="2002"/>
                      </a:lnTo>
                      <a:lnTo>
                        <a:pt x="209" y="1998"/>
                      </a:lnTo>
                      <a:lnTo>
                        <a:pt x="195" y="1995"/>
                      </a:lnTo>
                      <a:lnTo>
                        <a:pt x="183" y="1990"/>
                      </a:lnTo>
                      <a:lnTo>
                        <a:pt x="170" y="1985"/>
                      </a:lnTo>
                      <a:lnTo>
                        <a:pt x="157" y="1979"/>
                      </a:lnTo>
                      <a:lnTo>
                        <a:pt x="146" y="1973"/>
                      </a:lnTo>
                      <a:lnTo>
                        <a:pt x="135" y="1966"/>
                      </a:lnTo>
                      <a:lnTo>
                        <a:pt x="125" y="1959"/>
                      </a:lnTo>
                      <a:lnTo>
                        <a:pt x="115" y="1951"/>
                      </a:lnTo>
                      <a:lnTo>
                        <a:pt x="105" y="1944"/>
                      </a:lnTo>
                      <a:lnTo>
                        <a:pt x="96" y="1936"/>
                      </a:lnTo>
                      <a:lnTo>
                        <a:pt x="88" y="1929"/>
                      </a:lnTo>
                      <a:lnTo>
                        <a:pt x="81" y="1922"/>
                      </a:lnTo>
                      <a:lnTo>
                        <a:pt x="74" y="1916"/>
                      </a:lnTo>
                      <a:lnTo>
                        <a:pt x="67" y="1910"/>
                      </a:lnTo>
                      <a:lnTo>
                        <a:pt x="63" y="1904"/>
                      </a:lnTo>
                      <a:lnTo>
                        <a:pt x="58" y="1898"/>
                      </a:lnTo>
                      <a:lnTo>
                        <a:pt x="53" y="1894"/>
                      </a:lnTo>
                      <a:lnTo>
                        <a:pt x="51" y="1890"/>
                      </a:lnTo>
                      <a:lnTo>
                        <a:pt x="49" y="1888"/>
                      </a:lnTo>
                      <a:lnTo>
                        <a:pt x="48" y="1886"/>
                      </a:lnTo>
                      <a:lnTo>
                        <a:pt x="47" y="1886"/>
                      </a:lnTo>
                      <a:close/>
                    </a:path>
                  </a:pathLst>
                </a:custGeom>
                <a:solidFill>
                  <a:srgbClr val="42424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27" name="Freeform 38"/>
                <p:cNvSpPr>
                  <a:spLocks/>
                </p:cNvSpPr>
                <p:nvPr/>
              </p:nvSpPr>
              <p:spPr bwMode="auto">
                <a:xfrm>
                  <a:off x="3081" y="3687"/>
                  <a:ext cx="10" cy="46"/>
                </a:xfrm>
                <a:custGeom>
                  <a:avLst/>
                  <a:gdLst>
                    <a:gd name="T0" fmla="*/ 7 w 19"/>
                    <a:gd name="T1" fmla="*/ 1 h 94"/>
                    <a:gd name="T2" fmla="*/ 7 w 19"/>
                    <a:gd name="T3" fmla="*/ 0 h 94"/>
                    <a:gd name="T4" fmla="*/ 0 w 19"/>
                    <a:gd name="T5" fmla="*/ 92 h 94"/>
                    <a:gd name="T6" fmla="*/ 12 w 19"/>
                    <a:gd name="T7" fmla="*/ 94 h 94"/>
                    <a:gd name="T8" fmla="*/ 19 w 19"/>
                    <a:gd name="T9" fmla="*/ 1 h 94"/>
                    <a:gd name="T10" fmla="*/ 19 w 19"/>
                    <a:gd name="T11" fmla="*/ 1 h 94"/>
                    <a:gd name="T12" fmla="*/ 19 w 19"/>
                    <a:gd name="T13" fmla="*/ 1 h 94"/>
                    <a:gd name="T14" fmla="*/ 19 w 19"/>
                    <a:gd name="T15" fmla="*/ 1 h 94"/>
                    <a:gd name="T16" fmla="*/ 19 w 19"/>
                    <a:gd name="T17" fmla="*/ 1 h 94"/>
                    <a:gd name="T18" fmla="*/ 7 w 19"/>
                    <a:gd name="T19" fmla="*/ 1 h 9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9"/>
                    <a:gd name="T31" fmla="*/ 0 h 94"/>
                    <a:gd name="T32" fmla="*/ 19 w 19"/>
                    <a:gd name="T33" fmla="*/ 94 h 9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9" h="94">
                      <a:moveTo>
                        <a:pt x="7" y="1"/>
                      </a:moveTo>
                      <a:lnTo>
                        <a:pt x="7" y="0"/>
                      </a:lnTo>
                      <a:lnTo>
                        <a:pt x="0" y="92"/>
                      </a:lnTo>
                      <a:lnTo>
                        <a:pt x="12" y="94"/>
                      </a:lnTo>
                      <a:lnTo>
                        <a:pt x="19" y="1"/>
                      </a:lnTo>
                      <a:lnTo>
                        <a:pt x="7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28" name="Freeform 39"/>
                <p:cNvSpPr>
                  <a:spLocks/>
                </p:cNvSpPr>
                <p:nvPr/>
              </p:nvSpPr>
              <p:spPr bwMode="auto">
                <a:xfrm>
                  <a:off x="3085" y="3278"/>
                  <a:ext cx="18" cy="409"/>
                </a:xfrm>
                <a:custGeom>
                  <a:avLst/>
                  <a:gdLst>
                    <a:gd name="T0" fmla="*/ 23 w 35"/>
                    <a:gd name="T1" fmla="*/ 2 h 818"/>
                    <a:gd name="T2" fmla="*/ 23 w 35"/>
                    <a:gd name="T3" fmla="*/ 2 h 818"/>
                    <a:gd name="T4" fmla="*/ 0 w 35"/>
                    <a:gd name="T5" fmla="*/ 818 h 818"/>
                    <a:gd name="T6" fmla="*/ 12 w 35"/>
                    <a:gd name="T7" fmla="*/ 818 h 818"/>
                    <a:gd name="T8" fmla="*/ 35 w 35"/>
                    <a:gd name="T9" fmla="*/ 2 h 818"/>
                    <a:gd name="T10" fmla="*/ 35 w 35"/>
                    <a:gd name="T11" fmla="*/ 0 h 818"/>
                    <a:gd name="T12" fmla="*/ 35 w 35"/>
                    <a:gd name="T13" fmla="*/ 2 h 818"/>
                    <a:gd name="T14" fmla="*/ 35 w 35"/>
                    <a:gd name="T15" fmla="*/ 2 h 818"/>
                    <a:gd name="T16" fmla="*/ 35 w 35"/>
                    <a:gd name="T17" fmla="*/ 0 h 818"/>
                    <a:gd name="T18" fmla="*/ 23 w 35"/>
                    <a:gd name="T19" fmla="*/ 2 h 8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5"/>
                    <a:gd name="T31" fmla="*/ 0 h 818"/>
                    <a:gd name="T32" fmla="*/ 35 w 35"/>
                    <a:gd name="T33" fmla="*/ 818 h 8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5" h="818">
                      <a:moveTo>
                        <a:pt x="23" y="2"/>
                      </a:moveTo>
                      <a:lnTo>
                        <a:pt x="23" y="2"/>
                      </a:lnTo>
                      <a:lnTo>
                        <a:pt x="0" y="818"/>
                      </a:lnTo>
                      <a:lnTo>
                        <a:pt x="12" y="818"/>
                      </a:lnTo>
                      <a:lnTo>
                        <a:pt x="35" y="2"/>
                      </a:lnTo>
                      <a:lnTo>
                        <a:pt x="35" y="0"/>
                      </a:lnTo>
                      <a:lnTo>
                        <a:pt x="35" y="2"/>
                      </a:lnTo>
                      <a:lnTo>
                        <a:pt x="35" y="0"/>
                      </a:lnTo>
                      <a:lnTo>
                        <a:pt x="2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29" name="Freeform 40"/>
                <p:cNvSpPr>
                  <a:spLocks/>
                </p:cNvSpPr>
                <p:nvPr/>
              </p:nvSpPr>
              <p:spPr bwMode="auto">
                <a:xfrm>
                  <a:off x="3058" y="2866"/>
                  <a:ext cx="45" cy="413"/>
                </a:xfrm>
                <a:custGeom>
                  <a:avLst/>
                  <a:gdLst>
                    <a:gd name="T0" fmla="*/ 0 w 88"/>
                    <a:gd name="T1" fmla="*/ 0 h 826"/>
                    <a:gd name="T2" fmla="*/ 0 w 88"/>
                    <a:gd name="T3" fmla="*/ 1 h 826"/>
                    <a:gd name="T4" fmla="*/ 76 w 88"/>
                    <a:gd name="T5" fmla="*/ 826 h 826"/>
                    <a:gd name="T6" fmla="*/ 88 w 88"/>
                    <a:gd name="T7" fmla="*/ 824 h 826"/>
                    <a:gd name="T8" fmla="*/ 12 w 88"/>
                    <a:gd name="T9" fmla="*/ 0 h 826"/>
                    <a:gd name="T10" fmla="*/ 12 w 88"/>
                    <a:gd name="T11" fmla="*/ 1 h 826"/>
                    <a:gd name="T12" fmla="*/ 0 w 88"/>
                    <a:gd name="T13" fmla="*/ 0 h 826"/>
                    <a:gd name="T14" fmla="*/ 0 w 88"/>
                    <a:gd name="T15" fmla="*/ 0 h 826"/>
                    <a:gd name="T16" fmla="*/ 0 w 88"/>
                    <a:gd name="T17" fmla="*/ 1 h 826"/>
                    <a:gd name="T18" fmla="*/ 0 w 88"/>
                    <a:gd name="T19" fmla="*/ 0 h 8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8"/>
                    <a:gd name="T31" fmla="*/ 0 h 826"/>
                    <a:gd name="T32" fmla="*/ 88 w 88"/>
                    <a:gd name="T33" fmla="*/ 826 h 8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8" h="826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76" y="826"/>
                      </a:lnTo>
                      <a:lnTo>
                        <a:pt x="88" y="824"/>
                      </a:lnTo>
                      <a:lnTo>
                        <a:pt x="12" y="0"/>
                      </a:lnTo>
                      <a:lnTo>
                        <a:pt x="12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30" name="Freeform 41"/>
                <p:cNvSpPr>
                  <a:spLocks/>
                </p:cNvSpPr>
                <p:nvPr/>
              </p:nvSpPr>
              <p:spPr bwMode="auto">
                <a:xfrm>
                  <a:off x="3058" y="2787"/>
                  <a:ext cx="16" cy="79"/>
                </a:xfrm>
                <a:custGeom>
                  <a:avLst/>
                  <a:gdLst>
                    <a:gd name="T0" fmla="*/ 26 w 32"/>
                    <a:gd name="T1" fmla="*/ 0 h 159"/>
                    <a:gd name="T2" fmla="*/ 19 w 32"/>
                    <a:gd name="T3" fmla="*/ 6 h 159"/>
                    <a:gd name="T4" fmla="*/ 0 w 32"/>
                    <a:gd name="T5" fmla="*/ 158 h 159"/>
                    <a:gd name="T6" fmla="*/ 12 w 32"/>
                    <a:gd name="T7" fmla="*/ 159 h 159"/>
                    <a:gd name="T8" fmla="*/ 32 w 32"/>
                    <a:gd name="T9" fmla="*/ 7 h 159"/>
                    <a:gd name="T10" fmla="*/ 25 w 32"/>
                    <a:gd name="T11" fmla="*/ 11 h 159"/>
                    <a:gd name="T12" fmla="*/ 26 w 32"/>
                    <a:gd name="T13" fmla="*/ 0 h 159"/>
                    <a:gd name="T14" fmla="*/ 20 w 32"/>
                    <a:gd name="T15" fmla="*/ 0 h 159"/>
                    <a:gd name="T16" fmla="*/ 19 w 32"/>
                    <a:gd name="T17" fmla="*/ 6 h 159"/>
                    <a:gd name="T18" fmla="*/ 26 w 32"/>
                    <a:gd name="T19" fmla="*/ 0 h 15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2"/>
                    <a:gd name="T31" fmla="*/ 0 h 159"/>
                    <a:gd name="T32" fmla="*/ 32 w 32"/>
                    <a:gd name="T33" fmla="*/ 159 h 15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2" h="159">
                      <a:moveTo>
                        <a:pt x="26" y="0"/>
                      </a:moveTo>
                      <a:lnTo>
                        <a:pt x="19" y="6"/>
                      </a:lnTo>
                      <a:lnTo>
                        <a:pt x="0" y="158"/>
                      </a:lnTo>
                      <a:lnTo>
                        <a:pt x="12" y="159"/>
                      </a:lnTo>
                      <a:lnTo>
                        <a:pt x="32" y="7"/>
                      </a:lnTo>
                      <a:lnTo>
                        <a:pt x="25" y="11"/>
                      </a:lnTo>
                      <a:lnTo>
                        <a:pt x="26" y="0"/>
                      </a:lnTo>
                      <a:lnTo>
                        <a:pt x="20" y="0"/>
                      </a:lnTo>
                      <a:lnTo>
                        <a:pt x="19" y="6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31" name="Freeform 42"/>
                <p:cNvSpPr>
                  <a:spLocks/>
                </p:cNvSpPr>
                <p:nvPr/>
              </p:nvSpPr>
              <p:spPr bwMode="auto">
                <a:xfrm>
                  <a:off x="3071" y="2787"/>
                  <a:ext cx="229" cy="16"/>
                </a:xfrm>
                <a:custGeom>
                  <a:avLst/>
                  <a:gdLst>
                    <a:gd name="T0" fmla="*/ 458 w 458"/>
                    <a:gd name="T1" fmla="*/ 26 h 32"/>
                    <a:gd name="T2" fmla="*/ 451 w 458"/>
                    <a:gd name="T3" fmla="*/ 19 h 32"/>
                    <a:gd name="T4" fmla="*/ 1 w 458"/>
                    <a:gd name="T5" fmla="*/ 0 h 32"/>
                    <a:gd name="T6" fmla="*/ 0 w 458"/>
                    <a:gd name="T7" fmla="*/ 11 h 32"/>
                    <a:gd name="T8" fmla="*/ 451 w 458"/>
                    <a:gd name="T9" fmla="*/ 32 h 32"/>
                    <a:gd name="T10" fmla="*/ 444 w 458"/>
                    <a:gd name="T11" fmla="*/ 25 h 32"/>
                    <a:gd name="T12" fmla="*/ 458 w 458"/>
                    <a:gd name="T13" fmla="*/ 26 h 32"/>
                    <a:gd name="T14" fmla="*/ 458 w 458"/>
                    <a:gd name="T15" fmla="*/ 19 h 32"/>
                    <a:gd name="T16" fmla="*/ 451 w 458"/>
                    <a:gd name="T17" fmla="*/ 19 h 32"/>
                    <a:gd name="T18" fmla="*/ 458 w 458"/>
                    <a:gd name="T19" fmla="*/ 26 h 3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58"/>
                    <a:gd name="T31" fmla="*/ 0 h 32"/>
                    <a:gd name="T32" fmla="*/ 458 w 458"/>
                    <a:gd name="T33" fmla="*/ 32 h 3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58" h="32">
                      <a:moveTo>
                        <a:pt x="458" y="26"/>
                      </a:moveTo>
                      <a:lnTo>
                        <a:pt x="451" y="19"/>
                      </a:lnTo>
                      <a:lnTo>
                        <a:pt x="1" y="0"/>
                      </a:lnTo>
                      <a:lnTo>
                        <a:pt x="0" y="11"/>
                      </a:lnTo>
                      <a:lnTo>
                        <a:pt x="451" y="32"/>
                      </a:lnTo>
                      <a:lnTo>
                        <a:pt x="444" y="25"/>
                      </a:lnTo>
                      <a:lnTo>
                        <a:pt x="458" y="26"/>
                      </a:lnTo>
                      <a:lnTo>
                        <a:pt x="458" y="19"/>
                      </a:lnTo>
                      <a:lnTo>
                        <a:pt x="451" y="19"/>
                      </a:lnTo>
                      <a:lnTo>
                        <a:pt x="458" y="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32" name="Freeform 43"/>
                <p:cNvSpPr>
                  <a:spLocks/>
                </p:cNvSpPr>
                <p:nvPr/>
              </p:nvSpPr>
              <p:spPr bwMode="auto">
                <a:xfrm>
                  <a:off x="3273" y="2800"/>
                  <a:ext cx="27" cy="437"/>
                </a:xfrm>
                <a:custGeom>
                  <a:avLst/>
                  <a:gdLst>
                    <a:gd name="T0" fmla="*/ 13 w 55"/>
                    <a:gd name="T1" fmla="*/ 876 h 876"/>
                    <a:gd name="T2" fmla="*/ 13 w 55"/>
                    <a:gd name="T3" fmla="*/ 876 h 876"/>
                    <a:gd name="T4" fmla="*/ 55 w 55"/>
                    <a:gd name="T5" fmla="*/ 1 h 876"/>
                    <a:gd name="T6" fmla="*/ 41 w 55"/>
                    <a:gd name="T7" fmla="*/ 0 h 876"/>
                    <a:gd name="T8" fmla="*/ 0 w 55"/>
                    <a:gd name="T9" fmla="*/ 875 h 876"/>
                    <a:gd name="T10" fmla="*/ 0 w 55"/>
                    <a:gd name="T11" fmla="*/ 875 h 876"/>
                    <a:gd name="T12" fmla="*/ 13 w 55"/>
                    <a:gd name="T13" fmla="*/ 876 h 876"/>
                    <a:gd name="T14" fmla="*/ 13 w 55"/>
                    <a:gd name="T15" fmla="*/ 876 h 876"/>
                    <a:gd name="T16" fmla="*/ 13 w 55"/>
                    <a:gd name="T17" fmla="*/ 876 h 87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5"/>
                    <a:gd name="T28" fmla="*/ 0 h 876"/>
                    <a:gd name="T29" fmla="*/ 55 w 55"/>
                    <a:gd name="T30" fmla="*/ 876 h 87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5" h="876">
                      <a:moveTo>
                        <a:pt x="13" y="876"/>
                      </a:moveTo>
                      <a:lnTo>
                        <a:pt x="13" y="876"/>
                      </a:lnTo>
                      <a:lnTo>
                        <a:pt x="55" y="1"/>
                      </a:lnTo>
                      <a:lnTo>
                        <a:pt x="41" y="0"/>
                      </a:lnTo>
                      <a:lnTo>
                        <a:pt x="0" y="875"/>
                      </a:lnTo>
                      <a:lnTo>
                        <a:pt x="13" y="87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33" name="Freeform 44"/>
                <p:cNvSpPr>
                  <a:spLocks/>
                </p:cNvSpPr>
                <p:nvPr/>
              </p:nvSpPr>
              <p:spPr bwMode="auto">
                <a:xfrm>
                  <a:off x="3244" y="3237"/>
                  <a:ext cx="35" cy="467"/>
                </a:xfrm>
                <a:custGeom>
                  <a:avLst/>
                  <a:gdLst>
                    <a:gd name="T0" fmla="*/ 12 w 70"/>
                    <a:gd name="T1" fmla="*/ 935 h 935"/>
                    <a:gd name="T2" fmla="*/ 17 w 70"/>
                    <a:gd name="T3" fmla="*/ 847 h 935"/>
                    <a:gd name="T4" fmla="*/ 22 w 70"/>
                    <a:gd name="T5" fmla="*/ 761 h 935"/>
                    <a:gd name="T6" fmla="*/ 27 w 70"/>
                    <a:gd name="T7" fmla="*/ 677 h 935"/>
                    <a:gd name="T8" fmla="*/ 32 w 70"/>
                    <a:gd name="T9" fmla="*/ 593 h 935"/>
                    <a:gd name="T10" fmla="*/ 37 w 70"/>
                    <a:gd name="T11" fmla="*/ 512 h 935"/>
                    <a:gd name="T12" fmla="*/ 42 w 70"/>
                    <a:gd name="T13" fmla="*/ 435 h 935"/>
                    <a:gd name="T14" fmla="*/ 47 w 70"/>
                    <a:gd name="T15" fmla="*/ 362 h 935"/>
                    <a:gd name="T16" fmla="*/ 50 w 70"/>
                    <a:gd name="T17" fmla="*/ 293 h 935"/>
                    <a:gd name="T18" fmla="*/ 55 w 70"/>
                    <a:gd name="T19" fmla="*/ 230 h 935"/>
                    <a:gd name="T20" fmla="*/ 59 w 70"/>
                    <a:gd name="T21" fmla="*/ 173 h 935"/>
                    <a:gd name="T22" fmla="*/ 62 w 70"/>
                    <a:gd name="T23" fmla="*/ 124 h 935"/>
                    <a:gd name="T24" fmla="*/ 65 w 70"/>
                    <a:gd name="T25" fmla="*/ 81 h 935"/>
                    <a:gd name="T26" fmla="*/ 68 w 70"/>
                    <a:gd name="T27" fmla="*/ 48 h 935"/>
                    <a:gd name="T28" fmla="*/ 69 w 70"/>
                    <a:gd name="T29" fmla="*/ 23 h 935"/>
                    <a:gd name="T30" fmla="*/ 70 w 70"/>
                    <a:gd name="T31" fmla="*/ 6 h 935"/>
                    <a:gd name="T32" fmla="*/ 70 w 70"/>
                    <a:gd name="T33" fmla="*/ 1 h 935"/>
                    <a:gd name="T34" fmla="*/ 57 w 70"/>
                    <a:gd name="T35" fmla="*/ 2 h 935"/>
                    <a:gd name="T36" fmla="*/ 56 w 70"/>
                    <a:gd name="T37" fmla="*/ 12 h 935"/>
                    <a:gd name="T38" fmla="*/ 55 w 70"/>
                    <a:gd name="T39" fmla="*/ 33 h 935"/>
                    <a:gd name="T40" fmla="*/ 54 w 70"/>
                    <a:gd name="T41" fmla="*/ 63 h 935"/>
                    <a:gd name="T42" fmla="*/ 50 w 70"/>
                    <a:gd name="T43" fmla="*/ 101 h 935"/>
                    <a:gd name="T44" fmla="*/ 47 w 70"/>
                    <a:gd name="T45" fmla="*/ 147 h 935"/>
                    <a:gd name="T46" fmla="*/ 44 w 70"/>
                    <a:gd name="T47" fmla="*/ 200 h 935"/>
                    <a:gd name="T48" fmla="*/ 40 w 70"/>
                    <a:gd name="T49" fmla="*/ 260 h 935"/>
                    <a:gd name="T50" fmla="*/ 35 w 70"/>
                    <a:gd name="T51" fmla="*/ 327 h 935"/>
                    <a:gd name="T52" fmla="*/ 31 w 70"/>
                    <a:gd name="T53" fmla="*/ 397 h 935"/>
                    <a:gd name="T54" fmla="*/ 26 w 70"/>
                    <a:gd name="T55" fmla="*/ 472 h 935"/>
                    <a:gd name="T56" fmla="*/ 22 w 70"/>
                    <a:gd name="T57" fmla="*/ 551 h 935"/>
                    <a:gd name="T58" fmla="*/ 17 w 70"/>
                    <a:gd name="T59" fmla="*/ 633 h 935"/>
                    <a:gd name="T60" fmla="*/ 11 w 70"/>
                    <a:gd name="T61" fmla="*/ 718 h 935"/>
                    <a:gd name="T62" fmla="*/ 7 w 70"/>
                    <a:gd name="T63" fmla="*/ 804 h 935"/>
                    <a:gd name="T64" fmla="*/ 2 w 70"/>
                    <a:gd name="T65" fmla="*/ 890 h 935"/>
                    <a:gd name="T66" fmla="*/ 0 w 70"/>
                    <a:gd name="T67" fmla="*/ 934 h 935"/>
                    <a:gd name="T68" fmla="*/ 0 w 70"/>
                    <a:gd name="T69" fmla="*/ 934 h 935"/>
                    <a:gd name="T70" fmla="*/ 12 w 70"/>
                    <a:gd name="T71" fmla="*/ 935 h 93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70"/>
                    <a:gd name="T109" fmla="*/ 0 h 935"/>
                    <a:gd name="T110" fmla="*/ 70 w 70"/>
                    <a:gd name="T111" fmla="*/ 935 h 93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70" h="935">
                      <a:moveTo>
                        <a:pt x="12" y="935"/>
                      </a:moveTo>
                      <a:lnTo>
                        <a:pt x="12" y="935"/>
                      </a:lnTo>
                      <a:lnTo>
                        <a:pt x="15" y="891"/>
                      </a:lnTo>
                      <a:lnTo>
                        <a:pt x="17" y="847"/>
                      </a:lnTo>
                      <a:lnTo>
                        <a:pt x="19" y="805"/>
                      </a:lnTo>
                      <a:lnTo>
                        <a:pt x="22" y="761"/>
                      </a:lnTo>
                      <a:lnTo>
                        <a:pt x="24" y="718"/>
                      </a:lnTo>
                      <a:lnTo>
                        <a:pt x="27" y="677"/>
                      </a:lnTo>
                      <a:lnTo>
                        <a:pt x="30" y="634"/>
                      </a:lnTo>
                      <a:lnTo>
                        <a:pt x="32" y="593"/>
                      </a:lnTo>
                      <a:lnTo>
                        <a:pt x="34" y="552"/>
                      </a:lnTo>
                      <a:lnTo>
                        <a:pt x="37" y="512"/>
                      </a:lnTo>
                      <a:lnTo>
                        <a:pt x="39" y="473"/>
                      </a:lnTo>
                      <a:lnTo>
                        <a:pt x="42" y="435"/>
                      </a:lnTo>
                      <a:lnTo>
                        <a:pt x="45" y="398"/>
                      </a:lnTo>
                      <a:lnTo>
                        <a:pt x="47" y="362"/>
                      </a:lnTo>
                      <a:lnTo>
                        <a:pt x="49" y="327"/>
                      </a:lnTo>
                      <a:lnTo>
                        <a:pt x="50" y="293"/>
                      </a:lnTo>
                      <a:lnTo>
                        <a:pt x="53" y="261"/>
                      </a:lnTo>
                      <a:lnTo>
                        <a:pt x="55" y="230"/>
                      </a:lnTo>
                      <a:lnTo>
                        <a:pt x="56" y="201"/>
                      </a:lnTo>
                      <a:lnTo>
                        <a:pt x="59" y="173"/>
                      </a:lnTo>
                      <a:lnTo>
                        <a:pt x="61" y="148"/>
                      </a:lnTo>
                      <a:lnTo>
                        <a:pt x="62" y="124"/>
                      </a:lnTo>
                      <a:lnTo>
                        <a:pt x="63" y="102"/>
                      </a:lnTo>
                      <a:lnTo>
                        <a:pt x="65" y="81"/>
                      </a:lnTo>
                      <a:lnTo>
                        <a:pt x="67" y="64"/>
                      </a:lnTo>
                      <a:lnTo>
                        <a:pt x="68" y="48"/>
                      </a:lnTo>
                      <a:lnTo>
                        <a:pt x="68" y="34"/>
                      </a:lnTo>
                      <a:lnTo>
                        <a:pt x="69" y="23"/>
                      </a:lnTo>
                      <a:lnTo>
                        <a:pt x="70" y="13"/>
                      </a:lnTo>
                      <a:lnTo>
                        <a:pt x="70" y="6"/>
                      </a:lnTo>
                      <a:lnTo>
                        <a:pt x="70" y="2"/>
                      </a:lnTo>
                      <a:lnTo>
                        <a:pt x="70" y="1"/>
                      </a:lnTo>
                      <a:lnTo>
                        <a:pt x="57" y="0"/>
                      </a:lnTo>
                      <a:lnTo>
                        <a:pt x="57" y="2"/>
                      </a:lnTo>
                      <a:lnTo>
                        <a:pt x="57" y="5"/>
                      </a:lnTo>
                      <a:lnTo>
                        <a:pt x="56" y="12"/>
                      </a:lnTo>
                      <a:lnTo>
                        <a:pt x="56" y="21"/>
                      </a:lnTo>
                      <a:lnTo>
                        <a:pt x="55" y="33"/>
                      </a:lnTo>
                      <a:lnTo>
                        <a:pt x="54" y="47"/>
                      </a:lnTo>
                      <a:lnTo>
                        <a:pt x="54" y="63"/>
                      </a:lnTo>
                      <a:lnTo>
                        <a:pt x="52" y="80"/>
                      </a:lnTo>
                      <a:lnTo>
                        <a:pt x="50" y="101"/>
                      </a:lnTo>
                      <a:lnTo>
                        <a:pt x="49" y="123"/>
                      </a:lnTo>
                      <a:lnTo>
                        <a:pt x="47" y="147"/>
                      </a:lnTo>
                      <a:lnTo>
                        <a:pt x="46" y="172"/>
                      </a:lnTo>
                      <a:lnTo>
                        <a:pt x="44" y="200"/>
                      </a:lnTo>
                      <a:lnTo>
                        <a:pt x="42" y="230"/>
                      </a:lnTo>
                      <a:lnTo>
                        <a:pt x="40" y="260"/>
                      </a:lnTo>
                      <a:lnTo>
                        <a:pt x="38" y="292"/>
                      </a:lnTo>
                      <a:lnTo>
                        <a:pt x="35" y="327"/>
                      </a:lnTo>
                      <a:lnTo>
                        <a:pt x="33" y="361"/>
                      </a:lnTo>
                      <a:lnTo>
                        <a:pt x="31" y="397"/>
                      </a:lnTo>
                      <a:lnTo>
                        <a:pt x="29" y="435"/>
                      </a:lnTo>
                      <a:lnTo>
                        <a:pt x="26" y="472"/>
                      </a:lnTo>
                      <a:lnTo>
                        <a:pt x="24" y="511"/>
                      </a:lnTo>
                      <a:lnTo>
                        <a:pt x="22" y="551"/>
                      </a:lnTo>
                      <a:lnTo>
                        <a:pt x="19" y="592"/>
                      </a:lnTo>
                      <a:lnTo>
                        <a:pt x="17" y="633"/>
                      </a:lnTo>
                      <a:lnTo>
                        <a:pt x="15" y="676"/>
                      </a:lnTo>
                      <a:lnTo>
                        <a:pt x="11" y="718"/>
                      </a:lnTo>
                      <a:lnTo>
                        <a:pt x="9" y="760"/>
                      </a:lnTo>
                      <a:lnTo>
                        <a:pt x="7" y="804"/>
                      </a:lnTo>
                      <a:lnTo>
                        <a:pt x="4" y="847"/>
                      </a:lnTo>
                      <a:lnTo>
                        <a:pt x="2" y="890"/>
                      </a:lnTo>
                      <a:lnTo>
                        <a:pt x="0" y="934"/>
                      </a:lnTo>
                      <a:lnTo>
                        <a:pt x="12" y="9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34" name="Freeform 45"/>
                <p:cNvSpPr>
                  <a:spLocks/>
                </p:cNvSpPr>
                <p:nvPr/>
              </p:nvSpPr>
              <p:spPr bwMode="auto">
                <a:xfrm>
                  <a:off x="3244" y="3704"/>
                  <a:ext cx="11" cy="68"/>
                </a:xfrm>
                <a:custGeom>
                  <a:avLst/>
                  <a:gdLst>
                    <a:gd name="T0" fmla="*/ 19 w 22"/>
                    <a:gd name="T1" fmla="*/ 137 h 137"/>
                    <a:gd name="T2" fmla="*/ 22 w 22"/>
                    <a:gd name="T3" fmla="*/ 132 h 137"/>
                    <a:gd name="T4" fmla="*/ 22 w 22"/>
                    <a:gd name="T5" fmla="*/ 125 h 137"/>
                    <a:gd name="T6" fmla="*/ 22 w 22"/>
                    <a:gd name="T7" fmla="*/ 118 h 137"/>
                    <a:gd name="T8" fmla="*/ 22 w 22"/>
                    <a:gd name="T9" fmla="*/ 110 h 137"/>
                    <a:gd name="T10" fmla="*/ 20 w 22"/>
                    <a:gd name="T11" fmla="*/ 102 h 137"/>
                    <a:gd name="T12" fmla="*/ 19 w 22"/>
                    <a:gd name="T13" fmla="*/ 93 h 137"/>
                    <a:gd name="T14" fmla="*/ 19 w 22"/>
                    <a:gd name="T15" fmla="*/ 84 h 137"/>
                    <a:gd name="T16" fmla="*/ 18 w 22"/>
                    <a:gd name="T17" fmla="*/ 75 h 137"/>
                    <a:gd name="T18" fmla="*/ 17 w 22"/>
                    <a:gd name="T19" fmla="*/ 65 h 137"/>
                    <a:gd name="T20" fmla="*/ 16 w 22"/>
                    <a:gd name="T21" fmla="*/ 56 h 137"/>
                    <a:gd name="T22" fmla="*/ 15 w 22"/>
                    <a:gd name="T23" fmla="*/ 47 h 137"/>
                    <a:gd name="T24" fmla="*/ 15 w 22"/>
                    <a:gd name="T25" fmla="*/ 38 h 137"/>
                    <a:gd name="T26" fmla="*/ 14 w 22"/>
                    <a:gd name="T27" fmla="*/ 29 h 137"/>
                    <a:gd name="T28" fmla="*/ 12 w 22"/>
                    <a:gd name="T29" fmla="*/ 21 h 137"/>
                    <a:gd name="T30" fmla="*/ 12 w 22"/>
                    <a:gd name="T31" fmla="*/ 14 h 137"/>
                    <a:gd name="T32" fmla="*/ 12 w 22"/>
                    <a:gd name="T33" fmla="*/ 7 h 137"/>
                    <a:gd name="T34" fmla="*/ 12 w 22"/>
                    <a:gd name="T35" fmla="*/ 1 h 137"/>
                    <a:gd name="T36" fmla="*/ 0 w 22"/>
                    <a:gd name="T37" fmla="*/ 0 h 137"/>
                    <a:gd name="T38" fmla="*/ 0 w 22"/>
                    <a:gd name="T39" fmla="*/ 7 h 137"/>
                    <a:gd name="T40" fmla="*/ 0 w 22"/>
                    <a:gd name="T41" fmla="*/ 14 h 137"/>
                    <a:gd name="T42" fmla="*/ 0 w 22"/>
                    <a:gd name="T43" fmla="*/ 22 h 137"/>
                    <a:gd name="T44" fmla="*/ 1 w 22"/>
                    <a:gd name="T45" fmla="*/ 30 h 137"/>
                    <a:gd name="T46" fmla="*/ 1 w 22"/>
                    <a:gd name="T47" fmla="*/ 38 h 137"/>
                    <a:gd name="T48" fmla="*/ 2 w 22"/>
                    <a:gd name="T49" fmla="*/ 47 h 137"/>
                    <a:gd name="T50" fmla="*/ 3 w 22"/>
                    <a:gd name="T51" fmla="*/ 56 h 137"/>
                    <a:gd name="T52" fmla="*/ 4 w 22"/>
                    <a:gd name="T53" fmla="*/ 67 h 137"/>
                    <a:gd name="T54" fmla="*/ 6 w 22"/>
                    <a:gd name="T55" fmla="*/ 76 h 137"/>
                    <a:gd name="T56" fmla="*/ 6 w 22"/>
                    <a:gd name="T57" fmla="*/ 85 h 137"/>
                    <a:gd name="T58" fmla="*/ 7 w 22"/>
                    <a:gd name="T59" fmla="*/ 94 h 137"/>
                    <a:gd name="T60" fmla="*/ 8 w 22"/>
                    <a:gd name="T61" fmla="*/ 103 h 137"/>
                    <a:gd name="T62" fmla="*/ 8 w 22"/>
                    <a:gd name="T63" fmla="*/ 112 h 137"/>
                    <a:gd name="T64" fmla="*/ 9 w 22"/>
                    <a:gd name="T65" fmla="*/ 118 h 137"/>
                    <a:gd name="T66" fmla="*/ 9 w 22"/>
                    <a:gd name="T67" fmla="*/ 125 h 137"/>
                    <a:gd name="T68" fmla="*/ 9 w 22"/>
                    <a:gd name="T69" fmla="*/ 132 h 137"/>
                    <a:gd name="T70" fmla="*/ 11 w 22"/>
                    <a:gd name="T71" fmla="*/ 128 h 137"/>
                    <a:gd name="T72" fmla="*/ 19 w 22"/>
                    <a:gd name="T73" fmla="*/ 137 h 137"/>
                    <a:gd name="T74" fmla="*/ 22 w 22"/>
                    <a:gd name="T75" fmla="*/ 136 h 137"/>
                    <a:gd name="T76" fmla="*/ 22 w 22"/>
                    <a:gd name="T77" fmla="*/ 132 h 137"/>
                    <a:gd name="T78" fmla="*/ 19 w 22"/>
                    <a:gd name="T79" fmla="*/ 137 h 13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2"/>
                    <a:gd name="T121" fmla="*/ 0 h 137"/>
                    <a:gd name="T122" fmla="*/ 22 w 22"/>
                    <a:gd name="T123" fmla="*/ 137 h 13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2" h="137">
                      <a:moveTo>
                        <a:pt x="19" y="137"/>
                      </a:moveTo>
                      <a:lnTo>
                        <a:pt x="22" y="132"/>
                      </a:lnTo>
                      <a:lnTo>
                        <a:pt x="22" y="125"/>
                      </a:lnTo>
                      <a:lnTo>
                        <a:pt x="22" y="118"/>
                      </a:lnTo>
                      <a:lnTo>
                        <a:pt x="22" y="110"/>
                      </a:lnTo>
                      <a:lnTo>
                        <a:pt x="20" y="102"/>
                      </a:lnTo>
                      <a:lnTo>
                        <a:pt x="19" y="93"/>
                      </a:lnTo>
                      <a:lnTo>
                        <a:pt x="19" y="84"/>
                      </a:lnTo>
                      <a:lnTo>
                        <a:pt x="18" y="75"/>
                      </a:lnTo>
                      <a:lnTo>
                        <a:pt x="17" y="65"/>
                      </a:lnTo>
                      <a:lnTo>
                        <a:pt x="16" y="56"/>
                      </a:lnTo>
                      <a:lnTo>
                        <a:pt x="15" y="47"/>
                      </a:lnTo>
                      <a:lnTo>
                        <a:pt x="15" y="38"/>
                      </a:lnTo>
                      <a:lnTo>
                        <a:pt x="14" y="29"/>
                      </a:lnTo>
                      <a:lnTo>
                        <a:pt x="12" y="21"/>
                      </a:lnTo>
                      <a:lnTo>
                        <a:pt x="12" y="14"/>
                      </a:lnTo>
                      <a:lnTo>
                        <a:pt x="12" y="7"/>
                      </a:lnTo>
                      <a:lnTo>
                        <a:pt x="12" y="1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4"/>
                      </a:lnTo>
                      <a:lnTo>
                        <a:pt x="0" y="22"/>
                      </a:lnTo>
                      <a:lnTo>
                        <a:pt x="1" y="30"/>
                      </a:lnTo>
                      <a:lnTo>
                        <a:pt x="1" y="38"/>
                      </a:lnTo>
                      <a:lnTo>
                        <a:pt x="2" y="47"/>
                      </a:lnTo>
                      <a:lnTo>
                        <a:pt x="3" y="56"/>
                      </a:lnTo>
                      <a:lnTo>
                        <a:pt x="4" y="67"/>
                      </a:lnTo>
                      <a:lnTo>
                        <a:pt x="6" y="76"/>
                      </a:lnTo>
                      <a:lnTo>
                        <a:pt x="6" y="85"/>
                      </a:lnTo>
                      <a:lnTo>
                        <a:pt x="7" y="94"/>
                      </a:lnTo>
                      <a:lnTo>
                        <a:pt x="8" y="103"/>
                      </a:lnTo>
                      <a:lnTo>
                        <a:pt x="8" y="112"/>
                      </a:lnTo>
                      <a:lnTo>
                        <a:pt x="9" y="118"/>
                      </a:lnTo>
                      <a:lnTo>
                        <a:pt x="9" y="125"/>
                      </a:lnTo>
                      <a:lnTo>
                        <a:pt x="9" y="132"/>
                      </a:lnTo>
                      <a:lnTo>
                        <a:pt x="11" y="128"/>
                      </a:lnTo>
                      <a:lnTo>
                        <a:pt x="19" y="137"/>
                      </a:lnTo>
                      <a:lnTo>
                        <a:pt x="22" y="136"/>
                      </a:lnTo>
                      <a:lnTo>
                        <a:pt x="22" y="132"/>
                      </a:lnTo>
                      <a:lnTo>
                        <a:pt x="19" y="13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35" name="Freeform 46"/>
                <p:cNvSpPr>
                  <a:spLocks/>
                </p:cNvSpPr>
                <p:nvPr/>
              </p:nvSpPr>
              <p:spPr bwMode="auto">
                <a:xfrm>
                  <a:off x="3081" y="3731"/>
                  <a:ext cx="173" cy="65"/>
                </a:xfrm>
                <a:custGeom>
                  <a:avLst/>
                  <a:gdLst>
                    <a:gd name="T0" fmla="*/ 1 w 344"/>
                    <a:gd name="T1" fmla="*/ 8 h 130"/>
                    <a:gd name="T2" fmla="*/ 3 w 344"/>
                    <a:gd name="T3" fmla="*/ 10 h 130"/>
                    <a:gd name="T4" fmla="*/ 8 w 344"/>
                    <a:gd name="T5" fmla="*/ 17 h 130"/>
                    <a:gd name="T6" fmla="*/ 17 w 344"/>
                    <a:gd name="T7" fmla="*/ 26 h 130"/>
                    <a:gd name="T8" fmla="*/ 29 w 344"/>
                    <a:gd name="T9" fmla="*/ 39 h 130"/>
                    <a:gd name="T10" fmla="*/ 42 w 344"/>
                    <a:gd name="T11" fmla="*/ 53 h 130"/>
                    <a:gd name="T12" fmla="*/ 60 w 344"/>
                    <a:gd name="T13" fmla="*/ 68 h 130"/>
                    <a:gd name="T14" fmla="*/ 79 w 344"/>
                    <a:gd name="T15" fmla="*/ 83 h 130"/>
                    <a:gd name="T16" fmla="*/ 102 w 344"/>
                    <a:gd name="T17" fmla="*/ 97 h 130"/>
                    <a:gd name="T18" fmla="*/ 125 w 344"/>
                    <a:gd name="T19" fmla="*/ 111 h 130"/>
                    <a:gd name="T20" fmla="*/ 153 w 344"/>
                    <a:gd name="T21" fmla="*/ 120 h 130"/>
                    <a:gd name="T22" fmla="*/ 181 w 344"/>
                    <a:gd name="T23" fmla="*/ 127 h 130"/>
                    <a:gd name="T24" fmla="*/ 212 w 344"/>
                    <a:gd name="T25" fmla="*/ 130 h 130"/>
                    <a:gd name="T26" fmla="*/ 243 w 344"/>
                    <a:gd name="T27" fmla="*/ 128 h 130"/>
                    <a:gd name="T28" fmla="*/ 275 w 344"/>
                    <a:gd name="T29" fmla="*/ 120 h 130"/>
                    <a:gd name="T30" fmla="*/ 310 w 344"/>
                    <a:gd name="T31" fmla="*/ 105 h 130"/>
                    <a:gd name="T32" fmla="*/ 344 w 344"/>
                    <a:gd name="T33" fmla="*/ 83 h 130"/>
                    <a:gd name="T34" fmla="*/ 320 w 344"/>
                    <a:gd name="T35" fmla="*/ 84 h 130"/>
                    <a:gd name="T36" fmla="*/ 287 w 344"/>
                    <a:gd name="T37" fmla="*/ 101 h 130"/>
                    <a:gd name="T38" fmla="*/ 257 w 344"/>
                    <a:gd name="T39" fmla="*/ 112 h 130"/>
                    <a:gd name="T40" fmla="*/ 226 w 344"/>
                    <a:gd name="T41" fmla="*/ 116 h 130"/>
                    <a:gd name="T42" fmla="*/ 197 w 344"/>
                    <a:gd name="T43" fmla="*/ 116 h 130"/>
                    <a:gd name="T44" fmla="*/ 169 w 344"/>
                    <a:gd name="T45" fmla="*/ 112 h 130"/>
                    <a:gd name="T46" fmla="*/ 144 w 344"/>
                    <a:gd name="T47" fmla="*/ 104 h 130"/>
                    <a:gd name="T48" fmla="*/ 120 w 344"/>
                    <a:gd name="T49" fmla="*/ 92 h 130"/>
                    <a:gd name="T50" fmla="*/ 98 w 344"/>
                    <a:gd name="T51" fmla="*/ 79 h 130"/>
                    <a:gd name="T52" fmla="*/ 77 w 344"/>
                    <a:gd name="T53" fmla="*/ 66 h 130"/>
                    <a:gd name="T54" fmla="*/ 59 w 344"/>
                    <a:gd name="T55" fmla="*/ 51 h 130"/>
                    <a:gd name="T56" fmla="*/ 45 w 344"/>
                    <a:gd name="T57" fmla="*/ 37 h 130"/>
                    <a:gd name="T58" fmla="*/ 31 w 344"/>
                    <a:gd name="T59" fmla="*/ 24 h 130"/>
                    <a:gd name="T60" fmla="*/ 22 w 344"/>
                    <a:gd name="T61" fmla="*/ 14 h 130"/>
                    <a:gd name="T62" fmla="*/ 15 w 344"/>
                    <a:gd name="T63" fmla="*/ 5 h 130"/>
                    <a:gd name="T64" fmla="*/ 11 w 344"/>
                    <a:gd name="T65" fmla="*/ 0 h 130"/>
                    <a:gd name="T66" fmla="*/ 12 w 344"/>
                    <a:gd name="T67" fmla="*/ 5 h 130"/>
                    <a:gd name="T68" fmla="*/ 0 w 344"/>
                    <a:gd name="T69" fmla="*/ 6 h 130"/>
                    <a:gd name="T70" fmla="*/ 0 w 344"/>
                    <a:gd name="T71" fmla="*/ 3 h 130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344"/>
                    <a:gd name="T109" fmla="*/ 0 h 130"/>
                    <a:gd name="T110" fmla="*/ 344 w 344"/>
                    <a:gd name="T111" fmla="*/ 130 h 130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344" h="130">
                      <a:moveTo>
                        <a:pt x="0" y="3"/>
                      </a:moveTo>
                      <a:lnTo>
                        <a:pt x="1" y="8"/>
                      </a:lnTo>
                      <a:lnTo>
                        <a:pt x="1" y="9"/>
                      </a:lnTo>
                      <a:lnTo>
                        <a:pt x="3" y="10"/>
                      </a:lnTo>
                      <a:lnTo>
                        <a:pt x="6" y="14"/>
                      </a:lnTo>
                      <a:lnTo>
                        <a:pt x="8" y="17"/>
                      </a:lnTo>
                      <a:lnTo>
                        <a:pt x="11" y="22"/>
                      </a:lnTo>
                      <a:lnTo>
                        <a:pt x="17" y="26"/>
                      </a:lnTo>
                      <a:lnTo>
                        <a:pt x="22" y="32"/>
                      </a:lnTo>
                      <a:lnTo>
                        <a:pt x="29" y="39"/>
                      </a:lnTo>
                      <a:lnTo>
                        <a:pt x="36" y="46"/>
                      </a:lnTo>
                      <a:lnTo>
                        <a:pt x="42" y="53"/>
                      </a:lnTo>
                      <a:lnTo>
                        <a:pt x="51" y="61"/>
                      </a:lnTo>
                      <a:lnTo>
                        <a:pt x="60" y="68"/>
                      </a:lnTo>
                      <a:lnTo>
                        <a:pt x="70" y="76"/>
                      </a:lnTo>
                      <a:lnTo>
                        <a:pt x="79" y="83"/>
                      </a:lnTo>
                      <a:lnTo>
                        <a:pt x="91" y="90"/>
                      </a:lnTo>
                      <a:lnTo>
                        <a:pt x="102" y="97"/>
                      </a:lnTo>
                      <a:lnTo>
                        <a:pt x="114" y="104"/>
                      </a:lnTo>
                      <a:lnTo>
                        <a:pt x="125" y="111"/>
                      </a:lnTo>
                      <a:lnTo>
                        <a:pt x="139" y="115"/>
                      </a:lnTo>
                      <a:lnTo>
                        <a:pt x="153" y="120"/>
                      </a:lnTo>
                      <a:lnTo>
                        <a:pt x="167" y="124"/>
                      </a:lnTo>
                      <a:lnTo>
                        <a:pt x="181" y="127"/>
                      </a:lnTo>
                      <a:lnTo>
                        <a:pt x="196" y="129"/>
                      </a:lnTo>
                      <a:lnTo>
                        <a:pt x="212" y="130"/>
                      </a:lnTo>
                      <a:lnTo>
                        <a:pt x="227" y="129"/>
                      </a:lnTo>
                      <a:lnTo>
                        <a:pt x="243" y="128"/>
                      </a:lnTo>
                      <a:lnTo>
                        <a:pt x="259" y="124"/>
                      </a:lnTo>
                      <a:lnTo>
                        <a:pt x="275" y="120"/>
                      </a:lnTo>
                      <a:lnTo>
                        <a:pt x="292" y="114"/>
                      </a:lnTo>
                      <a:lnTo>
                        <a:pt x="310" y="105"/>
                      </a:lnTo>
                      <a:lnTo>
                        <a:pt x="326" y="96"/>
                      </a:lnTo>
                      <a:lnTo>
                        <a:pt x="344" y="83"/>
                      </a:lnTo>
                      <a:lnTo>
                        <a:pt x="336" y="74"/>
                      </a:lnTo>
                      <a:lnTo>
                        <a:pt x="320" y="84"/>
                      </a:lnTo>
                      <a:lnTo>
                        <a:pt x="303" y="94"/>
                      </a:lnTo>
                      <a:lnTo>
                        <a:pt x="287" y="101"/>
                      </a:lnTo>
                      <a:lnTo>
                        <a:pt x="272" y="108"/>
                      </a:lnTo>
                      <a:lnTo>
                        <a:pt x="257" y="112"/>
                      </a:lnTo>
                      <a:lnTo>
                        <a:pt x="241" y="115"/>
                      </a:lnTo>
                      <a:lnTo>
                        <a:pt x="226" y="116"/>
                      </a:lnTo>
                      <a:lnTo>
                        <a:pt x="212" y="117"/>
                      </a:lnTo>
                      <a:lnTo>
                        <a:pt x="197" y="116"/>
                      </a:lnTo>
                      <a:lnTo>
                        <a:pt x="183" y="114"/>
                      </a:lnTo>
                      <a:lnTo>
                        <a:pt x="169" y="112"/>
                      </a:lnTo>
                      <a:lnTo>
                        <a:pt x="157" y="108"/>
                      </a:lnTo>
                      <a:lnTo>
                        <a:pt x="144" y="104"/>
                      </a:lnTo>
                      <a:lnTo>
                        <a:pt x="131" y="98"/>
                      </a:lnTo>
                      <a:lnTo>
                        <a:pt x="120" y="92"/>
                      </a:lnTo>
                      <a:lnTo>
                        <a:pt x="108" y="86"/>
                      </a:lnTo>
                      <a:lnTo>
                        <a:pt x="98" y="79"/>
                      </a:lnTo>
                      <a:lnTo>
                        <a:pt x="87" y="73"/>
                      </a:lnTo>
                      <a:lnTo>
                        <a:pt x="77" y="66"/>
                      </a:lnTo>
                      <a:lnTo>
                        <a:pt x="68" y="59"/>
                      </a:lnTo>
                      <a:lnTo>
                        <a:pt x="59" y="51"/>
                      </a:lnTo>
                      <a:lnTo>
                        <a:pt x="52" y="44"/>
                      </a:lnTo>
                      <a:lnTo>
                        <a:pt x="45" y="37"/>
                      </a:lnTo>
                      <a:lnTo>
                        <a:pt x="38" y="30"/>
                      </a:lnTo>
                      <a:lnTo>
                        <a:pt x="31" y="24"/>
                      </a:lnTo>
                      <a:lnTo>
                        <a:pt x="26" y="18"/>
                      </a:lnTo>
                      <a:lnTo>
                        <a:pt x="22" y="14"/>
                      </a:lnTo>
                      <a:lnTo>
                        <a:pt x="18" y="9"/>
                      </a:lnTo>
                      <a:lnTo>
                        <a:pt x="15" y="5"/>
                      </a:lnTo>
                      <a:lnTo>
                        <a:pt x="12" y="2"/>
                      </a:lnTo>
                      <a:lnTo>
                        <a:pt x="11" y="0"/>
                      </a:lnTo>
                      <a:lnTo>
                        <a:pt x="12" y="5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1" y="8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36" name="Freeform 47"/>
                <p:cNvSpPr>
                  <a:spLocks/>
                </p:cNvSpPr>
                <p:nvPr/>
              </p:nvSpPr>
              <p:spPr bwMode="auto">
                <a:xfrm>
                  <a:off x="2823" y="3694"/>
                  <a:ext cx="278" cy="223"/>
                </a:xfrm>
                <a:custGeom>
                  <a:avLst/>
                  <a:gdLst>
                    <a:gd name="T0" fmla="*/ 545 w 557"/>
                    <a:gd name="T1" fmla="*/ 219 h 447"/>
                    <a:gd name="T2" fmla="*/ 541 w 557"/>
                    <a:gd name="T3" fmla="*/ 221 h 447"/>
                    <a:gd name="T4" fmla="*/ 528 w 557"/>
                    <a:gd name="T5" fmla="*/ 229 h 447"/>
                    <a:gd name="T6" fmla="*/ 511 w 557"/>
                    <a:gd name="T7" fmla="*/ 239 h 447"/>
                    <a:gd name="T8" fmla="*/ 490 w 557"/>
                    <a:gd name="T9" fmla="*/ 249 h 447"/>
                    <a:gd name="T10" fmla="*/ 468 w 557"/>
                    <a:gd name="T11" fmla="*/ 257 h 447"/>
                    <a:gd name="T12" fmla="*/ 443 w 557"/>
                    <a:gd name="T13" fmla="*/ 263 h 447"/>
                    <a:gd name="T14" fmla="*/ 431 w 557"/>
                    <a:gd name="T15" fmla="*/ 267 h 447"/>
                    <a:gd name="T16" fmla="*/ 401 w 557"/>
                    <a:gd name="T17" fmla="*/ 285 h 447"/>
                    <a:gd name="T18" fmla="*/ 376 w 557"/>
                    <a:gd name="T19" fmla="*/ 302 h 447"/>
                    <a:gd name="T20" fmla="*/ 353 w 557"/>
                    <a:gd name="T21" fmla="*/ 324 h 447"/>
                    <a:gd name="T22" fmla="*/ 332 w 557"/>
                    <a:gd name="T23" fmla="*/ 346 h 447"/>
                    <a:gd name="T24" fmla="*/ 315 w 557"/>
                    <a:gd name="T25" fmla="*/ 366 h 447"/>
                    <a:gd name="T26" fmla="*/ 300 w 557"/>
                    <a:gd name="T27" fmla="*/ 384 h 447"/>
                    <a:gd name="T28" fmla="*/ 284 w 557"/>
                    <a:gd name="T29" fmla="*/ 398 h 447"/>
                    <a:gd name="T30" fmla="*/ 259 w 557"/>
                    <a:gd name="T31" fmla="*/ 410 h 447"/>
                    <a:gd name="T32" fmla="*/ 227 w 557"/>
                    <a:gd name="T33" fmla="*/ 423 h 447"/>
                    <a:gd name="T34" fmla="*/ 193 w 557"/>
                    <a:gd name="T35" fmla="*/ 434 h 447"/>
                    <a:gd name="T36" fmla="*/ 162 w 557"/>
                    <a:gd name="T37" fmla="*/ 442 h 447"/>
                    <a:gd name="T38" fmla="*/ 132 w 557"/>
                    <a:gd name="T39" fmla="*/ 447 h 447"/>
                    <a:gd name="T40" fmla="*/ 102 w 557"/>
                    <a:gd name="T41" fmla="*/ 444 h 447"/>
                    <a:gd name="T42" fmla="*/ 71 w 557"/>
                    <a:gd name="T43" fmla="*/ 434 h 447"/>
                    <a:gd name="T44" fmla="*/ 44 w 557"/>
                    <a:gd name="T45" fmla="*/ 423 h 447"/>
                    <a:gd name="T46" fmla="*/ 25 w 557"/>
                    <a:gd name="T47" fmla="*/ 414 h 447"/>
                    <a:gd name="T48" fmla="*/ 18 w 557"/>
                    <a:gd name="T49" fmla="*/ 409 h 447"/>
                    <a:gd name="T50" fmla="*/ 10 w 557"/>
                    <a:gd name="T51" fmla="*/ 396 h 447"/>
                    <a:gd name="T52" fmla="*/ 0 w 557"/>
                    <a:gd name="T53" fmla="*/ 368 h 447"/>
                    <a:gd name="T54" fmla="*/ 10 w 557"/>
                    <a:gd name="T55" fmla="*/ 340 h 447"/>
                    <a:gd name="T56" fmla="*/ 26 w 557"/>
                    <a:gd name="T57" fmla="*/ 325 h 447"/>
                    <a:gd name="T58" fmla="*/ 44 w 557"/>
                    <a:gd name="T59" fmla="*/ 312 h 447"/>
                    <a:gd name="T60" fmla="*/ 62 w 557"/>
                    <a:gd name="T61" fmla="*/ 303 h 447"/>
                    <a:gd name="T62" fmla="*/ 75 w 557"/>
                    <a:gd name="T63" fmla="*/ 296 h 447"/>
                    <a:gd name="T64" fmla="*/ 81 w 557"/>
                    <a:gd name="T65" fmla="*/ 294 h 447"/>
                    <a:gd name="T66" fmla="*/ 90 w 557"/>
                    <a:gd name="T67" fmla="*/ 285 h 447"/>
                    <a:gd name="T68" fmla="*/ 112 w 557"/>
                    <a:gd name="T69" fmla="*/ 260 h 447"/>
                    <a:gd name="T70" fmla="*/ 141 w 557"/>
                    <a:gd name="T71" fmla="*/ 229 h 447"/>
                    <a:gd name="T72" fmla="*/ 169 w 557"/>
                    <a:gd name="T73" fmla="*/ 198 h 447"/>
                    <a:gd name="T74" fmla="*/ 187 w 557"/>
                    <a:gd name="T75" fmla="*/ 173 h 447"/>
                    <a:gd name="T76" fmla="*/ 194 w 557"/>
                    <a:gd name="T77" fmla="*/ 156 h 447"/>
                    <a:gd name="T78" fmla="*/ 201 w 557"/>
                    <a:gd name="T79" fmla="*/ 133 h 447"/>
                    <a:gd name="T80" fmla="*/ 208 w 557"/>
                    <a:gd name="T81" fmla="*/ 108 h 447"/>
                    <a:gd name="T82" fmla="*/ 212 w 557"/>
                    <a:gd name="T83" fmla="*/ 86 h 447"/>
                    <a:gd name="T84" fmla="*/ 216 w 557"/>
                    <a:gd name="T85" fmla="*/ 73 h 447"/>
                    <a:gd name="T86" fmla="*/ 505 w 557"/>
                    <a:gd name="T87" fmla="*/ 0 h 447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557"/>
                    <a:gd name="T133" fmla="*/ 0 h 447"/>
                    <a:gd name="T134" fmla="*/ 557 w 557"/>
                    <a:gd name="T135" fmla="*/ 447 h 447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557" h="447">
                      <a:moveTo>
                        <a:pt x="505" y="0"/>
                      </a:moveTo>
                      <a:lnTo>
                        <a:pt x="557" y="110"/>
                      </a:lnTo>
                      <a:lnTo>
                        <a:pt x="545" y="219"/>
                      </a:lnTo>
                      <a:lnTo>
                        <a:pt x="544" y="219"/>
                      </a:lnTo>
                      <a:lnTo>
                        <a:pt x="543" y="220"/>
                      </a:lnTo>
                      <a:lnTo>
                        <a:pt x="541" y="221"/>
                      </a:lnTo>
                      <a:lnTo>
                        <a:pt x="537" y="224"/>
                      </a:lnTo>
                      <a:lnTo>
                        <a:pt x="533" y="227"/>
                      </a:lnTo>
                      <a:lnTo>
                        <a:pt x="528" y="229"/>
                      </a:lnTo>
                      <a:lnTo>
                        <a:pt x="524" y="233"/>
                      </a:lnTo>
                      <a:lnTo>
                        <a:pt x="518" y="236"/>
                      </a:lnTo>
                      <a:lnTo>
                        <a:pt x="511" y="239"/>
                      </a:lnTo>
                      <a:lnTo>
                        <a:pt x="505" y="243"/>
                      </a:lnTo>
                      <a:lnTo>
                        <a:pt x="498" y="245"/>
                      </a:lnTo>
                      <a:lnTo>
                        <a:pt x="490" y="249"/>
                      </a:lnTo>
                      <a:lnTo>
                        <a:pt x="483" y="252"/>
                      </a:lnTo>
                      <a:lnTo>
                        <a:pt x="476" y="255"/>
                      </a:lnTo>
                      <a:lnTo>
                        <a:pt x="468" y="257"/>
                      </a:lnTo>
                      <a:lnTo>
                        <a:pt x="461" y="259"/>
                      </a:lnTo>
                      <a:lnTo>
                        <a:pt x="450" y="262"/>
                      </a:lnTo>
                      <a:lnTo>
                        <a:pt x="443" y="263"/>
                      </a:lnTo>
                      <a:lnTo>
                        <a:pt x="438" y="264"/>
                      </a:lnTo>
                      <a:lnTo>
                        <a:pt x="435" y="266"/>
                      </a:lnTo>
                      <a:lnTo>
                        <a:pt x="431" y="267"/>
                      </a:lnTo>
                      <a:lnTo>
                        <a:pt x="424" y="271"/>
                      </a:lnTo>
                      <a:lnTo>
                        <a:pt x="415" y="277"/>
                      </a:lnTo>
                      <a:lnTo>
                        <a:pt x="401" y="285"/>
                      </a:lnTo>
                      <a:lnTo>
                        <a:pt x="392" y="290"/>
                      </a:lnTo>
                      <a:lnTo>
                        <a:pt x="384" y="296"/>
                      </a:lnTo>
                      <a:lnTo>
                        <a:pt x="376" y="302"/>
                      </a:lnTo>
                      <a:lnTo>
                        <a:pt x="369" y="309"/>
                      </a:lnTo>
                      <a:lnTo>
                        <a:pt x="361" y="316"/>
                      </a:lnTo>
                      <a:lnTo>
                        <a:pt x="353" y="324"/>
                      </a:lnTo>
                      <a:lnTo>
                        <a:pt x="346" y="331"/>
                      </a:lnTo>
                      <a:lnTo>
                        <a:pt x="339" y="338"/>
                      </a:lnTo>
                      <a:lnTo>
                        <a:pt x="332" y="346"/>
                      </a:lnTo>
                      <a:lnTo>
                        <a:pt x="327" y="353"/>
                      </a:lnTo>
                      <a:lnTo>
                        <a:pt x="321" y="359"/>
                      </a:lnTo>
                      <a:lnTo>
                        <a:pt x="315" y="366"/>
                      </a:lnTo>
                      <a:lnTo>
                        <a:pt x="309" y="372"/>
                      </a:lnTo>
                      <a:lnTo>
                        <a:pt x="305" y="379"/>
                      </a:lnTo>
                      <a:lnTo>
                        <a:pt x="300" y="384"/>
                      </a:lnTo>
                      <a:lnTo>
                        <a:pt x="295" y="388"/>
                      </a:lnTo>
                      <a:lnTo>
                        <a:pt x="290" y="393"/>
                      </a:lnTo>
                      <a:lnTo>
                        <a:pt x="284" y="398"/>
                      </a:lnTo>
                      <a:lnTo>
                        <a:pt x="277" y="402"/>
                      </a:lnTo>
                      <a:lnTo>
                        <a:pt x="268" y="407"/>
                      </a:lnTo>
                      <a:lnTo>
                        <a:pt x="259" y="410"/>
                      </a:lnTo>
                      <a:lnTo>
                        <a:pt x="249" y="415"/>
                      </a:lnTo>
                      <a:lnTo>
                        <a:pt x="238" y="418"/>
                      </a:lnTo>
                      <a:lnTo>
                        <a:pt x="227" y="423"/>
                      </a:lnTo>
                      <a:lnTo>
                        <a:pt x="216" y="426"/>
                      </a:lnTo>
                      <a:lnTo>
                        <a:pt x="204" y="430"/>
                      </a:lnTo>
                      <a:lnTo>
                        <a:pt x="193" y="434"/>
                      </a:lnTo>
                      <a:lnTo>
                        <a:pt x="183" y="437"/>
                      </a:lnTo>
                      <a:lnTo>
                        <a:pt x="172" y="440"/>
                      </a:lnTo>
                      <a:lnTo>
                        <a:pt x="162" y="442"/>
                      </a:lnTo>
                      <a:lnTo>
                        <a:pt x="151" y="445"/>
                      </a:lnTo>
                      <a:lnTo>
                        <a:pt x="141" y="446"/>
                      </a:lnTo>
                      <a:lnTo>
                        <a:pt x="132" y="447"/>
                      </a:lnTo>
                      <a:lnTo>
                        <a:pt x="123" y="447"/>
                      </a:lnTo>
                      <a:lnTo>
                        <a:pt x="112" y="446"/>
                      </a:lnTo>
                      <a:lnTo>
                        <a:pt x="102" y="444"/>
                      </a:lnTo>
                      <a:lnTo>
                        <a:pt x="91" y="441"/>
                      </a:lnTo>
                      <a:lnTo>
                        <a:pt x="81" y="439"/>
                      </a:lnTo>
                      <a:lnTo>
                        <a:pt x="71" y="434"/>
                      </a:lnTo>
                      <a:lnTo>
                        <a:pt x="62" y="431"/>
                      </a:lnTo>
                      <a:lnTo>
                        <a:pt x="52" y="427"/>
                      </a:lnTo>
                      <a:lnTo>
                        <a:pt x="44" y="423"/>
                      </a:lnTo>
                      <a:lnTo>
                        <a:pt x="36" y="419"/>
                      </a:lnTo>
                      <a:lnTo>
                        <a:pt x="30" y="416"/>
                      </a:lnTo>
                      <a:lnTo>
                        <a:pt x="25" y="414"/>
                      </a:lnTo>
                      <a:lnTo>
                        <a:pt x="21" y="411"/>
                      </a:lnTo>
                      <a:lnTo>
                        <a:pt x="19" y="409"/>
                      </a:lnTo>
                      <a:lnTo>
                        <a:pt x="18" y="409"/>
                      </a:lnTo>
                      <a:lnTo>
                        <a:pt x="17" y="408"/>
                      </a:lnTo>
                      <a:lnTo>
                        <a:pt x="13" y="403"/>
                      </a:lnTo>
                      <a:lnTo>
                        <a:pt x="10" y="396"/>
                      </a:lnTo>
                      <a:lnTo>
                        <a:pt x="5" y="388"/>
                      </a:lnTo>
                      <a:lnTo>
                        <a:pt x="3" y="378"/>
                      </a:lnTo>
                      <a:lnTo>
                        <a:pt x="0" y="368"/>
                      </a:lnTo>
                      <a:lnTo>
                        <a:pt x="2" y="356"/>
                      </a:lnTo>
                      <a:lnTo>
                        <a:pt x="6" y="346"/>
                      </a:lnTo>
                      <a:lnTo>
                        <a:pt x="10" y="340"/>
                      </a:lnTo>
                      <a:lnTo>
                        <a:pt x="14" y="335"/>
                      </a:lnTo>
                      <a:lnTo>
                        <a:pt x="19" y="331"/>
                      </a:lnTo>
                      <a:lnTo>
                        <a:pt x="26" y="325"/>
                      </a:lnTo>
                      <a:lnTo>
                        <a:pt x="32" y="321"/>
                      </a:lnTo>
                      <a:lnTo>
                        <a:pt x="37" y="317"/>
                      </a:lnTo>
                      <a:lnTo>
                        <a:pt x="44" y="312"/>
                      </a:lnTo>
                      <a:lnTo>
                        <a:pt x="50" y="309"/>
                      </a:lnTo>
                      <a:lnTo>
                        <a:pt x="56" y="305"/>
                      </a:lnTo>
                      <a:lnTo>
                        <a:pt x="62" y="303"/>
                      </a:lnTo>
                      <a:lnTo>
                        <a:pt x="67" y="300"/>
                      </a:lnTo>
                      <a:lnTo>
                        <a:pt x="72" y="298"/>
                      </a:lnTo>
                      <a:lnTo>
                        <a:pt x="75" y="296"/>
                      </a:lnTo>
                      <a:lnTo>
                        <a:pt x="79" y="295"/>
                      </a:lnTo>
                      <a:lnTo>
                        <a:pt x="81" y="294"/>
                      </a:lnTo>
                      <a:lnTo>
                        <a:pt x="82" y="293"/>
                      </a:lnTo>
                      <a:lnTo>
                        <a:pt x="86" y="289"/>
                      </a:lnTo>
                      <a:lnTo>
                        <a:pt x="90" y="285"/>
                      </a:lnTo>
                      <a:lnTo>
                        <a:pt x="97" y="278"/>
                      </a:lnTo>
                      <a:lnTo>
                        <a:pt x="104" y="270"/>
                      </a:lnTo>
                      <a:lnTo>
                        <a:pt x="112" y="260"/>
                      </a:lnTo>
                      <a:lnTo>
                        <a:pt x="121" y="250"/>
                      </a:lnTo>
                      <a:lnTo>
                        <a:pt x="132" y="240"/>
                      </a:lnTo>
                      <a:lnTo>
                        <a:pt x="141" y="229"/>
                      </a:lnTo>
                      <a:lnTo>
                        <a:pt x="150" y="219"/>
                      </a:lnTo>
                      <a:lnTo>
                        <a:pt x="159" y="209"/>
                      </a:lnTo>
                      <a:lnTo>
                        <a:pt x="169" y="198"/>
                      </a:lnTo>
                      <a:lnTo>
                        <a:pt x="176" y="188"/>
                      </a:lnTo>
                      <a:lnTo>
                        <a:pt x="183" y="180"/>
                      </a:lnTo>
                      <a:lnTo>
                        <a:pt x="187" y="173"/>
                      </a:lnTo>
                      <a:lnTo>
                        <a:pt x="191" y="167"/>
                      </a:lnTo>
                      <a:lnTo>
                        <a:pt x="192" y="161"/>
                      </a:lnTo>
                      <a:lnTo>
                        <a:pt x="194" y="156"/>
                      </a:lnTo>
                      <a:lnTo>
                        <a:pt x="196" y="149"/>
                      </a:lnTo>
                      <a:lnTo>
                        <a:pt x="199" y="142"/>
                      </a:lnTo>
                      <a:lnTo>
                        <a:pt x="201" y="133"/>
                      </a:lnTo>
                      <a:lnTo>
                        <a:pt x="203" y="126"/>
                      </a:lnTo>
                      <a:lnTo>
                        <a:pt x="206" y="116"/>
                      </a:lnTo>
                      <a:lnTo>
                        <a:pt x="208" y="108"/>
                      </a:lnTo>
                      <a:lnTo>
                        <a:pt x="209" y="100"/>
                      </a:lnTo>
                      <a:lnTo>
                        <a:pt x="211" y="93"/>
                      </a:lnTo>
                      <a:lnTo>
                        <a:pt x="212" y="86"/>
                      </a:lnTo>
                      <a:lnTo>
                        <a:pt x="215" y="81"/>
                      </a:lnTo>
                      <a:lnTo>
                        <a:pt x="215" y="76"/>
                      </a:lnTo>
                      <a:lnTo>
                        <a:pt x="216" y="73"/>
                      </a:lnTo>
                      <a:lnTo>
                        <a:pt x="217" y="70"/>
                      </a:lnTo>
                      <a:lnTo>
                        <a:pt x="217" y="69"/>
                      </a:lnTo>
                      <a:lnTo>
                        <a:pt x="50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37" name="Freeform 48"/>
                <p:cNvSpPr>
                  <a:spLocks/>
                </p:cNvSpPr>
                <p:nvPr/>
              </p:nvSpPr>
              <p:spPr bwMode="auto">
                <a:xfrm>
                  <a:off x="3074" y="3693"/>
                  <a:ext cx="29" cy="56"/>
                </a:xfrm>
                <a:custGeom>
                  <a:avLst/>
                  <a:gdLst>
                    <a:gd name="T0" fmla="*/ 57 w 57"/>
                    <a:gd name="T1" fmla="*/ 112 h 113"/>
                    <a:gd name="T2" fmla="*/ 56 w 57"/>
                    <a:gd name="T3" fmla="*/ 109 h 113"/>
                    <a:gd name="T4" fmla="*/ 4 w 57"/>
                    <a:gd name="T5" fmla="*/ 0 h 113"/>
                    <a:gd name="T6" fmla="*/ 0 w 57"/>
                    <a:gd name="T7" fmla="*/ 2 h 113"/>
                    <a:gd name="T8" fmla="*/ 51 w 57"/>
                    <a:gd name="T9" fmla="*/ 113 h 113"/>
                    <a:gd name="T10" fmla="*/ 51 w 57"/>
                    <a:gd name="T11" fmla="*/ 111 h 113"/>
                    <a:gd name="T12" fmla="*/ 57 w 57"/>
                    <a:gd name="T13" fmla="*/ 112 h 113"/>
                    <a:gd name="T14" fmla="*/ 57 w 57"/>
                    <a:gd name="T15" fmla="*/ 111 h 113"/>
                    <a:gd name="T16" fmla="*/ 56 w 57"/>
                    <a:gd name="T17" fmla="*/ 109 h 113"/>
                    <a:gd name="T18" fmla="*/ 57 w 57"/>
                    <a:gd name="T19" fmla="*/ 112 h 1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7"/>
                    <a:gd name="T31" fmla="*/ 0 h 113"/>
                    <a:gd name="T32" fmla="*/ 57 w 57"/>
                    <a:gd name="T33" fmla="*/ 113 h 1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7" h="113">
                      <a:moveTo>
                        <a:pt x="57" y="112"/>
                      </a:moveTo>
                      <a:lnTo>
                        <a:pt x="56" y="109"/>
                      </a:lnTo>
                      <a:lnTo>
                        <a:pt x="4" y="0"/>
                      </a:lnTo>
                      <a:lnTo>
                        <a:pt x="0" y="2"/>
                      </a:lnTo>
                      <a:lnTo>
                        <a:pt x="51" y="113"/>
                      </a:lnTo>
                      <a:lnTo>
                        <a:pt x="51" y="111"/>
                      </a:lnTo>
                      <a:lnTo>
                        <a:pt x="57" y="112"/>
                      </a:lnTo>
                      <a:lnTo>
                        <a:pt x="57" y="111"/>
                      </a:lnTo>
                      <a:lnTo>
                        <a:pt x="56" y="109"/>
                      </a:lnTo>
                      <a:lnTo>
                        <a:pt x="57" y="1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38" name="Freeform 49"/>
                <p:cNvSpPr>
                  <a:spLocks/>
                </p:cNvSpPr>
                <p:nvPr/>
              </p:nvSpPr>
              <p:spPr bwMode="auto">
                <a:xfrm>
                  <a:off x="3094" y="3748"/>
                  <a:ext cx="9" cy="56"/>
                </a:xfrm>
                <a:custGeom>
                  <a:avLst/>
                  <a:gdLst>
                    <a:gd name="T0" fmla="*/ 5 w 18"/>
                    <a:gd name="T1" fmla="*/ 111 h 111"/>
                    <a:gd name="T2" fmla="*/ 7 w 18"/>
                    <a:gd name="T3" fmla="*/ 109 h 111"/>
                    <a:gd name="T4" fmla="*/ 18 w 18"/>
                    <a:gd name="T5" fmla="*/ 1 h 111"/>
                    <a:gd name="T6" fmla="*/ 12 w 18"/>
                    <a:gd name="T7" fmla="*/ 0 h 111"/>
                    <a:gd name="T8" fmla="*/ 0 w 18"/>
                    <a:gd name="T9" fmla="*/ 108 h 111"/>
                    <a:gd name="T10" fmla="*/ 1 w 18"/>
                    <a:gd name="T11" fmla="*/ 105 h 111"/>
                    <a:gd name="T12" fmla="*/ 5 w 18"/>
                    <a:gd name="T13" fmla="*/ 111 h 111"/>
                    <a:gd name="T14" fmla="*/ 7 w 18"/>
                    <a:gd name="T15" fmla="*/ 110 h 111"/>
                    <a:gd name="T16" fmla="*/ 7 w 18"/>
                    <a:gd name="T17" fmla="*/ 109 h 111"/>
                    <a:gd name="T18" fmla="*/ 5 w 18"/>
                    <a:gd name="T19" fmla="*/ 111 h 1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111"/>
                    <a:gd name="T32" fmla="*/ 18 w 18"/>
                    <a:gd name="T33" fmla="*/ 111 h 11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111">
                      <a:moveTo>
                        <a:pt x="5" y="111"/>
                      </a:moveTo>
                      <a:lnTo>
                        <a:pt x="7" y="109"/>
                      </a:lnTo>
                      <a:lnTo>
                        <a:pt x="18" y="1"/>
                      </a:lnTo>
                      <a:lnTo>
                        <a:pt x="12" y="0"/>
                      </a:lnTo>
                      <a:lnTo>
                        <a:pt x="0" y="108"/>
                      </a:lnTo>
                      <a:lnTo>
                        <a:pt x="1" y="105"/>
                      </a:lnTo>
                      <a:lnTo>
                        <a:pt x="5" y="111"/>
                      </a:lnTo>
                      <a:lnTo>
                        <a:pt x="7" y="110"/>
                      </a:lnTo>
                      <a:lnTo>
                        <a:pt x="7" y="109"/>
                      </a:lnTo>
                      <a:lnTo>
                        <a:pt x="5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39" name="Freeform 50"/>
                <p:cNvSpPr>
                  <a:spLocks/>
                </p:cNvSpPr>
                <p:nvPr/>
              </p:nvSpPr>
              <p:spPr bwMode="auto">
                <a:xfrm>
                  <a:off x="3053" y="3801"/>
                  <a:ext cx="43" cy="24"/>
                </a:xfrm>
                <a:custGeom>
                  <a:avLst/>
                  <a:gdLst>
                    <a:gd name="T0" fmla="*/ 2 w 86"/>
                    <a:gd name="T1" fmla="*/ 48 h 48"/>
                    <a:gd name="T2" fmla="*/ 2 w 86"/>
                    <a:gd name="T3" fmla="*/ 48 h 48"/>
                    <a:gd name="T4" fmla="*/ 8 w 86"/>
                    <a:gd name="T5" fmla="*/ 45 h 48"/>
                    <a:gd name="T6" fmla="*/ 16 w 86"/>
                    <a:gd name="T7" fmla="*/ 43 h 48"/>
                    <a:gd name="T8" fmla="*/ 23 w 86"/>
                    <a:gd name="T9" fmla="*/ 40 h 48"/>
                    <a:gd name="T10" fmla="*/ 30 w 86"/>
                    <a:gd name="T11" fmla="*/ 37 h 48"/>
                    <a:gd name="T12" fmla="*/ 38 w 86"/>
                    <a:gd name="T13" fmla="*/ 34 h 48"/>
                    <a:gd name="T14" fmla="*/ 45 w 86"/>
                    <a:gd name="T15" fmla="*/ 30 h 48"/>
                    <a:gd name="T16" fmla="*/ 51 w 86"/>
                    <a:gd name="T17" fmla="*/ 27 h 48"/>
                    <a:gd name="T18" fmla="*/ 58 w 86"/>
                    <a:gd name="T19" fmla="*/ 24 h 48"/>
                    <a:gd name="T20" fmla="*/ 65 w 86"/>
                    <a:gd name="T21" fmla="*/ 20 h 48"/>
                    <a:gd name="T22" fmla="*/ 69 w 86"/>
                    <a:gd name="T23" fmla="*/ 17 h 48"/>
                    <a:gd name="T24" fmla="*/ 74 w 86"/>
                    <a:gd name="T25" fmla="*/ 14 h 48"/>
                    <a:gd name="T26" fmla="*/ 79 w 86"/>
                    <a:gd name="T27" fmla="*/ 12 h 48"/>
                    <a:gd name="T28" fmla="*/ 81 w 86"/>
                    <a:gd name="T29" fmla="*/ 10 h 48"/>
                    <a:gd name="T30" fmla="*/ 83 w 86"/>
                    <a:gd name="T31" fmla="*/ 7 h 48"/>
                    <a:gd name="T32" fmla="*/ 86 w 86"/>
                    <a:gd name="T33" fmla="*/ 7 h 48"/>
                    <a:gd name="T34" fmla="*/ 86 w 86"/>
                    <a:gd name="T35" fmla="*/ 6 h 48"/>
                    <a:gd name="T36" fmla="*/ 82 w 86"/>
                    <a:gd name="T37" fmla="*/ 0 h 48"/>
                    <a:gd name="T38" fmla="*/ 82 w 86"/>
                    <a:gd name="T39" fmla="*/ 2 h 48"/>
                    <a:gd name="T40" fmla="*/ 81 w 86"/>
                    <a:gd name="T41" fmla="*/ 3 h 48"/>
                    <a:gd name="T42" fmla="*/ 78 w 86"/>
                    <a:gd name="T43" fmla="*/ 4 h 48"/>
                    <a:gd name="T44" fmla="*/ 74 w 86"/>
                    <a:gd name="T45" fmla="*/ 6 h 48"/>
                    <a:gd name="T46" fmla="*/ 71 w 86"/>
                    <a:gd name="T47" fmla="*/ 9 h 48"/>
                    <a:gd name="T48" fmla="*/ 66 w 86"/>
                    <a:gd name="T49" fmla="*/ 12 h 48"/>
                    <a:gd name="T50" fmla="*/ 60 w 86"/>
                    <a:gd name="T51" fmla="*/ 14 h 48"/>
                    <a:gd name="T52" fmla="*/ 56 w 86"/>
                    <a:gd name="T53" fmla="*/ 18 h 48"/>
                    <a:gd name="T54" fmla="*/ 49 w 86"/>
                    <a:gd name="T55" fmla="*/ 21 h 48"/>
                    <a:gd name="T56" fmla="*/ 42 w 86"/>
                    <a:gd name="T57" fmla="*/ 25 h 48"/>
                    <a:gd name="T58" fmla="*/ 35 w 86"/>
                    <a:gd name="T59" fmla="*/ 28 h 48"/>
                    <a:gd name="T60" fmla="*/ 28 w 86"/>
                    <a:gd name="T61" fmla="*/ 32 h 48"/>
                    <a:gd name="T62" fmla="*/ 21 w 86"/>
                    <a:gd name="T63" fmla="*/ 35 h 48"/>
                    <a:gd name="T64" fmla="*/ 14 w 86"/>
                    <a:gd name="T65" fmla="*/ 37 h 48"/>
                    <a:gd name="T66" fmla="*/ 7 w 86"/>
                    <a:gd name="T67" fmla="*/ 40 h 48"/>
                    <a:gd name="T68" fmla="*/ 0 w 86"/>
                    <a:gd name="T69" fmla="*/ 41 h 48"/>
                    <a:gd name="T70" fmla="*/ 0 w 86"/>
                    <a:gd name="T71" fmla="*/ 41 h 48"/>
                    <a:gd name="T72" fmla="*/ 2 w 86"/>
                    <a:gd name="T73" fmla="*/ 48 h 48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86"/>
                    <a:gd name="T112" fmla="*/ 0 h 48"/>
                    <a:gd name="T113" fmla="*/ 86 w 86"/>
                    <a:gd name="T114" fmla="*/ 48 h 48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86" h="48">
                      <a:moveTo>
                        <a:pt x="2" y="48"/>
                      </a:moveTo>
                      <a:lnTo>
                        <a:pt x="2" y="48"/>
                      </a:lnTo>
                      <a:lnTo>
                        <a:pt x="8" y="45"/>
                      </a:lnTo>
                      <a:lnTo>
                        <a:pt x="16" y="43"/>
                      </a:lnTo>
                      <a:lnTo>
                        <a:pt x="23" y="40"/>
                      </a:lnTo>
                      <a:lnTo>
                        <a:pt x="30" y="37"/>
                      </a:lnTo>
                      <a:lnTo>
                        <a:pt x="38" y="34"/>
                      </a:lnTo>
                      <a:lnTo>
                        <a:pt x="45" y="30"/>
                      </a:lnTo>
                      <a:lnTo>
                        <a:pt x="51" y="27"/>
                      </a:lnTo>
                      <a:lnTo>
                        <a:pt x="58" y="24"/>
                      </a:lnTo>
                      <a:lnTo>
                        <a:pt x="65" y="20"/>
                      </a:lnTo>
                      <a:lnTo>
                        <a:pt x="69" y="17"/>
                      </a:lnTo>
                      <a:lnTo>
                        <a:pt x="74" y="14"/>
                      </a:lnTo>
                      <a:lnTo>
                        <a:pt x="79" y="12"/>
                      </a:lnTo>
                      <a:lnTo>
                        <a:pt x="81" y="10"/>
                      </a:lnTo>
                      <a:lnTo>
                        <a:pt x="83" y="7"/>
                      </a:lnTo>
                      <a:lnTo>
                        <a:pt x="86" y="7"/>
                      </a:lnTo>
                      <a:lnTo>
                        <a:pt x="86" y="6"/>
                      </a:lnTo>
                      <a:lnTo>
                        <a:pt x="82" y="0"/>
                      </a:lnTo>
                      <a:lnTo>
                        <a:pt x="82" y="2"/>
                      </a:lnTo>
                      <a:lnTo>
                        <a:pt x="81" y="3"/>
                      </a:lnTo>
                      <a:lnTo>
                        <a:pt x="78" y="4"/>
                      </a:lnTo>
                      <a:lnTo>
                        <a:pt x="74" y="6"/>
                      </a:lnTo>
                      <a:lnTo>
                        <a:pt x="71" y="9"/>
                      </a:lnTo>
                      <a:lnTo>
                        <a:pt x="66" y="12"/>
                      </a:lnTo>
                      <a:lnTo>
                        <a:pt x="60" y="14"/>
                      </a:lnTo>
                      <a:lnTo>
                        <a:pt x="56" y="18"/>
                      </a:lnTo>
                      <a:lnTo>
                        <a:pt x="49" y="21"/>
                      </a:lnTo>
                      <a:lnTo>
                        <a:pt x="42" y="25"/>
                      </a:lnTo>
                      <a:lnTo>
                        <a:pt x="35" y="28"/>
                      </a:lnTo>
                      <a:lnTo>
                        <a:pt x="28" y="32"/>
                      </a:lnTo>
                      <a:lnTo>
                        <a:pt x="21" y="35"/>
                      </a:lnTo>
                      <a:lnTo>
                        <a:pt x="14" y="37"/>
                      </a:lnTo>
                      <a:lnTo>
                        <a:pt x="7" y="40"/>
                      </a:lnTo>
                      <a:lnTo>
                        <a:pt x="0" y="41"/>
                      </a:lnTo>
                      <a:lnTo>
                        <a:pt x="2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40" name="Freeform 51"/>
                <p:cNvSpPr>
                  <a:spLocks/>
                </p:cNvSpPr>
                <p:nvPr/>
              </p:nvSpPr>
              <p:spPr bwMode="auto">
                <a:xfrm>
                  <a:off x="3023" y="3821"/>
                  <a:ext cx="31" cy="17"/>
                </a:xfrm>
                <a:custGeom>
                  <a:avLst/>
                  <a:gdLst>
                    <a:gd name="T0" fmla="*/ 3 w 63"/>
                    <a:gd name="T1" fmla="*/ 32 h 32"/>
                    <a:gd name="T2" fmla="*/ 3 w 63"/>
                    <a:gd name="T3" fmla="*/ 32 h 32"/>
                    <a:gd name="T4" fmla="*/ 18 w 63"/>
                    <a:gd name="T5" fmla="*/ 24 h 32"/>
                    <a:gd name="T6" fmla="*/ 27 w 63"/>
                    <a:gd name="T7" fmla="*/ 18 h 32"/>
                    <a:gd name="T8" fmla="*/ 33 w 63"/>
                    <a:gd name="T9" fmla="*/ 15 h 32"/>
                    <a:gd name="T10" fmla="*/ 36 w 63"/>
                    <a:gd name="T11" fmla="*/ 12 h 32"/>
                    <a:gd name="T12" fmla="*/ 39 w 63"/>
                    <a:gd name="T13" fmla="*/ 11 h 32"/>
                    <a:gd name="T14" fmla="*/ 44 w 63"/>
                    <a:gd name="T15" fmla="*/ 10 h 32"/>
                    <a:gd name="T16" fmla="*/ 51 w 63"/>
                    <a:gd name="T17" fmla="*/ 9 h 32"/>
                    <a:gd name="T18" fmla="*/ 63 w 63"/>
                    <a:gd name="T19" fmla="*/ 7 h 32"/>
                    <a:gd name="T20" fmla="*/ 61 w 63"/>
                    <a:gd name="T21" fmla="*/ 0 h 32"/>
                    <a:gd name="T22" fmla="*/ 50 w 63"/>
                    <a:gd name="T23" fmla="*/ 2 h 32"/>
                    <a:gd name="T24" fmla="*/ 42 w 63"/>
                    <a:gd name="T25" fmla="*/ 3 h 32"/>
                    <a:gd name="T26" fmla="*/ 37 w 63"/>
                    <a:gd name="T27" fmla="*/ 6 h 32"/>
                    <a:gd name="T28" fmla="*/ 34 w 63"/>
                    <a:gd name="T29" fmla="*/ 7 h 32"/>
                    <a:gd name="T30" fmla="*/ 29 w 63"/>
                    <a:gd name="T31" fmla="*/ 9 h 32"/>
                    <a:gd name="T32" fmla="*/ 23 w 63"/>
                    <a:gd name="T33" fmla="*/ 12 h 32"/>
                    <a:gd name="T34" fmla="*/ 14 w 63"/>
                    <a:gd name="T35" fmla="*/ 18 h 32"/>
                    <a:gd name="T36" fmla="*/ 0 w 63"/>
                    <a:gd name="T37" fmla="*/ 26 h 32"/>
                    <a:gd name="T38" fmla="*/ 0 w 63"/>
                    <a:gd name="T39" fmla="*/ 26 h 32"/>
                    <a:gd name="T40" fmla="*/ 3 w 63"/>
                    <a:gd name="T41" fmla="*/ 32 h 3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63"/>
                    <a:gd name="T64" fmla="*/ 0 h 32"/>
                    <a:gd name="T65" fmla="*/ 63 w 63"/>
                    <a:gd name="T66" fmla="*/ 32 h 3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63" h="32">
                      <a:moveTo>
                        <a:pt x="3" y="32"/>
                      </a:moveTo>
                      <a:lnTo>
                        <a:pt x="3" y="32"/>
                      </a:lnTo>
                      <a:lnTo>
                        <a:pt x="18" y="24"/>
                      </a:lnTo>
                      <a:lnTo>
                        <a:pt x="27" y="18"/>
                      </a:lnTo>
                      <a:lnTo>
                        <a:pt x="33" y="15"/>
                      </a:lnTo>
                      <a:lnTo>
                        <a:pt x="36" y="12"/>
                      </a:lnTo>
                      <a:lnTo>
                        <a:pt x="39" y="11"/>
                      </a:lnTo>
                      <a:lnTo>
                        <a:pt x="44" y="10"/>
                      </a:lnTo>
                      <a:lnTo>
                        <a:pt x="51" y="9"/>
                      </a:lnTo>
                      <a:lnTo>
                        <a:pt x="63" y="7"/>
                      </a:lnTo>
                      <a:lnTo>
                        <a:pt x="61" y="0"/>
                      </a:lnTo>
                      <a:lnTo>
                        <a:pt x="50" y="2"/>
                      </a:lnTo>
                      <a:lnTo>
                        <a:pt x="42" y="3"/>
                      </a:lnTo>
                      <a:lnTo>
                        <a:pt x="37" y="6"/>
                      </a:lnTo>
                      <a:lnTo>
                        <a:pt x="34" y="7"/>
                      </a:lnTo>
                      <a:lnTo>
                        <a:pt x="29" y="9"/>
                      </a:lnTo>
                      <a:lnTo>
                        <a:pt x="23" y="12"/>
                      </a:lnTo>
                      <a:lnTo>
                        <a:pt x="14" y="18"/>
                      </a:lnTo>
                      <a:lnTo>
                        <a:pt x="0" y="26"/>
                      </a:lnTo>
                      <a:lnTo>
                        <a:pt x="3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41" name="Freeform 52"/>
                <p:cNvSpPr>
                  <a:spLocks/>
                </p:cNvSpPr>
                <p:nvPr/>
              </p:nvSpPr>
              <p:spPr bwMode="auto">
                <a:xfrm>
                  <a:off x="2969" y="3835"/>
                  <a:ext cx="55" cy="54"/>
                </a:xfrm>
                <a:custGeom>
                  <a:avLst/>
                  <a:gdLst>
                    <a:gd name="T0" fmla="*/ 5 w 110"/>
                    <a:gd name="T1" fmla="*/ 109 h 109"/>
                    <a:gd name="T2" fmla="*/ 5 w 110"/>
                    <a:gd name="T3" fmla="*/ 109 h 109"/>
                    <a:gd name="T4" fmla="*/ 9 w 110"/>
                    <a:gd name="T5" fmla="*/ 104 h 109"/>
                    <a:gd name="T6" fmla="*/ 14 w 110"/>
                    <a:gd name="T7" fmla="*/ 98 h 109"/>
                    <a:gd name="T8" fmla="*/ 19 w 110"/>
                    <a:gd name="T9" fmla="*/ 92 h 109"/>
                    <a:gd name="T10" fmla="*/ 24 w 110"/>
                    <a:gd name="T11" fmla="*/ 87 h 109"/>
                    <a:gd name="T12" fmla="*/ 30 w 110"/>
                    <a:gd name="T13" fmla="*/ 80 h 109"/>
                    <a:gd name="T14" fmla="*/ 36 w 110"/>
                    <a:gd name="T15" fmla="*/ 73 h 109"/>
                    <a:gd name="T16" fmla="*/ 42 w 110"/>
                    <a:gd name="T17" fmla="*/ 66 h 109"/>
                    <a:gd name="T18" fmla="*/ 49 w 110"/>
                    <a:gd name="T19" fmla="*/ 58 h 109"/>
                    <a:gd name="T20" fmla="*/ 55 w 110"/>
                    <a:gd name="T21" fmla="*/ 51 h 109"/>
                    <a:gd name="T22" fmla="*/ 62 w 110"/>
                    <a:gd name="T23" fmla="*/ 44 h 109"/>
                    <a:gd name="T24" fmla="*/ 70 w 110"/>
                    <a:gd name="T25" fmla="*/ 36 h 109"/>
                    <a:gd name="T26" fmla="*/ 78 w 110"/>
                    <a:gd name="T27" fmla="*/ 29 h 109"/>
                    <a:gd name="T28" fmla="*/ 85 w 110"/>
                    <a:gd name="T29" fmla="*/ 22 h 109"/>
                    <a:gd name="T30" fmla="*/ 93 w 110"/>
                    <a:gd name="T31" fmla="*/ 16 h 109"/>
                    <a:gd name="T32" fmla="*/ 102 w 110"/>
                    <a:gd name="T33" fmla="*/ 11 h 109"/>
                    <a:gd name="T34" fmla="*/ 110 w 110"/>
                    <a:gd name="T35" fmla="*/ 6 h 109"/>
                    <a:gd name="T36" fmla="*/ 107 w 110"/>
                    <a:gd name="T37" fmla="*/ 0 h 109"/>
                    <a:gd name="T38" fmla="*/ 98 w 110"/>
                    <a:gd name="T39" fmla="*/ 5 h 109"/>
                    <a:gd name="T40" fmla="*/ 90 w 110"/>
                    <a:gd name="T41" fmla="*/ 12 h 109"/>
                    <a:gd name="T42" fmla="*/ 82 w 110"/>
                    <a:gd name="T43" fmla="*/ 18 h 109"/>
                    <a:gd name="T44" fmla="*/ 74 w 110"/>
                    <a:gd name="T45" fmla="*/ 25 h 109"/>
                    <a:gd name="T46" fmla="*/ 66 w 110"/>
                    <a:gd name="T47" fmla="*/ 31 h 109"/>
                    <a:gd name="T48" fmla="*/ 58 w 110"/>
                    <a:gd name="T49" fmla="*/ 39 h 109"/>
                    <a:gd name="T50" fmla="*/ 51 w 110"/>
                    <a:gd name="T51" fmla="*/ 46 h 109"/>
                    <a:gd name="T52" fmla="*/ 44 w 110"/>
                    <a:gd name="T53" fmla="*/ 53 h 109"/>
                    <a:gd name="T54" fmla="*/ 37 w 110"/>
                    <a:gd name="T55" fmla="*/ 61 h 109"/>
                    <a:gd name="T56" fmla="*/ 31 w 110"/>
                    <a:gd name="T57" fmla="*/ 69 h 109"/>
                    <a:gd name="T58" fmla="*/ 25 w 110"/>
                    <a:gd name="T59" fmla="*/ 75 h 109"/>
                    <a:gd name="T60" fmla="*/ 20 w 110"/>
                    <a:gd name="T61" fmla="*/ 82 h 109"/>
                    <a:gd name="T62" fmla="*/ 14 w 110"/>
                    <a:gd name="T63" fmla="*/ 88 h 109"/>
                    <a:gd name="T64" fmla="*/ 9 w 110"/>
                    <a:gd name="T65" fmla="*/ 95 h 109"/>
                    <a:gd name="T66" fmla="*/ 5 w 110"/>
                    <a:gd name="T67" fmla="*/ 99 h 109"/>
                    <a:gd name="T68" fmla="*/ 0 w 110"/>
                    <a:gd name="T69" fmla="*/ 104 h 109"/>
                    <a:gd name="T70" fmla="*/ 0 w 110"/>
                    <a:gd name="T71" fmla="*/ 104 h 109"/>
                    <a:gd name="T72" fmla="*/ 5 w 110"/>
                    <a:gd name="T73" fmla="*/ 109 h 10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10"/>
                    <a:gd name="T112" fmla="*/ 0 h 109"/>
                    <a:gd name="T113" fmla="*/ 110 w 110"/>
                    <a:gd name="T114" fmla="*/ 109 h 109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10" h="109">
                      <a:moveTo>
                        <a:pt x="5" y="109"/>
                      </a:moveTo>
                      <a:lnTo>
                        <a:pt x="5" y="109"/>
                      </a:lnTo>
                      <a:lnTo>
                        <a:pt x="9" y="104"/>
                      </a:lnTo>
                      <a:lnTo>
                        <a:pt x="14" y="98"/>
                      </a:lnTo>
                      <a:lnTo>
                        <a:pt x="19" y="92"/>
                      </a:lnTo>
                      <a:lnTo>
                        <a:pt x="24" y="87"/>
                      </a:lnTo>
                      <a:lnTo>
                        <a:pt x="30" y="80"/>
                      </a:lnTo>
                      <a:lnTo>
                        <a:pt x="36" y="73"/>
                      </a:lnTo>
                      <a:lnTo>
                        <a:pt x="42" y="66"/>
                      </a:lnTo>
                      <a:lnTo>
                        <a:pt x="49" y="58"/>
                      </a:lnTo>
                      <a:lnTo>
                        <a:pt x="55" y="51"/>
                      </a:lnTo>
                      <a:lnTo>
                        <a:pt x="62" y="44"/>
                      </a:lnTo>
                      <a:lnTo>
                        <a:pt x="70" y="36"/>
                      </a:lnTo>
                      <a:lnTo>
                        <a:pt x="78" y="29"/>
                      </a:lnTo>
                      <a:lnTo>
                        <a:pt x="85" y="22"/>
                      </a:lnTo>
                      <a:lnTo>
                        <a:pt x="93" y="16"/>
                      </a:lnTo>
                      <a:lnTo>
                        <a:pt x="102" y="11"/>
                      </a:lnTo>
                      <a:lnTo>
                        <a:pt x="110" y="6"/>
                      </a:lnTo>
                      <a:lnTo>
                        <a:pt x="107" y="0"/>
                      </a:lnTo>
                      <a:lnTo>
                        <a:pt x="98" y="5"/>
                      </a:lnTo>
                      <a:lnTo>
                        <a:pt x="90" y="12"/>
                      </a:lnTo>
                      <a:lnTo>
                        <a:pt x="82" y="18"/>
                      </a:lnTo>
                      <a:lnTo>
                        <a:pt x="74" y="25"/>
                      </a:lnTo>
                      <a:lnTo>
                        <a:pt x="66" y="31"/>
                      </a:lnTo>
                      <a:lnTo>
                        <a:pt x="58" y="39"/>
                      </a:lnTo>
                      <a:lnTo>
                        <a:pt x="51" y="46"/>
                      </a:lnTo>
                      <a:lnTo>
                        <a:pt x="44" y="53"/>
                      </a:lnTo>
                      <a:lnTo>
                        <a:pt x="37" y="61"/>
                      </a:lnTo>
                      <a:lnTo>
                        <a:pt x="31" y="69"/>
                      </a:lnTo>
                      <a:lnTo>
                        <a:pt x="25" y="75"/>
                      </a:lnTo>
                      <a:lnTo>
                        <a:pt x="20" y="82"/>
                      </a:lnTo>
                      <a:lnTo>
                        <a:pt x="14" y="88"/>
                      </a:lnTo>
                      <a:lnTo>
                        <a:pt x="9" y="95"/>
                      </a:lnTo>
                      <a:lnTo>
                        <a:pt x="5" y="99"/>
                      </a:lnTo>
                      <a:lnTo>
                        <a:pt x="0" y="104"/>
                      </a:lnTo>
                      <a:lnTo>
                        <a:pt x="5" y="1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42" name="Freeform 53"/>
                <p:cNvSpPr>
                  <a:spLocks/>
                </p:cNvSpPr>
                <p:nvPr/>
              </p:nvSpPr>
              <p:spPr bwMode="auto">
                <a:xfrm>
                  <a:off x="2893" y="3886"/>
                  <a:ext cx="78" cy="32"/>
                </a:xfrm>
                <a:custGeom>
                  <a:avLst/>
                  <a:gdLst>
                    <a:gd name="T0" fmla="*/ 1 w 157"/>
                    <a:gd name="T1" fmla="*/ 63 h 63"/>
                    <a:gd name="T2" fmla="*/ 1 w 157"/>
                    <a:gd name="T3" fmla="*/ 63 h 63"/>
                    <a:gd name="T4" fmla="*/ 10 w 157"/>
                    <a:gd name="T5" fmla="*/ 61 h 63"/>
                    <a:gd name="T6" fmla="*/ 21 w 157"/>
                    <a:gd name="T7" fmla="*/ 60 h 63"/>
                    <a:gd name="T8" fmla="*/ 32 w 157"/>
                    <a:gd name="T9" fmla="*/ 58 h 63"/>
                    <a:gd name="T10" fmla="*/ 43 w 157"/>
                    <a:gd name="T11" fmla="*/ 54 h 63"/>
                    <a:gd name="T12" fmla="*/ 53 w 157"/>
                    <a:gd name="T13" fmla="*/ 51 h 63"/>
                    <a:gd name="T14" fmla="*/ 65 w 157"/>
                    <a:gd name="T15" fmla="*/ 47 h 63"/>
                    <a:gd name="T16" fmla="*/ 76 w 157"/>
                    <a:gd name="T17" fmla="*/ 44 h 63"/>
                    <a:gd name="T18" fmla="*/ 88 w 157"/>
                    <a:gd name="T19" fmla="*/ 40 h 63"/>
                    <a:gd name="T20" fmla="*/ 98 w 157"/>
                    <a:gd name="T21" fmla="*/ 36 h 63"/>
                    <a:gd name="T22" fmla="*/ 110 w 157"/>
                    <a:gd name="T23" fmla="*/ 32 h 63"/>
                    <a:gd name="T24" fmla="*/ 119 w 157"/>
                    <a:gd name="T25" fmla="*/ 28 h 63"/>
                    <a:gd name="T26" fmla="*/ 128 w 157"/>
                    <a:gd name="T27" fmla="*/ 23 h 63"/>
                    <a:gd name="T28" fmla="*/ 137 w 157"/>
                    <a:gd name="T29" fmla="*/ 18 h 63"/>
                    <a:gd name="T30" fmla="*/ 145 w 157"/>
                    <a:gd name="T31" fmla="*/ 14 h 63"/>
                    <a:gd name="T32" fmla="*/ 151 w 157"/>
                    <a:gd name="T33" fmla="*/ 9 h 63"/>
                    <a:gd name="T34" fmla="*/ 157 w 157"/>
                    <a:gd name="T35" fmla="*/ 5 h 63"/>
                    <a:gd name="T36" fmla="*/ 152 w 157"/>
                    <a:gd name="T37" fmla="*/ 0 h 63"/>
                    <a:gd name="T38" fmla="*/ 148 w 157"/>
                    <a:gd name="T39" fmla="*/ 5 h 63"/>
                    <a:gd name="T40" fmla="*/ 141 w 157"/>
                    <a:gd name="T41" fmla="*/ 9 h 63"/>
                    <a:gd name="T42" fmla="*/ 134 w 157"/>
                    <a:gd name="T43" fmla="*/ 13 h 63"/>
                    <a:gd name="T44" fmla="*/ 126 w 157"/>
                    <a:gd name="T45" fmla="*/ 17 h 63"/>
                    <a:gd name="T46" fmla="*/ 116 w 157"/>
                    <a:gd name="T47" fmla="*/ 22 h 63"/>
                    <a:gd name="T48" fmla="*/ 106 w 157"/>
                    <a:gd name="T49" fmla="*/ 26 h 63"/>
                    <a:gd name="T50" fmla="*/ 97 w 157"/>
                    <a:gd name="T51" fmla="*/ 30 h 63"/>
                    <a:gd name="T52" fmla="*/ 85 w 157"/>
                    <a:gd name="T53" fmla="*/ 33 h 63"/>
                    <a:gd name="T54" fmla="*/ 74 w 157"/>
                    <a:gd name="T55" fmla="*/ 37 h 63"/>
                    <a:gd name="T56" fmla="*/ 62 w 157"/>
                    <a:gd name="T57" fmla="*/ 41 h 63"/>
                    <a:gd name="T58" fmla="*/ 51 w 157"/>
                    <a:gd name="T59" fmla="*/ 45 h 63"/>
                    <a:gd name="T60" fmla="*/ 42 w 157"/>
                    <a:gd name="T61" fmla="*/ 47 h 63"/>
                    <a:gd name="T62" fmla="*/ 30 w 157"/>
                    <a:gd name="T63" fmla="*/ 51 h 63"/>
                    <a:gd name="T64" fmla="*/ 20 w 157"/>
                    <a:gd name="T65" fmla="*/ 53 h 63"/>
                    <a:gd name="T66" fmla="*/ 9 w 157"/>
                    <a:gd name="T67" fmla="*/ 55 h 63"/>
                    <a:gd name="T68" fmla="*/ 0 w 157"/>
                    <a:gd name="T69" fmla="*/ 58 h 63"/>
                    <a:gd name="T70" fmla="*/ 0 w 157"/>
                    <a:gd name="T71" fmla="*/ 58 h 63"/>
                    <a:gd name="T72" fmla="*/ 1 w 157"/>
                    <a:gd name="T73" fmla="*/ 63 h 63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57"/>
                    <a:gd name="T112" fmla="*/ 0 h 63"/>
                    <a:gd name="T113" fmla="*/ 157 w 157"/>
                    <a:gd name="T114" fmla="*/ 63 h 63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57" h="63">
                      <a:moveTo>
                        <a:pt x="1" y="63"/>
                      </a:moveTo>
                      <a:lnTo>
                        <a:pt x="1" y="63"/>
                      </a:lnTo>
                      <a:lnTo>
                        <a:pt x="10" y="61"/>
                      </a:lnTo>
                      <a:lnTo>
                        <a:pt x="21" y="60"/>
                      </a:lnTo>
                      <a:lnTo>
                        <a:pt x="32" y="58"/>
                      </a:lnTo>
                      <a:lnTo>
                        <a:pt x="43" y="54"/>
                      </a:lnTo>
                      <a:lnTo>
                        <a:pt x="53" y="51"/>
                      </a:lnTo>
                      <a:lnTo>
                        <a:pt x="65" y="47"/>
                      </a:lnTo>
                      <a:lnTo>
                        <a:pt x="76" y="44"/>
                      </a:lnTo>
                      <a:lnTo>
                        <a:pt x="88" y="40"/>
                      </a:lnTo>
                      <a:lnTo>
                        <a:pt x="98" y="36"/>
                      </a:lnTo>
                      <a:lnTo>
                        <a:pt x="110" y="32"/>
                      </a:lnTo>
                      <a:lnTo>
                        <a:pt x="119" y="28"/>
                      </a:lnTo>
                      <a:lnTo>
                        <a:pt x="128" y="23"/>
                      </a:lnTo>
                      <a:lnTo>
                        <a:pt x="137" y="18"/>
                      </a:lnTo>
                      <a:lnTo>
                        <a:pt x="145" y="14"/>
                      </a:lnTo>
                      <a:lnTo>
                        <a:pt x="151" y="9"/>
                      </a:lnTo>
                      <a:lnTo>
                        <a:pt x="157" y="5"/>
                      </a:lnTo>
                      <a:lnTo>
                        <a:pt x="152" y="0"/>
                      </a:lnTo>
                      <a:lnTo>
                        <a:pt x="148" y="5"/>
                      </a:lnTo>
                      <a:lnTo>
                        <a:pt x="141" y="9"/>
                      </a:lnTo>
                      <a:lnTo>
                        <a:pt x="134" y="13"/>
                      </a:lnTo>
                      <a:lnTo>
                        <a:pt x="126" y="17"/>
                      </a:lnTo>
                      <a:lnTo>
                        <a:pt x="116" y="22"/>
                      </a:lnTo>
                      <a:lnTo>
                        <a:pt x="106" y="26"/>
                      </a:lnTo>
                      <a:lnTo>
                        <a:pt x="97" y="30"/>
                      </a:lnTo>
                      <a:lnTo>
                        <a:pt x="85" y="33"/>
                      </a:lnTo>
                      <a:lnTo>
                        <a:pt x="74" y="37"/>
                      </a:lnTo>
                      <a:lnTo>
                        <a:pt x="62" y="41"/>
                      </a:lnTo>
                      <a:lnTo>
                        <a:pt x="51" y="45"/>
                      </a:lnTo>
                      <a:lnTo>
                        <a:pt x="42" y="47"/>
                      </a:lnTo>
                      <a:lnTo>
                        <a:pt x="30" y="51"/>
                      </a:lnTo>
                      <a:lnTo>
                        <a:pt x="20" y="53"/>
                      </a:lnTo>
                      <a:lnTo>
                        <a:pt x="9" y="55"/>
                      </a:lnTo>
                      <a:lnTo>
                        <a:pt x="0" y="58"/>
                      </a:lnTo>
                      <a:lnTo>
                        <a:pt x="1" y="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43" name="Freeform 54"/>
                <p:cNvSpPr>
                  <a:spLocks/>
                </p:cNvSpPr>
                <p:nvPr/>
              </p:nvSpPr>
              <p:spPr bwMode="auto">
                <a:xfrm>
                  <a:off x="2830" y="3897"/>
                  <a:ext cx="64" cy="22"/>
                </a:xfrm>
                <a:custGeom>
                  <a:avLst/>
                  <a:gdLst>
                    <a:gd name="T0" fmla="*/ 0 w 127"/>
                    <a:gd name="T1" fmla="*/ 4 h 44"/>
                    <a:gd name="T2" fmla="*/ 0 w 127"/>
                    <a:gd name="T3" fmla="*/ 4 h 44"/>
                    <a:gd name="T4" fmla="*/ 2 w 127"/>
                    <a:gd name="T5" fmla="*/ 5 h 44"/>
                    <a:gd name="T6" fmla="*/ 4 w 127"/>
                    <a:gd name="T7" fmla="*/ 7 h 44"/>
                    <a:gd name="T8" fmla="*/ 9 w 127"/>
                    <a:gd name="T9" fmla="*/ 9 h 44"/>
                    <a:gd name="T10" fmla="*/ 13 w 127"/>
                    <a:gd name="T11" fmla="*/ 11 h 44"/>
                    <a:gd name="T12" fmla="*/ 20 w 127"/>
                    <a:gd name="T13" fmla="*/ 16 h 44"/>
                    <a:gd name="T14" fmla="*/ 27 w 127"/>
                    <a:gd name="T15" fmla="*/ 19 h 44"/>
                    <a:gd name="T16" fmla="*/ 36 w 127"/>
                    <a:gd name="T17" fmla="*/ 23 h 44"/>
                    <a:gd name="T18" fmla="*/ 45 w 127"/>
                    <a:gd name="T19" fmla="*/ 27 h 44"/>
                    <a:gd name="T20" fmla="*/ 55 w 127"/>
                    <a:gd name="T21" fmla="*/ 31 h 44"/>
                    <a:gd name="T22" fmla="*/ 65 w 127"/>
                    <a:gd name="T23" fmla="*/ 34 h 44"/>
                    <a:gd name="T24" fmla="*/ 75 w 127"/>
                    <a:gd name="T25" fmla="*/ 38 h 44"/>
                    <a:gd name="T26" fmla="*/ 86 w 127"/>
                    <a:gd name="T27" fmla="*/ 40 h 44"/>
                    <a:gd name="T28" fmla="*/ 96 w 127"/>
                    <a:gd name="T29" fmla="*/ 42 h 44"/>
                    <a:gd name="T30" fmla="*/ 108 w 127"/>
                    <a:gd name="T31" fmla="*/ 44 h 44"/>
                    <a:gd name="T32" fmla="*/ 117 w 127"/>
                    <a:gd name="T33" fmla="*/ 44 h 44"/>
                    <a:gd name="T34" fmla="*/ 127 w 127"/>
                    <a:gd name="T35" fmla="*/ 42 h 44"/>
                    <a:gd name="T36" fmla="*/ 126 w 127"/>
                    <a:gd name="T37" fmla="*/ 37 h 44"/>
                    <a:gd name="T38" fmla="*/ 117 w 127"/>
                    <a:gd name="T39" fmla="*/ 37 h 44"/>
                    <a:gd name="T40" fmla="*/ 108 w 127"/>
                    <a:gd name="T41" fmla="*/ 37 h 44"/>
                    <a:gd name="T42" fmla="*/ 97 w 127"/>
                    <a:gd name="T43" fmla="*/ 37 h 44"/>
                    <a:gd name="T44" fmla="*/ 87 w 127"/>
                    <a:gd name="T45" fmla="*/ 34 h 44"/>
                    <a:gd name="T46" fmla="*/ 78 w 127"/>
                    <a:gd name="T47" fmla="*/ 32 h 44"/>
                    <a:gd name="T48" fmla="*/ 66 w 127"/>
                    <a:gd name="T49" fmla="*/ 29 h 44"/>
                    <a:gd name="T50" fmla="*/ 57 w 127"/>
                    <a:gd name="T51" fmla="*/ 25 h 44"/>
                    <a:gd name="T52" fmla="*/ 48 w 127"/>
                    <a:gd name="T53" fmla="*/ 22 h 44"/>
                    <a:gd name="T54" fmla="*/ 38 w 127"/>
                    <a:gd name="T55" fmla="*/ 17 h 44"/>
                    <a:gd name="T56" fmla="*/ 30 w 127"/>
                    <a:gd name="T57" fmla="*/ 14 h 44"/>
                    <a:gd name="T58" fmla="*/ 22 w 127"/>
                    <a:gd name="T59" fmla="*/ 10 h 44"/>
                    <a:gd name="T60" fmla="*/ 17 w 127"/>
                    <a:gd name="T61" fmla="*/ 7 h 44"/>
                    <a:gd name="T62" fmla="*/ 11 w 127"/>
                    <a:gd name="T63" fmla="*/ 3 h 44"/>
                    <a:gd name="T64" fmla="*/ 7 w 127"/>
                    <a:gd name="T65" fmla="*/ 1 h 44"/>
                    <a:gd name="T66" fmla="*/ 5 w 127"/>
                    <a:gd name="T67" fmla="*/ 0 h 44"/>
                    <a:gd name="T68" fmla="*/ 4 w 127"/>
                    <a:gd name="T69" fmla="*/ 0 h 44"/>
                    <a:gd name="T70" fmla="*/ 5 w 127"/>
                    <a:gd name="T71" fmla="*/ 0 h 44"/>
                    <a:gd name="T72" fmla="*/ 0 w 127"/>
                    <a:gd name="T73" fmla="*/ 4 h 44"/>
                    <a:gd name="T74" fmla="*/ 0 w 127"/>
                    <a:gd name="T75" fmla="*/ 4 h 44"/>
                    <a:gd name="T76" fmla="*/ 0 w 127"/>
                    <a:gd name="T77" fmla="*/ 4 h 44"/>
                    <a:gd name="T78" fmla="*/ 0 w 127"/>
                    <a:gd name="T79" fmla="*/ 4 h 44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27"/>
                    <a:gd name="T121" fmla="*/ 0 h 44"/>
                    <a:gd name="T122" fmla="*/ 127 w 127"/>
                    <a:gd name="T123" fmla="*/ 44 h 44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27" h="44">
                      <a:moveTo>
                        <a:pt x="0" y="4"/>
                      </a:moveTo>
                      <a:lnTo>
                        <a:pt x="0" y="4"/>
                      </a:lnTo>
                      <a:lnTo>
                        <a:pt x="2" y="5"/>
                      </a:lnTo>
                      <a:lnTo>
                        <a:pt x="4" y="7"/>
                      </a:lnTo>
                      <a:lnTo>
                        <a:pt x="9" y="9"/>
                      </a:lnTo>
                      <a:lnTo>
                        <a:pt x="13" y="11"/>
                      </a:lnTo>
                      <a:lnTo>
                        <a:pt x="20" y="16"/>
                      </a:lnTo>
                      <a:lnTo>
                        <a:pt x="27" y="19"/>
                      </a:lnTo>
                      <a:lnTo>
                        <a:pt x="36" y="23"/>
                      </a:lnTo>
                      <a:lnTo>
                        <a:pt x="45" y="27"/>
                      </a:lnTo>
                      <a:lnTo>
                        <a:pt x="55" y="31"/>
                      </a:lnTo>
                      <a:lnTo>
                        <a:pt x="65" y="34"/>
                      </a:lnTo>
                      <a:lnTo>
                        <a:pt x="75" y="38"/>
                      </a:lnTo>
                      <a:lnTo>
                        <a:pt x="86" y="40"/>
                      </a:lnTo>
                      <a:lnTo>
                        <a:pt x="96" y="42"/>
                      </a:lnTo>
                      <a:lnTo>
                        <a:pt x="108" y="44"/>
                      </a:lnTo>
                      <a:lnTo>
                        <a:pt x="117" y="44"/>
                      </a:lnTo>
                      <a:lnTo>
                        <a:pt x="127" y="42"/>
                      </a:lnTo>
                      <a:lnTo>
                        <a:pt x="126" y="37"/>
                      </a:lnTo>
                      <a:lnTo>
                        <a:pt x="117" y="37"/>
                      </a:lnTo>
                      <a:lnTo>
                        <a:pt x="108" y="37"/>
                      </a:lnTo>
                      <a:lnTo>
                        <a:pt x="97" y="37"/>
                      </a:lnTo>
                      <a:lnTo>
                        <a:pt x="87" y="34"/>
                      </a:lnTo>
                      <a:lnTo>
                        <a:pt x="78" y="32"/>
                      </a:lnTo>
                      <a:lnTo>
                        <a:pt x="66" y="29"/>
                      </a:lnTo>
                      <a:lnTo>
                        <a:pt x="57" y="25"/>
                      </a:lnTo>
                      <a:lnTo>
                        <a:pt x="48" y="22"/>
                      </a:lnTo>
                      <a:lnTo>
                        <a:pt x="38" y="17"/>
                      </a:lnTo>
                      <a:lnTo>
                        <a:pt x="30" y="14"/>
                      </a:lnTo>
                      <a:lnTo>
                        <a:pt x="22" y="10"/>
                      </a:lnTo>
                      <a:lnTo>
                        <a:pt x="17" y="7"/>
                      </a:lnTo>
                      <a:lnTo>
                        <a:pt x="11" y="3"/>
                      </a:lnTo>
                      <a:lnTo>
                        <a:pt x="7" y="1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44" name="Freeform 55"/>
                <p:cNvSpPr>
                  <a:spLocks/>
                </p:cNvSpPr>
                <p:nvPr/>
              </p:nvSpPr>
              <p:spPr bwMode="auto">
                <a:xfrm>
                  <a:off x="2821" y="3865"/>
                  <a:ext cx="12" cy="34"/>
                </a:xfrm>
                <a:custGeom>
                  <a:avLst/>
                  <a:gdLst>
                    <a:gd name="T0" fmla="*/ 6 w 23"/>
                    <a:gd name="T1" fmla="*/ 0 h 68"/>
                    <a:gd name="T2" fmla="*/ 6 w 23"/>
                    <a:gd name="T3" fmla="*/ 0 h 68"/>
                    <a:gd name="T4" fmla="*/ 1 w 23"/>
                    <a:gd name="T5" fmla="*/ 13 h 68"/>
                    <a:gd name="T6" fmla="*/ 0 w 23"/>
                    <a:gd name="T7" fmla="*/ 25 h 68"/>
                    <a:gd name="T8" fmla="*/ 2 w 23"/>
                    <a:gd name="T9" fmla="*/ 36 h 68"/>
                    <a:gd name="T10" fmla="*/ 6 w 23"/>
                    <a:gd name="T11" fmla="*/ 46 h 68"/>
                    <a:gd name="T12" fmla="*/ 9 w 23"/>
                    <a:gd name="T13" fmla="*/ 55 h 68"/>
                    <a:gd name="T14" fmla="*/ 14 w 23"/>
                    <a:gd name="T15" fmla="*/ 61 h 68"/>
                    <a:gd name="T16" fmla="*/ 16 w 23"/>
                    <a:gd name="T17" fmla="*/ 66 h 68"/>
                    <a:gd name="T18" fmla="*/ 18 w 23"/>
                    <a:gd name="T19" fmla="*/ 68 h 68"/>
                    <a:gd name="T20" fmla="*/ 23 w 23"/>
                    <a:gd name="T21" fmla="*/ 64 h 68"/>
                    <a:gd name="T22" fmla="*/ 22 w 23"/>
                    <a:gd name="T23" fmla="*/ 63 h 68"/>
                    <a:gd name="T24" fmla="*/ 20 w 23"/>
                    <a:gd name="T25" fmla="*/ 58 h 68"/>
                    <a:gd name="T26" fmla="*/ 15 w 23"/>
                    <a:gd name="T27" fmla="*/ 52 h 68"/>
                    <a:gd name="T28" fmla="*/ 12 w 23"/>
                    <a:gd name="T29" fmla="*/ 44 h 68"/>
                    <a:gd name="T30" fmla="*/ 8 w 23"/>
                    <a:gd name="T31" fmla="*/ 34 h 68"/>
                    <a:gd name="T32" fmla="*/ 7 w 23"/>
                    <a:gd name="T33" fmla="*/ 25 h 68"/>
                    <a:gd name="T34" fmla="*/ 8 w 23"/>
                    <a:gd name="T35" fmla="*/ 14 h 68"/>
                    <a:gd name="T36" fmla="*/ 12 w 23"/>
                    <a:gd name="T37" fmla="*/ 4 h 68"/>
                    <a:gd name="T38" fmla="*/ 12 w 23"/>
                    <a:gd name="T39" fmla="*/ 4 h 68"/>
                    <a:gd name="T40" fmla="*/ 6 w 23"/>
                    <a:gd name="T41" fmla="*/ 0 h 6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"/>
                    <a:gd name="T64" fmla="*/ 0 h 68"/>
                    <a:gd name="T65" fmla="*/ 23 w 23"/>
                    <a:gd name="T66" fmla="*/ 68 h 6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" h="68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1" y="13"/>
                      </a:lnTo>
                      <a:lnTo>
                        <a:pt x="0" y="25"/>
                      </a:lnTo>
                      <a:lnTo>
                        <a:pt x="2" y="36"/>
                      </a:lnTo>
                      <a:lnTo>
                        <a:pt x="6" y="46"/>
                      </a:lnTo>
                      <a:lnTo>
                        <a:pt x="9" y="55"/>
                      </a:lnTo>
                      <a:lnTo>
                        <a:pt x="14" y="61"/>
                      </a:lnTo>
                      <a:lnTo>
                        <a:pt x="16" y="66"/>
                      </a:lnTo>
                      <a:lnTo>
                        <a:pt x="18" y="68"/>
                      </a:lnTo>
                      <a:lnTo>
                        <a:pt x="23" y="64"/>
                      </a:lnTo>
                      <a:lnTo>
                        <a:pt x="22" y="63"/>
                      </a:lnTo>
                      <a:lnTo>
                        <a:pt x="20" y="58"/>
                      </a:lnTo>
                      <a:lnTo>
                        <a:pt x="15" y="52"/>
                      </a:lnTo>
                      <a:lnTo>
                        <a:pt x="12" y="44"/>
                      </a:lnTo>
                      <a:lnTo>
                        <a:pt x="8" y="34"/>
                      </a:lnTo>
                      <a:lnTo>
                        <a:pt x="7" y="25"/>
                      </a:lnTo>
                      <a:lnTo>
                        <a:pt x="8" y="14"/>
                      </a:lnTo>
                      <a:lnTo>
                        <a:pt x="12" y="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45" name="Freeform 56"/>
                <p:cNvSpPr>
                  <a:spLocks/>
                </p:cNvSpPr>
                <p:nvPr/>
              </p:nvSpPr>
              <p:spPr bwMode="auto">
                <a:xfrm>
                  <a:off x="2824" y="3839"/>
                  <a:ext cx="40" cy="28"/>
                </a:xfrm>
                <a:custGeom>
                  <a:avLst/>
                  <a:gdLst>
                    <a:gd name="T0" fmla="*/ 76 w 80"/>
                    <a:gd name="T1" fmla="*/ 0 h 55"/>
                    <a:gd name="T2" fmla="*/ 77 w 80"/>
                    <a:gd name="T3" fmla="*/ 0 h 55"/>
                    <a:gd name="T4" fmla="*/ 76 w 80"/>
                    <a:gd name="T5" fmla="*/ 0 h 55"/>
                    <a:gd name="T6" fmla="*/ 75 w 80"/>
                    <a:gd name="T7" fmla="*/ 0 h 55"/>
                    <a:gd name="T8" fmla="*/ 71 w 80"/>
                    <a:gd name="T9" fmla="*/ 2 h 55"/>
                    <a:gd name="T10" fmla="*/ 68 w 80"/>
                    <a:gd name="T11" fmla="*/ 3 h 55"/>
                    <a:gd name="T12" fmla="*/ 63 w 80"/>
                    <a:gd name="T13" fmla="*/ 5 h 55"/>
                    <a:gd name="T14" fmla="*/ 57 w 80"/>
                    <a:gd name="T15" fmla="*/ 8 h 55"/>
                    <a:gd name="T16" fmla="*/ 52 w 80"/>
                    <a:gd name="T17" fmla="*/ 11 h 55"/>
                    <a:gd name="T18" fmla="*/ 46 w 80"/>
                    <a:gd name="T19" fmla="*/ 15 h 55"/>
                    <a:gd name="T20" fmla="*/ 39 w 80"/>
                    <a:gd name="T21" fmla="*/ 18 h 55"/>
                    <a:gd name="T22" fmla="*/ 32 w 80"/>
                    <a:gd name="T23" fmla="*/ 21 h 55"/>
                    <a:gd name="T24" fmla="*/ 26 w 80"/>
                    <a:gd name="T25" fmla="*/ 26 h 55"/>
                    <a:gd name="T26" fmla="*/ 21 w 80"/>
                    <a:gd name="T27" fmla="*/ 31 h 55"/>
                    <a:gd name="T28" fmla="*/ 14 w 80"/>
                    <a:gd name="T29" fmla="*/ 36 h 55"/>
                    <a:gd name="T30" fmla="*/ 9 w 80"/>
                    <a:gd name="T31" fmla="*/ 41 h 55"/>
                    <a:gd name="T32" fmla="*/ 4 w 80"/>
                    <a:gd name="T33" fmla="*/ 47 h 55"/>
                    <a:gd name="T34" fmla="*/ 0 w 80"/>
                    <a:gd name="T35" fmla="*/ 51 h 55"/>
                    <a:gd name="T36" fmla="*/ 6 w 80"/>
                    <a:gd name="T37" fmla="*/ 55 h 55"/>
                    <a:gd name="T38" fmla="*/ 9 w 80"/>
                    <a:gd name="T39" fmla="*/ 50 h 55"/>
                    <a:gd name="T40" fmla="*/ 14 w 80"/>
                    <a:gd name="T41" fmla="*/ 46 h 55"/>
                    <a:gd name="T42" fmla="*/ 18 w 80"/>
                    <a:gd name="T43" fmla="*/ 41 h 55"/>
                    <a:gd name="T44" fmla="*/ 24 w 80"/>
                    <a:gd name="T45" fmla="*/ 36 h 55"/>
                    <a:gd name="T46" fmla="*/ 30 w 80"/>
                    <a:gd name="T47" fmla="*/ 32 h 55"/>
                    <a:gd name="T48" fmla="*/ 37 w 80"/>
                    <a:gd name="T49" fmla="*/ 27 h 55"/>
                    <a:gd name="T50" fmla="*/ 42 w 80"/>
                    <a:gd name="T51" fmla="*/ 24 h 55"/>
                    <a:gd name="T52" fmla="*/ 48 w 80"/>
                    <a:gd name="T53" fmla="*/ 20 h 55"/>
                    <a:gd name="T54" fmla="*/ 55 w 80"/>
                    <a:gd name="T55" fmla="*/ 17 h 55"/>
                    <a:gd name="T56" fmla="*/ 60 w 80"/>
                    <a:gd name="T57" fmla="*/ 13 h 55"/>
                    <a:gd name="T58" fmla="*/ 65 w 80"/>
                    <a:gd name="T59" fmla="*/ 11 h 55"/>
                    <a:gd name="T60" fmla="*/ 70 w 80"/>
                    <a:gd name="T61" fmla="*/ 9 h 55"/>
                    <a:gd name="T62" fmla="*/ 74 w 80"/>
                    <a:gd name="T63" fmla="*/ 6 h 55"/>
                    <a:gd name="T64" fmla="*/ 77 w 80"/>
                    <a:gd name="T65" fmla="*/ 6 h 55"/>
                    <a:gd name="T66" fmla="*/ 79 w 80"/>
                    <a:gd name="T67" fmla="*/ 5 h 55"/>
                    <a:gd name="T68" fmla="*/ 79 w 80"/>
                    <a:gd name="T69" fmla="*/ 4 h 55"/>
                    <a:gd name="T70" fmla="*/ 80 w 80"/>
                    <a:gd name="T71" fmla="*/ 4 h 55"/>
                    <a:gd name="T72" fmla="*/ 79 w 80"/>
                    <a:gd name="T73" fmla="*/ 4 h 55"/>
                    <a:gd name="T74" fmla="*/ 80 w 80"/>
                    <a:gd name="T75" fmla="*/ 4 h 55"/>
                    <a:gd name="T76" fmla="*/ 80 w 80"/>
                    <a:gd name="T77" fmla="*/ 4 h 55"/>
                    <a:gd name="T78" fmla="*/ 76 w 80"/>
                    <a:gd name="T79" fmla="*/ 0 h 55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80"/>
                    <a:gd name="T121" fmla="*/ 0 h 55"/>
                    <a:gd name="T122" fmla="*/ 80 w 80"/>
                    <a:gd name="T123" fmla="*/ 55 h 55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80" h="55">
                      <a:moveTo>
                        <a:pt x="76" y="0"/>
                      </a:moveTo>
                      <a:lnTo>
                        <a:pt x="77" y="0"/>
                      </a:lnTo>
                      <a:lnTo>
                        <a:pt x="76" y="0"/>
                      </a:lnTo>
                      <a:lnTo>
                        <a:pt x="75" y="0"/>
                      </a:lnTo>
                      <a:lnTo>
                        <a:pt x="71" y="2"/>
                      </a:lnTo>
                      <a:lnTo>
                        <a:pt x="68" y="3"/>
                      </a:lnTo>
                      <a:lnTo>
                        <a:pt x="63" y="5"/>
                      </a:lnTo>
                      <a:lnTo>
                        <a:pt x="57" y="8"/>
                      </a:lnTo>
                      <a:lnTo>
                        <a:pt x="52" y="11"/>
                      </a:lnTo>
                      <a:lnTo>
                        <a:pt x="46" y="15"/>
                      </a:lnTo>
                      <a:lnTo>
                        <a:pt x="39" y="18"/>
                      </a:lnTo>
                      <a:lnTo>
                        <a:pt x="32" y="21"/>
                      </a:lnTo>
                      <a:lnTo>
                        <a:pt x="26" y="26"/>
                      </a:lnTo>
                      <a:lnTo>
                        <a:pt x="21" y="31"/>
                      </a:lnTo>
                      <a:lnTo>
                        <a:pt x="14" y="36"/>
                      </a:lnTo>
                      <a:lnTo>
                        <a:pt x="9" y="41"/>
                      </a:lnTo>
                      <a:lnTo>
                        <a:pt x="4" y="47"/>
                      </a:lnTo>
                      <a:lnTo>
                        <a:pt x="0" y="51"/>
                      </a:lnTo>
                      <a:lnTo>
                        <a:pt x="6" y="55"/>
                      </a:lnTo>
                      <a:lnTo>
                        <a:pt x="9" y="50"/>
                      </a:lnTo>
                      <a:lnTo>
                        <a:pt x="14" y="46"/>
                      </a:lnTo>
                      <a:lnTo>
                        <a:pt x="18" y="41"/>
                      </a:lnTo>
                      <a:lnTo>
                        <a:pt x="24" y="36"/>
                      </a:lnTo>
                      <a:lnTo>
                        <a:pt x="30" y="32"/>
                      </a:lnTo>
                      <a:lnTo>
                        <a:pt x="37" y="27"/>
                      </a:lnTo>
                      <a:lnTo>
                        <a:pt x="42" y="24"/>
                      </a:lnTo>
                      <a:lnTo>
                        <a:pt x="48" y="20"/>
                      </a:lnTo>
                      <a:lnTo>
                        <a:pt x="55" y="17"/>
                      </a:lnTo>
                      <a:lnTo>
                        <a:pt x="60" y="13"/>
                      </a:lnTo>
                      <a:lnTo>
                        <a:pt x="65" y="11"/>
                      </a:lnTo>
                      <a:lnTo>
                        <a:pt x="70" y="9"/>
                      </a:lnTo>
                      <a:lnTo>
                        <a:pt x="74" y="6"/>
                      </a:lnTo>
                      <a:lnTo>
                        <a:pt x="77" y="6"/>
                      </a:lnTo>
                      <a:lnTo>
                        <a:pt x="79" y="5"/>
                      </a:lnTo>
                      <a:lnTo>
                        <a:pt x="79" y="4"/>
                      </a:lnTo>
                      <a:lnTo>
                        <a:pt x="80" y="4"/>
                      </a:lnTo>
                      <a:lnTo>
                        <a:pt x="79" y="4"/>
                      </a:lnTo>
                      <a:lnTo>
                        <a:pt x="80" y="4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46" name="Freeform 57"/>
                <p:cNvSpPr>
                  <a:spLocks/>
                </p:cNvSpPr>
                <p:nvPr/>
              </p:nvSpPr>
              <p:spPr bwMode="auto">
                <a:xfrm>
                  <a:off x="2862" y="3776"/>
                  <a:ext cx="56" cy="66"/>
                </a:xfrm>
                <a:custGeom>
                  <a:avLst/>
                  <a:gdLst>
                    <a:gd name="T0" fmla="*/ 108 w 113"/>
                    <a:gd name="T1" fmla="*/ 0 h 130"/>
                    <a:gd name="T2" fmla="*/ 108 w 113"/>
                    <a:gd name="T3" fmla="*/ 0 h 130"/>
                    <a:gd name="T4" fmla="*/ 106 w 113"/>
                    <a:gd name="T5" fmla="*/ 5 h 130"/>
                    <a:gd name="T6" fmla="*/ 101 w 113"/>
                    <a:gd name="T7" fmla="*/ 13 h 130"/>
                    <a:gd name="T8" fmla="*/ 94 w 113"/>
                    <a:gd name="T9" fmla="*/ 21 h 130"/>
                    <a:gd name="T10" fmla="*/ 87 w 113"/>
                    <a:gd name="T11" fmla="*/ 30 h 130"/>
                    <a:gd name="T12" fmla="*/ 78 w 113"/>
                    <a:gd name="T13" fmla="*/ 40 h 130"/>
                    <a:gd name="T14" fmla="*/ 69 w 113"/>
                    <a:gd name="T15" fmla="*/ 51 h 130"/>
                    <a:gd name="T16" fmla="*/ 60 w 113"/>
                    <a:gd name="T17" fmla="*/ 61 h 130"/>
                    <a:gd name="T18" fmla="*/ 51 w 113"/>
                    <a:gd name="T19" fmla="*/ 71 h 130"/>
                    <a:gd name="T20" fmla="*/ 40 w 113"/>
                    <a:gd name="T21" fmla="*/ 82 h 130"/>
                    <a:gd name="T22" fmla="*/ 31 w 113"/>
                    <a:gd name="T23" fmla="*/ 92 h 130"/>
                    <a:gd name="T24" fmla="*/ 23 w 113"/>
                    <a:gd name="T25" fmla="*/ 101 h 130"/>
                    <a:gd name="T26" fmla="*/ 16 w 113"/>
                    <a:gd name="T27" fmla="*/ 109 h 130"/>
                    <a:gd name="T28" fmla="*/ 9 w 113"/>
                    <a:gd name="T29" fmla="*/ 116 h 130"/>
                    <a:gd name="T30" fmla="*/ 4 w 113"/>
                    <a:gd name="T31" fmla="*/ 121 h 130"/>
                    <a:gd name="T32" fmla="*/ 1 w 113"/>
                    <a:gd name="T33" fmla="*/ 124 h 130"/>
                    <a:gd name="T34" fmla="*/ 0 w 113"/>
                    <a:gd name="T35" fmla="*/ 126 h 130"/>
                    <a:gd name="T36" fmla="*/ 4 w 113"/>
                    <a:gd name="T37" fmla="*/ 130 h 130"/>
                    <a:gd name="T38" fmla="*/ 6 w 113"/>
                    <a:gd name="T39" fmla="*/ 129 h 130"/>
                    <a:gd name="T40" fmla="*/ 9 w 113"/>
                    <a:gd name="T41" fmla="*/ 126 h 130"/>
                    <a:gd name="T42" fmla="*/ 14 w 113"/>
                    <a:gd name="T43" fmla="*/ 121 h 130"/>
                    <a:gd name="T44" fmla="*/ 21 w 113"/>
                    <a:gd name="T45" fmla="*/ 114 h 130"/>
                    <a:gd name="T46" fmla="*/ 27 w 113"/>
                    <a:gd name="T47" fmla="*/ 106 h 130"/>
                    <a:gd name="T48" fmla="*/ 36 w 113"/>
                    <a:gd name="T49" fmla="*/ 97 h 130"/>
                    <a:gd name="T50" fmla="*/ 45 w 113"/>
                    <a:gd name="T51" fmla="*/ 86 h 130"/>
                    <a:gd name="T52" fmla="*/ 55 w 113"/>
                    <a:gd name="T53" fmla="*/ 76 h 130"/>
                    <a:gd name="T54" fmla="*/ 64 w 113"/>
                    <a:gd name="T55" fmla="*/ 66 h 130"/>
                    <a:gd name="T56" fmla="*/ 74 w 113"/>
                    <a:gd name="T57" fmla="*/ 55 h 130"/>
                    <a:gd name="T58" fmla="*/ 83 w 113"/>
                    <a:gd name="T59" fmla="*/ 45 h 130"/>
                    <a:gd name="T60" fmla="*/ 92 w 113"/>
                    <a:gd name="T61" fmla="*/ 33 h 130"/>
                    <a:gd name="T62" fmla="*/ 99 w 113"/>
                    <a:gd name="T63" fmla="*/ 24 h 130"/>
                    <a:gd name="T64" fmla="*/ 106 w 113"/>
                    <a:gd name="T65" fmla="*/ 16 h 130"/>
                    <a:gd name="T66" fmla="*/ 110 w 113"/>
                    <a:gd name="T67" fmla="*/ 8 h 130"/>
                    <a:gd name="T68" fmla="*/ 113 w 113"/>
                    <a:gd name="T69" fmla="*/ 2 h 130"/>
                    <a:gd name="T70" fmla="*/ 113 w 113"/>
                    <a:gd name="T71" fmla="*/ 2 h 130"/>
                    <a:gd name="T72" fmla="*/ 108 w 113"/>
                    <a:gd name="T73" fmla="*/ 0 h 130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13"/>
                    <a:gd name="T112" fmla="*/ 0 h 130"/>
                    <a:gd name="T113" fmla="*/ 113 w 113"/>
                    <a:gd name="T114" fmla="*/ 130 h 130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13" h="130">
                      <a:moveTo>
                        <a:pt x="108" y="0"/>
                      </a:moveTo>
                      <a:lnTo>
                        <a:pt x="108" y="0"/>
                      </a:lnTo>
                      <a:lnTo>
                        <a:pt x="106" y="5"/>
                      </a:lnTo>
                      <a:lnTo>
                        <a:pt x="101" y="13"/>
                      </a:lnTo>
                      <a:lnTo>
                        <a:pt x="94" y="21"/>
                      </a:lnTo>
                      <a:lnTo>
                        <a:pt x="87" y="30"/>
                      </a:lnTo>
                      <a:lnTo>
                        <a:pt x="78" y="40"/>
                      </a:lnTo>
                      <a:lnTo>
                        <a:pt x="69" y="51"/>
                      </a:lnTo>
                      <a:lnTo>
                        <a:pt x="60" y="61"/>
                      </a:lnTo>
                      <a:lnTo>
                        <a:pt x="51" y="71"/>
                      </a:lnTo>
                      <a:lnTo>
                        <a:pt x="40" y="82"/>
                      </a:lnTo>
                      <a:lnTo>
                        <a:pt x="31" y="92"/>
                      </a:lnTo>
                      <a:lnTo>
                        <a:pt x="23" y="101"/>
                      </a:lnTo>
                      <a:lnTo>
                        <a:pt x="16" y="109"/>
                      </a:lnTo>
                      <a:lnTo>
                        <a:pt x="9" y="116"/>
                      </a:lnTo>
                      <a:lnTo>
                        <a:pt x="4" y="121"/>
                      </a:lnTo>
                      <a:lnTo>
                        <a:pt x="1" y="124"/>
                      </a:lnTo>
                      <a:lnTo>
                        <a:pt x="0" y="126"/>
                      </a:lnTo>
                      <a:lnTo>
                        <a:pt x="4" y="130"/>
                      </a:lnTo>
                      <a:lnTo>
                        <a:pt x="6" y="129"/>
                      </a:lnTo>
                      <a:lnTo>
                        <a:pt x="9" y="126"/>
                      </a:lnTo>
                      <a:lnTo>
                        <a:pt x="14" y="121"/>
                      </a:lnTo>
                      <a:lnTo>
                        <a:pt x="21" y="114"/>
                      </a:lnTo>
                      <a:lnTo>
                        <a:pt x="27" y="106"/>
                      </a:lnTo>
                      <a:lnTo>
                        <a:pt x="36" y="97"/>
                      </a:lnTo>
                      <a:lnTo>
                        <a:pt x="45" y="86"/>
                      </a:lnTo>
                      <a:lnTo>
                        <a:pt x="55" y="76"/>
                      </a:lnTo>
                      <a:lnTo>
                        <a:pt x="64" y="66"/>
                      </a:lnTo>
                      <a:lnTo>
                        <a:pt x="74" y="55"/>
                      </a:lnTo>
                      <a:lnTo>
                        <a:pt x="83" y="45"/>
                      </a:lnTo>
                      <a:lnTo>
                        <a:pt x="92" y="33"/>
                      </a:lnTo>
                      <a:lnTo>
                        <a:pt x="99" y="24"/>
                      </a:lnTo>
                      <a:lnTo>
                        <a:pt x="106" y="16"/>
                      </a:lnTo>
                      <a:lnTo>
                        <a:pt x="110" y="8"/>
                      </a:lnTo>
                      <a:lnTo>
                        <a:pt x="113" y="2"/>
                      </a:lnTo>
                      <a:lnTo>
                        <a:pt x="10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47" name="Freeform 58"/>
                <p:cNvSpPr>
                  <a:spLocks/>
                </p:cNvSpPr>
                <p:nvPr/>
              </p:nvSpPr>
              <p:spPr bwMode="auto">
                <a:xfrm>
                  <a:off x="2916" y="3726"/>
                  <a:ext cx="17" cy="52"/>
                </a:xfrm>
                <a:custGeom>
                  <a:avLst/>
                  <a:gdLst>
                    <a:gd name="T0" fmla="*/ 29 w 34"/>
                    <a:gd name="T1" fmla="*/ 0 h 102"/>
                    <a:gd name="T2" fmla="*/ 27 w 34"/>
                    <a:gd name="T3" fmla="*/ 2 h 102"/>
                    <a:gd name="T4" fmla="*/ 27 w 34"/>
                    <a:gd name="T5" fmla="*/ 3 h 102"/>
                    <a:gd name="T6" fmla="*/ 25 w 34"/>
                    <a:gd name="T7" fmla="*/ 5 h 102"/>
                    <a:gd name="T8" fmla="*/ 25 w 34"/>
                    <a:gd name="T9" fmla="*/ 9 h 102"/>
                    <a:gd name="T10" fmla="*/ 24 w 34"/>
                    <a:gd name="T11" fmla="*/ 15 h 102"/>
                    <a:gd name="T12" fmla="*/ 23 w 34"/>
                    <a:gd name="T13" fmla="*/ 20 h 102"/>
                    <a:gd name="T14" fmla="*/ 21 w 34"/>
                    <a:gd name="T15" fmla="*/ 26 h 102"/>
                    <a:gd name="T16" fmla="*/ 19 w 34"/>
                    <a:gd name="T17" fmla="*/ 34 h 102"/>
                    <a:gd name="T18" fmla="*/ 17 w 34"/>
                    <a:gd name="T19" fmla="*/ 41 h 102"/>
                    <a:gd name="T20" fmla="*/ 15 w 34"/>
                    <a:gd name="T21" fmla="*/ 50 h 102"/>
                    <a:gd name="T22" fmla="*/ 13 w 34"/>
                    <a:gd name="T23" fmla="*/ 58 h 102"/>
                    <a:gd name="T24" fmla="*/ 11 w 34"/>
                    <a:gd name="T25" fmla="*/ 67 h 102"/>
                    <a:gd name="T26" fmla="*/ 8 w 34"/>
                    <a:gd name="T27" fmla="*/ 75 h 102"/>
                    <a:gd name="T28" fmla="*/ 6 w 34"/>
                    <a:gd name="T29" fmla="*/ 82 h 102"/>
                    <a:gd name="T30" fmla="*/ 4 w 34"/>
                    <a:gd name="T31" fmla="*/ 88 h 102"/>
                    <a:gd name="T32" fmla="*/ 2 w 34"/>
                    <a:gd name="T33" fmla="*/ 94 h 102"/>
                    <a:gd name="T34" fmla="*/ 0 w 34"/>
                    <a:gd name="T35" fmla="*/ 100 h 102"/>
                    <a:gd name="T36" fmla="*/ 5 w 34"/>
                    <a:gd name="T37" fmla="*/ 102 h 102"/>
                    <a:gd name="T38" fmla="*/ 7 w 34"/>
                    <a:gd name="T39" fmla="*/ 96 h 102"/>
                    <a:gd name="T40" fmla="*/ 9 w 34"/>
                    <a:gd name="T41" fmla="*/ 90 h 102"/>
                    <a:gd name="T42" fmla="*/ 12 w 34"/>
                    <a:gd name="T43" fmla="*/ 83 h 102"/>
                    <a:gd name="T44" fmla="*/ 14 w 34"/>
                    <a:gd name="T45" fmla="*/ 76 h 102"/>
                    <a:gd name="T46" fmla="*/ 16 w 34"/>
                    <a:gd name="T47" fmla="*/ 68 h 102"/>
                    <a:gd name="T48" fmla="*/ 19 w 34"/>
                    <a:gd name="T49" fmla="*/ 60 h 102"/>
                    <a:gd name="T50" fmla="*/ 21 w 34"/>
                    <a:gd name="T51" fmla="*/ 52 h 102"/>
                    <a:gd name="T52" fmla="*/ 23 w 34"/>
                    <a:gd name="T53" fmla="*/ 44 h 102"/>
                    <a:gd name="T54" fmla="*/ 25 w 34"/>
                    <a:gd name="T55" fmla="*/ 35 h 102"/>
                    <a:gd name="T56" fmla="*/ 28 w 34"/>
                    <a:gd name="T57" fmla="*/ 29 h 102"/>
                    <a:gd name="T58" fmla="*/ 29 w 34"/>
                    <a:gd name="T59" fmla="*/ 22 h 102"/>
                    <a:gd name="T60" fmla="*/ 30 w 34"/>
                    <a:gd name="T61" fmla="*/ 16 h 102"/>
                    <a:gd name="T62" fmla="*/ 31 w 34"/>
                    <a:gd name="T63" fmla="*/ 11 h 102"/>
                    <a:gd name="T64" fmla="*/ 32 w 34"/>
                    <a:gd name="T65" fmla="*/ 8 h 102"/>
                    <a:gd name="T66" fmla="*/ 34 w 34"/>
                    <a:gd name="T67" fmla="*/ 5 h 102"/>
                    <a:gd name="T68" fmla="*/ 34 w 34"/>
                    <a:gd name="T69" fmla="*/ 4 h 102"/>
                    <a:gd name="T70" fmla="*/ 31 w 34"/>
                    <a:gd name="T71" fmla="*/ 7 h 102"/>
                    <a:gd name="T72" fmla="*/ 29 w 34"/>
                    <a:gd name="T73" fmla="*/ 0 h 102"/>
                    <a:gd name="T74" fmla="*/ 28 w 34"/>
                    <a:gd name="T75" fmla="*/ 1 h 102"/>
                    <a:gd name="T76" fmla="*/ 27 w 34"/>
                    <a:gd name="T77" fmla="*/ 2 h 102"/>
                    <a:gd name="T78" fmla="*/ 29 w 34"/>
                    <a:gd name="T79" fmla="*/ 0 h 102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34"/>
                    <a:gd name="T121" fmla="*/ 0 h 102"/>
                    <a:gd name="T122" fmla="*/ 34 w 34"/>
                    <a:gd name="T123" fmla="*/ 102 h 102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34" h="102">
                      <a:moveTo>
                        <a:pt x="29" y="0"/>
                      </a:moveTo>
                      <a:lnTo>
                        <a:pt x="27" y="2"/>
                      </a:lnTo>
                      <a:lnTo>
                        <a:pt x="27" y="3"/>
                      </a:lnTo>
                      <a:lnTo>
                        <a:pt x="25" y="5"/>
                      </a:lnTo>
                      <a:lnTo>
                        <a:pt x="25" y="9"/>
                      </a:lnTo>
                      <a:lnTo>
                        <a:pt x="24" y="15"/>
                      </a:lnTo>
                      <a:lnTo>
                        <a:pt x="23" y="20"/>
                      </a:lnTo>
                      <a:lnTo>
                        <a:pt x="21" y="26"/>
                      </a:lnTo>
                      <a:lnTo>
                        <a:pt x="19" y="34"/>
                      </a:lnTo>
                      <a:lnTo>
                        <a:pt x="17" y="41"/>
                      </a:lnTo>
                      <a:lnTo>
                        <a:pt x="15" y="50"/>
                      </a:lnTo>
                      <a:lnTo>
                        <a:pt x="13" y="58"/>
                      </a:lnTo>
                      <a:lnTo>
                        <a:pt x="11" y="67"/>
                      </a:lnTo>
                      <a:lnTo>
                        <a:pt x="8" y="75"/>
                      </a:lnTo>
                      <a:lnTo>
                        <a:pt x="6" y="82"/>
                      </a:lnTo>
                      <a:lnTo>
                        <a:pt x="4" y="88"/>
                      </a:lnTo>
                      <a:lnTo>
                        <a:pt x="2" y="94"/>
                      </a:lnTo>
                      <a:lnTo>
                        <a:pt x="0" y="100"/>
                      </a:lnTo>
                      <a:lnTo>
                        <a:pt x="5" y="102"/>
                      </a:lnTo>
                      <a:lnTo>
                        <a:pt x="7" y="96"/>
                      </a:lnTo>
                      <a:lnTo>
                        <a:pt x="9" y="90"/>
                      </a:lnTo>
                      <a:lnTo>
                        <a:pt x="12" y="83"/>
                      </a:lnTo>
                      <a:lnTo>
                        <a:pt x="14" y="76"/>
                      </a:lnTo>
                      <a:lnTo>
                        <a:pt x="16" y="68"/>
                      </a:lnTo>
                      <a:lnTo>
                        <a:pt x="19" y="60"/>
                      </a:lnTo>
                      <a:lnTo>
                        <a:pt x="21" y="52"/>
                      </a:lnTo>
                      <a:lnTo>
                        <a:pt x="23" y="44"/>
                      </a:lnTo>
                      <a:lnTo>
                        <a:pt x="25" y="35"/>
                      </a:lnTo>
                      <a:lnTo>
                        <a:pt x="28" y="29"/>
                      </a:lnTo>
                      <a:lnTo>
                        <a:pt x="29" y="22"/>
                      </a:lnTo>
                      <a:lnTo>
                        <a:pt x="30" y="16"/>
                      </a:lnTo>
                      <a:lnTo>
                        <a:pt x="31" y="11"/>
                      </a:lnTo>
                      <a:lnTo>
                        <a:pt x="32" y="8"/>
                      </a:lnTo>
                      <a:lnTo>
                        <a:pt x="34" y="5"/>
                      </a:lnTo>
                      <a:lnTo>
                        <a:pt x="34" y="4"/>
                      </a:lnTo>
                      <a:lnTo>
                        <a:pt x="31" y="7"/>
                      </a:lnTo>
                      <a:lnTo>
                        <a:pt x="29" y="0"/>
                      </a:lnTo>
                      <a:lnTo>
                        <a:pt x="28" y="1"/>
                      </a:lnTo>
                      <a:lnTo>
                        <a:pt x="27" y="2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48" name="Freeform 59"/>
                <p:cNvSpPr>
                  <a:spLocks/>
                </p:cNvSpPr>
                <p:nvPr/>
              </p:nvSpPr>
              <p:spPr bwMode="auto">
                <a:xfrm>
                  <a:off x="2930" y="3692"/>
                  <a:ext cx="146" cy="38"/>
                </a:xfrm>
                <a:custGeom>
                  <a:avLst/>
                  <a:gdLst>
                    <a:gd name="T0" fmla="*/ 291 w 291"/>
                    <a:gd name="T1" fmla="*/ 2 h 76"/>
                    <a:gd name="T2" fmla="*/ 288 w 291"/>
                    <a:gd name="T3" fmla="*/ 0 h 76"/>
                    <a:gd name="T4" fmla="*/ 0 w 291"/>
                    <a:gd name="T5" fmla="*/ 69 h 76"/>
                    <a:gd name="T6" fmla="*/ 2 w 291"/>
                    <a:gd name="T7" fmla="*/ 76 h 76"/>
                    <a:gd name="T8" fmla="*/ 290 w 291"/>
                    <a:gd name="T9" fmla="*/ 7 h 76"/>
                    <a:gd name="T10" fmla="*/ 287 w 291"/>
                    <a:gd name="T11" fmla="*/ 4 h 76"/>
                    <a:gd name="T12" fmla="*/ 291 w 291"/>
                    <a:gd name="T13" fmla="*/ 2 h 76"/>
                    <a:gd name="T14" fmla="*/ 291 w 291"/>
                    <a:gd name="T15" fmla="*/ 0 h 76"/>
                    <a:gd name="T16" fmla="*/ 288 w 291"/>
                    <a:gd name="T17" fmla="*/ 0 h 76"/>
                    <a:gd name="T18" fmla="*/ 291 w 291"/>
                    <a:gd name="T19" fmla="*/ 2 h 7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1"/>
                    <a:gd name="T31" fmla="*/ 0 h 76"/>
                    <a:gd name="T32" fmla="*/ 291 w 291"/>
                    <a:gd name="T33" fmla="*/ 76 h 7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1" h="76">
                      <a:moveTo>
                        <a:pt x="291" y="2"/>
                      </a:moveTo>
                      <a:lnTo>
                        <a:pt x="288" y="0"/>
                      </a:lnTo>
                      <a:lnTo>
                        <a:pt x="0" y="69"/>
                      </a:lnTo>
                      <a:lnTo>
                        <a:pt x="2" y="76"/>
                      </a:lnTo>
                      <a:lnTo>
                        <a:pt x="290" y="7"/>
                      </a:lnTo>
                      <a:lnTo>
                        <a:pt x="287" y="4"/>
                      </a:lnTo>
                      <a:lnTo>
                        <a:pt x="291" y="2"/>
                      </a:lnTo>
                      <a:lnTo>
                        <a:pt x="291" y="0"/>
                      </a:lnTo>
                      <a:lnTo>
                        <a:pt x="288" y="0"/>
                      </a:lnTo>
                      <a:lnTo>
                        <a:pt x="29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49" name="Freeform 60"/>
                <p:cNvSpPr>
                  <a:spLocks/>
                </p:cNvSpPr>
                <p:nvPr/>
              </p:nvSpPr>
              <p:spPr bwMode="auto">
                <a:xfrm>
                  <a:off x="2879" y="2787"/>
                  <a:ext cx="211" cy="992"/>
                </a:xfrm>
                <a:custGeom>
                  <a:avLst/>
                  <a:gdLst>
                    <a:gd name="T0" fmla="*/ 40 w 422"/>
                    <a:gd name="T1" fmla="*/ 873 h 1984"/>
                    <a:gd name="T2" fmla="*/ 41 w 422"/>
                    <a:gd name="T3" fmla="*/ 878 h 1984"/>
                    <a:gd name="T4" fmla="*/ 42 w 422"/>
                    <a:gd name="T5" fmla="*/ 894 h 1984"/>
                    <a:gd name="T6" fmla="*/ 43 w 422"/>
                    <a:gd name="T7" fmla="*/ 919 h 1984"/>
                    <a:gd name="T8" fmla="*/ 45 w 422"/>
                    <a:gd name="T9" fmla="*/ 954 h 1984"/>
                    <a:gd name="T10" fmla="*/ 49 w 422"/>
                    <a:gd name="T11" fmla="*/ 995 h 1984"/>
                    <a:gd name="T12" fmla="*/ 52 w 422"/>
                    <a:gd name="T13" fmla="*/ 1046 h 1984"/>
                    <a:gd name="T14" fmla="*/ 56 w 422"/>
                    <a:gd name="T15" fmla="*/ 1102 h 1984"/>
                    <a:gd name="T16" fmla="*/ 60 w 422"/>
                    <a:gd name="T17" fmla="*/ 1166 h 1984"/>
                    <a:gd name="T18" fmla="*/ 64 w 422"/>
                    <a:gd name="T19" fmla="*/ 1234 h 1984"/>
                    <a:gd name="T20" fmla="*/ 68 w 422"/>
                    <a:gd name="T21" fmla="*/ 1307 h 1984"/>
                    <a:gd name="T22" fmla="*/ 73 w 422"/>
                    <a:gd name="T23" fmla="*/ 1385 h 1984"/>
                    <a:gd name="T24" fmla="*/ 78 w 422"/>
                    <a:gd name="T25" fmla="*/ 1465 h 1984"/>
                    <a:gd name="T26" fmla="*/ 81 w 422"/>
                    <a:gd name="T27" fmla="*/ 1548 h 1984"/>
                    <a:gd name="T28" fmla="*/ 87 w 422"/>
                    <a:gd name="T29" fmla="*/ 1634 h 1984"/>
                    <a:gd name="T30" fmla="*/ 91 w 422"/>
                    <a:gd name="T31" fmla="*/ 1720 h 1984"/>
                    <a:gd name="T32" fmla="*/ 96 w 422"/>
                    <a:gd name="T33" fmla="*/ 1806 h 1984"/>
                    <a:gd name="T34" fmla="*/ 96 w 422"/>
                    <a:gd name="T35" fmla="*/ 1820 h 1984"/>
                    <a:gd name="T36" fmla="*/ 95 w 422"/>
                    <a:gd name="T37" fmla="*/ 1835 h 1984"/>
                    <a:gd name="T38" fmla="*/ 94 w 422"/>
                    <a:gd name="T39" fmla="*/ 1854 h 1984"/>
                    <a:gd name="T40" fmla="*/ 91 w 422"/>
                    <a:gd name="T41" fmla="*/ 1872 h 1984"/>
                    <a:gd name="T42" fmla="*/ 89 w 422"/>
                    <a:gd name="T43" fmla="*/ 1892 h 1984"/>
                    <a:gd name="T44" fmla="*/ 88 w 422"/>
                    <a:gd name="T45" fmla="*/ 1909 h 1984"/>
                    <a:gd name="T46" fmla="*/ 87 w 422"/>
                    <a:gd name="T47" fmla="*/ 1925 h 1984"/>
                    <a:gd name="T48" fmla="*/ 87 w 422"/>
                    <a:gd name="T49" fmla="*/ 1939 h 1984"/>
                    <a:gd name="T50" fmla="*/ 120 w 422"/>
                    <a:gd name="T51" fmla="*/ 1960 h 1984"/>
                    <a:gd name="T52" fmla="*/ 154 w 422"/>
                    <a:gd name="T53" fmla="*/ 1974 h 1984"/>
                    <a:gd name="T54" fmla="*/ 185 w 422"/>
                    <a:gd name="T55" fmla="*/ 1981 h 1984"/>
                    <a:gd name="T56" fmla="*/ 216 w 422"/>
                    <a:gd name="T57" fmla="*/ 1984 h 1984"/>
                    <a:gd name="T58" fmla="*/ 245 w 422"/>
                    <a:gd name="T59" fmla="*/ 1981 h 1984"/>
                    <a:gd name="T60" fmla="*/ 272 w 422"/>
                    <a:gd name="T61" fmla="*/ 1974 h 1984"/>
                    <a:gd name="T62" fmla="*/ 298 w 422"/>
                    <a:gd name="T63" fmla="*/ 1964 h 1984"/>
                    <a:gd name="T64" fmla="*/ 322 w 422"/>
                    <a:gd name="T65" fmla="*/ 1953 h 1984"/>
                    <a:gd name="T66" fmla="*/ 344 w 422"/>
                    <a:gd name="T67" fmla="*/ 1939 h 1984"/>
                    <a:gd name="T68" fmla="*/ 363 w 422"/>
                    <a:gd name="T69" fmla="*/ 1924 h 1984"/>
                    <a:gd name="T70" fmla="*/ 379 w 422"/>
                    <a:gd name="T71" fmla="*/ 1909 h 1984"/>
                    <a:gd name="T72" fmla="*/ 394 w 422"/>
                    <a:gd name="T73" fmla="*/ 1895 h 1984"/>
                    <a:gd name="T74" fmla="*/ 406 w 422"/>
                    <a:gd name="T75" fmla="*/ 1882 h 1984"/>
                    <a:gd name="T76" fmla="*/ 414 w 422"/>
                    <a:gd name="T77" fmla="*/ 1873 h 1984"/>
                    <a:gd name="T78" fmla="*/ 419 w 422"/>
                    <a:gd name="T79" fmla="*/ 1866 h 1984"/>
                    <a:gd name="T80" fmla="*/ 421 w 422"/>
                    <a:gd name="T81" fmla="*/ 1864 h 1984"/>
                    <a:gd name="T82" fmla="*/ 390 w 422"/>
                    <a:gd name="T83" fmla="*/ 956 h 1984"/>
                    <a:gd name="T84" fmla="*/ 0 w 422"/>
                    <a:gd name="T85" fmla="*/ 0 h 1984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422"/>
                    <a:gd name="T130" fmla="*/ 0 h 1984"/>
                    <a:gd name="T131" fmla="*/ 422 w 422"/>
                    <a:gd name="T132" fmla="*/ 1984 h 1984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422" h="1984">
                      <a:moveTo>
                        <a:pt x="0" y="0"/>
                      </a:moveTo>
                      <a:lnTo>
                        <a:pt x="40" y="873"/>
                      </a:lnTo>
                      <a:lnTo>
                        <a:pt x="40" y="874"/>
                      </a:lnTo>
                      <a:lnTo>
                        <a:pt x="41" y="878"/>
                      </a:lnTo>
                      <a:lnTo>
                        <a:pt x="41" y="885"/>
                      </a:lnTo>
                      <a:lnTo>
                        <a:pt x="42" y="894"/>
                      </a:lnTo>
                      <a:lnTo>
                        <a:pt x="42" y="905"/>
                      </a:lnTo>
                      <a:lnTo>
                        <a:pt x="43" y="919"/>
                      </a:lnTo>
                      <a:lnTo>
                        <a:pt x="44" y="935"/>
                      </a:lnTo>
                      <a:lnTo>
                        <a:pt x="45" y="954"/>
                      </a:lnTo>
                      <a:lnTo>
                        <a:pt x="46" y="973"/>
                      </a:lnTo>
                      <a:lnTo>
                        <a:pt x="49" y="995"/>
                      </a:lnTo>
                      <a:lnTo>
                        <a:pt x="50" y="1021"/>
                      </a:lnTo>
                      <a:lnTo>
                        <a:pt x="52" y="1046"/>
                      </a:lnTo>
                      <a:lnTo>
                        <a:pt x="53" y="1074"/>
                      </a:lnTo>
                      <a:lnTo>
                        <a:pt x="56" y="1102"/>
                      </a:lnTo>
                      <a:lnTo>
                        <a:pt x="58" y="1134"/>
                      </a:lnTo>
                      <a:lnTo>
                        <a:pt x="60" y="1166"/>
                      </a:lnTo>
                      <a:lnTo>
                        <a:pt x="61" y="1199"/>
                      </a:lnTo>
                      <a:lnTo>
                        <a:pt x="64" y="1234"/>
                      </a:lnTo>
                      <a:lnTo>
                        <a:pt x="66" y="1269"/>
                      </a:lnTo>
                      <a:lnTo>
                        <a:pt x="68" y="1307"/>
                      </a:lnTo>
                      <a:lnTo>
                        <a:pt x="71" y="1345"/>
                      </a:lnTo>
                      <a:lnTo>
                        <a:pt x="73" y="1385"/>
                      </a:lnTo>
                      <a:lnTo>
                        <a:pt x="75" y="1424"/>
                      </a:lnTo>
                      <a:lnTo>
                        <a:pt x="78" y="1465"/>
                      </a:lnTo>
                      <a:lnTo>
                        <a:pt x="79" y="1507"/>
                      </a:lnTo>
                      <a:lnTo>
                        <a:pt x="81" y="1548"/>
                      </a:lnTo>
                      <a:lnTo>
                        <a:pt x="85" y="1591"/>
                      </a:lnTo>
                      <a:lnTo>
                        <a:pt x="87" y="1634"/>
                      </a:lnTo>
                      <a:lnTo>
                        <a:pt x="89" y="1676"/>
                      </a:lnTo>
                      <a:lnTo>
                        <a:pt x="91" y="1720"/>
                      </a:lnTo>
                      <a:lnTo>
                        <a:pt x="94" y="1763"/>
                      </a:lnTo>
                      <a:lnTo>
                        <a:pt x="96" y="1806"/>
                      </a:lnTo>
                      <a:lnTo>
                        <a:pt x="96" y="1813"/>
                      </a:lnTo>
                      <a:lnTo>
                        <a:pt x="96" y="1820"/>
                      </a:lnTo>
                      <a:lnTo>
                        <a:pt x="95" y="1827"/>
                      </a:lnTo>
                      <a:lnTo>
                        <a:pt x="95" y="1835"/>
                      </a:lnTo>
                      <a:lnTo>
                        <a:pt x="95" y="1844"/>
                      </a:lnTo>
                      <a:lnTo>
                        <a:pt x="94" y="1854"/>
                      </a:lnTo>
                      <a:lnTo>
                        <a:pt x="93" y="1863"/>
                      </a:lnTo>
                      <a:lnTo>
                        <a:pt x="91" y="1872"/>
                      </a:lnTo>
                      <a:lnTo>
                        <a:pt x="90" y="1881"/>
                      </a:lnTo>
                      <a:lnTo>
                        <a:pt x="89" y="1892"/>
                      </a:lnTo>
                      <a:lnTo>
                        <a:pt x="88" y="1901"/>
                      </a:lnTo>
                      <a:lnTo>
                        <a:pt x="88" y="1909"/>
                      </a:lnTo>
                      <a:lnTo>
                        <a:pt x="88" y="1917"/>
                      </a:lnTo>
                      <a:lnTo>
                        <a:pt x="87" y="1925"/>
                      </a:lnTo>
                      <a:lnTo>
                        <a:pt x="87" y="1933"/>
                      </a:lnTo>
                      <a:lnTo>
                        <a:pt x="87" y="1939"/>
                      </a:lnTo>
                      <a:lnTo>
                        <a:pt x="104" y="1950"/>
                      </a:lnTo>
                      <a:lnTo>
                        <a:pt x="120" y="1960"/>
                      </a:lnTo>
                      <a:lnTo>
                        <a:pt x="138" y="1968"/>
                      </a:lnTo>
                      <a:lnTo>
                        <a:pt x="154" y="1974"/>
                      </a:lnTo>
                      <a:lnTo>
                        <a:pt x="170" y="1979"/>
                      </a:lnTo>
                      <a:lnTo>
                        <a:pt x="185" y="1981"/>
                      </a:lnTo>
                      <a:lnTo>
                        <a:pt x="201" y="1984"/>
                      </a:lnTo>
                      <a:lnTo>
                        <a:pt x="216" y="1984"/>
                      </a:lnTo>
                      <a:lnTo>
                        <a:pt x="231" y="1983"/>
                      </a:lnTo>
                      <a:lnTo>
                        <a:pt x="245" y="1981"/>
                      </a:lnTo>
                      <a:lnTo>
                        <a:pt x="258" y="1978"/>
                      </a:lnTo>
                      <a:lnTo>
                        <a:pt x="272" y="1974"/>
                      </a:lnTo>
                      <a:lnTo>
                        <a:pt x="285" y="1970"/>
                      </a:lnTo>
                      <a:lnTo>
                        <a:pt x="298" y="1964"/>
                      </a:lnTo>
                      <a:lnTo>
                        <a:pt x="310" y="1958"/>
                      </a:lnTo>
                      <a:lnTo>
                        <a:pt x="322" y="1953"/>
                      </a:lnTo>
                      <a:lnTo>
                        <a:pt x="333" y="1946"/>
                      </a:lnTo>
                      <a:lnTo>
                        <a:pt x="344" y="1939"/>
                      </a:lnTo>
                      <a:lnTo>
                        <a:pt x="353" y="1931"/>
                      </a:lnTo>
                      <a:lnTo>
                        <a:pt x="363" y="1924"/>
                      </a:lnTo>
                      <a:lnTo>
                        <a:pt x="371" y="1916"/>
                      </a:lnTo>
                      <a:lnTo>
                        <a:pt x="379" y="1909"/>
                      </a:lnTo>
                      <a:lnTo>
                        <a:pt x="388" y="1902"/>
                      </a:lnTo>
                      <a:lnTo>
                        <a:pt x="394" y="1895"/>
                      </a:lnTo>
                      <a:lnTo>
                        <a:pt x="400" y="1889"/>
                      </a:lnTo>
                      <a:lnTo>
                        <a:pt x="406" y="1882"/>
                      </a:lnTo>
                      <a:lnTo>
                        <a:pt x="411" y="1878"/>
                      </a:lnTo>
                      <a:lnTo>
                        <a:pt x="414" y="1873"/>
                      </a:lnTo>
                      <a:lnTo>
                        <a:pt x="416" y="1870"/>
                      </a:lnTo>
                      <a:lnTo>
                        <a:pt x="419" y="1866"/>
                      </a:lnTo>
                      <a:lnTo>
                        <a:pt x="420" y="1865"/>
                      </a:lnTo>
                      <a:lnTo>
                        <a:pt x="421" y="1864"/>
                      </a:lnTo>
                      <a:lnTo>
                        <a:pt x="414" y="1772"/>
                      </a:lnTo>
                      <a:lnTo>
                        <a:pt x="390" y="956"/>
                      </a:lnTo>
                      <a:lnTo>
                        <a:pt x="422" y="3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2424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0" name="Freeform 61"/>
                <p:cNvSpPr>
                  <a:spLocks/>
                </p:cNvSpPr>
                <p:nvPr/>
              </p:nvSpPr>
              <p:spPr bwMode="auto">
                <a:xfrm>
                  <a:off x="2876" y="2787"/>
                  <a:ext cx="26" cy="437"/>
                </a:xfrm>
                <a:custGeom>
                  <a:avLst/>
                  <a:gdLst>
                    <a:gd name="T0" fmla="*/ 53 w 53"/>
                    <a:gd name="T1" fmla="*/ 872 h 873"/>
                    <a:gd name="T2" fmla="*/ 53 w 53"/>
                    <a:gd name="T3" fmla="*/ 872 h 873"/>
                    <a:gd name="T4" fmla="*/ 13 w 53"/>
                    <a:gd name="T5" fmla="*/ 0 h 873"/>
                    <a:gd name="T6" fmla="*/ 0 w 53"/>
                    <a:gd name="T7" fmla="*/ 1 h 873"/>
                    <a:gd name="T8" fmla="*/ 41 w 53"/>
                    <a:gd name="T9" fmla="*/ 873 h 873"/>
                    <a:gd name="T10" fmla="*/ 41 w 53"/>
                    <a:gd name="T11" fmla="*/ 873 h 873"/>
                    <a:gd name="T12" fmla="*/ 41 w 53"/>
                    <a:gd name="T13" fmla="*/ 873 h 873"/>
                    <a:gd name="T14" fmla="*/ 41 w 53"/>
                    <a:gd name="T15" fmla="*/ 873 h 873"/>
                    <a:gd name="T16" fmla="*/ 41 w 53"/>
                    <a:gd name="T17" fmla="*/ 873 h 873"/>
                    <a:gd name="T18" fmla="*/ 53 w 53"/>
                    <a:gd name="T19" fmla="*/ 872 h 87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3"/>
                    <a:gd name="T31" fmla="*/ 0 h 873"/>
                    <a:gd name="T32" fmla="*/ 53 w 53"/>
                    <a:gd name="T33" fmla="*/ 873 h 87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3" h="873">
                      <a:moveTo>
                        <a:pt x="53" y="872"/>
                      </a:moveTo>
                      <a:lnTo>
                        <a:pt x="53" y="872"/>
                      </a:lnTo>
                      <a:lnTo>
                        <a:pt x="13" y="0"/>
                      </a:lnTo>
                      <a:lnTo>
                        <a:pt x="0" y="1"/>
                      </a:lnTo>
                      <a:lnTo>
                        <a:pt x="41" y="873"/>
                      </a:lnTo>
                      <a:lnTo>
                        <a:pt x="53" y="87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1" name="Freeform 62"/>
                <p:cNvSpPr>
                  <a:spLocks/>
                </p:cNvSpPr>
                <p:nvPr/>
              </p:nvSpPr>
              <p:spPr bwMode="auto">
                <a:xfrm>
                  <a:off x="2896" y="3224"/>
                  <a:ext cx="34" cy="467"/>
                </a:xfrm>
                <a:custGeom>
                  <a:avLst/>
                  <a:gdLst>
                    <a:gd name="T0" fmla="*/ 68 w 68"/>
                    <a:gd name="T1" fmla="*/ 934 h 935"/>
                    <a:gd name="T2" fmla="*/ 63 w 68"/>
                    <a:gd name="T3" fmla="*/ 847 h 935"/>
                    <a:gd name="T4" fmla="*/ 59 w 68"/>
                    <a:gd name="T5" fmla="*/ 762 h 935"/>
                    <a:gd name="T6" fmla="*/ 54 w 68"/>
                    <a:gd name="T7" fmla="*/ 676 h 935"/>
                    <a:gd name="T8" fmla="*/ 49 w 68"/>
                    <a:gd name="T9" fmla="*/ 592 h 935"/>
                    <a:gd name="T10" fmla="*/ 45 w 68"/>
                    <a:gd name="T11" fmla="*/ 512 h 935"/>
                    <a:gd name="T12" fmla="*/ 41 w 68"/>
                    <a:gd name="T13" fmla="*/ 434 h 935"/>
                    <a:gd name="T14" fmla="*/ 37 w 68"/>
                    <a:gd name="T15" fmla="*/ 362 h 935"/>
                    <a:gd name="T16" fmla="*/ 32 w 68"/>
                    <a:gd name="T17" fmla="*/ 293 h 935"/>
                    <a:gd name="T18" fmla="*/ 29 w 68"/>
                    <a:gd name="T19" fmla="*/ 229 h 935"/>
                    <a:gd name="T20" fmla="*/ 24 w 68"/>
                    <a:gd name="T21" fmla="*/ 173 h 935"/>
                    <a:gd name="T22" fmla="*/ 21 w 68"/>
                    <a:gd name="T23" fmla="*/ 123 h 935"/>
                    <a:gd name="T24" fmla="*/ 18 w 68"/>
                    <a:gd name="T25" fmla="*/ 81 h 935"/>
                    <a:gd name="T26" fmla="*/ 16 w 68"/>
                    <a:gd name="T27" fmla="*/ 47 h 935"/>
                    <a:gd name="T28" fmla="*/ 14 w 68"/>
                    <a:gd name="T29" fmla="*/ 22 h 935"/>
                    <a:gd name="T30" fmla="*/ 12 w 68"/>
                    <a:gd name="T31" fmla="*/ 6 h 935"/>
                    <a:gd name="T32" fmla="*/ 12 w 68"/>
                    <a:gd name="T33" fmla="*/ 0 h 935"/>
                    <a:gd name="T34" fmla="*/ 0 w 68"/>
                    <a:gd name="T35" fmla="*/ 2 h 935"/>
                    <a:gd name="T36" fmla="*/ 1 w 68"/>
                    <a:gd name="T37" fmla="*/ 13 h 935"/>
                    <a:gd name="T38" fmla="*/ 2 w 68"/>
                    <a:gd name="T39" fmla="*/ 33 h 935"/>
                    <a:gd name="T40" fmla="*/ 3 w 68"/>
                    <a:gd name="T41" fmla="*/ 63 h 935"/>
                    <a:gd name="T42" fmla="*/ 7 w 68"/>
                    <a:gd name="T43" fmla="*/ 103 h 935"/>
                    <a:gd name="T44" fmla="*/ 10 w 68"/>
                    <a:gd name="T45" fmla="*/ 149 h 935"/>
                    <a:gd name="T46" fmla="*/ 12 w 68"/>
                    <a:gd name="T47" fmla="*/ 202 h 935"/>
                    <a:gd name="T48" fmla="*/ 17 w 68"/>
                    <a:gd name="T49" fmla="*/ 262 h 935"/>
                    <a:gd name="T50" fmla="*/ 22 w 68"/>
                    <a:gd name="T51" fmla="*/ 327 h 935"/>
                    <a:gd name="T52" fmla="*/ 26 w 68"/>
                    <a:gd name="T53" fmla="*/ 399 h 935"/>
                    <a:gd name="T54" fmla="*/ 31 w 68"/>
                    <a:gd name="T55" fmla="*/ 473 h 935"/>
                    <a:gd name="T56" fmla="*/ 36 w 68"/>
                    <a:gd name="T57" fmla="*/ 552 h 935"/>
                    <a:gd name="T58" fmla="*/ 40 w 68"/>
                    <a:gd name="T59" fmla="*/ 635 h 935"/>
                    <a:gd name="T60" fmla="*/ 44 w 68"/>
                    <a:gd name="T61" fmla="*/ 719 h 935"/>
                    <a:gd name="T62" fmla="*/ 48 w 68"/>
                    <a:gd name="T63" fmla="*/ 805 h 935"/>
                    <a:gd name="T64" fmla="*/ 53 w 68"/>
                    <a:gd name="T65" fmla="*/ 892 h 935"/>
                    <a:gd name="T66" fmla="*/ 55 w 68"/>
                    <a:gd name="T67" fmla="*/ 935 h 935"/>
                    <a:gd name="T68" fmla="*/ 55 w 68"/>
                    <a:gd name="T69" fmla="*/ 935 h 935"/>
                    <a:gd name="T70" fmla="*/ 68 w 68"/>
                    <a:gd name="T71" fmla="*/ 934 h 93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68"/>
                    <a:gd name="T109" fmla="*/ 0 h 935"/>
                    <a:gd name="T110" fmla="*/ 68 w 68"/>
                    <a:gd name="T111" fmla="*/ 935 h 93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68" h="935">
                      <a:moveTo>
                        <a:pt x="68" y="934"/>
                      </a:moveTo>
                      <a:lnTo>
                        <a:pt x="68" y="934"/>
                      </a:lnTo>
                      <a:lnTo>
                        <a:pt x="65" y="891"/>
                      </a:lnTo>
                      <a:lnTo>
                        <a:pt x="63" y="847"/>
                      </a:lnTo>
                      <a:lnTo>
                        <a:pt x="61" y="804"/>
                      </a:lnTo>
                      <a:lnTo>
                        <a:pt x="59" y="762"/>
                      </a:lnTo>
                      <a:lnTo>
                        <a:pt x="56" y="718"/>
                      </a:lnTo>
                      <a:lnTo>
                        <a:pt x="54" y="676"/>
                      </a:lnTo>
                      <a:lnTo>
                        <a:pt x="52" y="634"/>
                      </a:lnTo>
                      <a:lnTo>
                        <a:pt x="49" y="592"/>
                      </a:lnTo>
                      <a:lnTo>
                        <a:pt x="47" y="552"/>
                      </a:lnTo>
                      <a:lnTo>
                        <a:pt x="45" y="512"/>
                      </a:lnTo>
                      <a:lnTo>
                        <a:pt x="44" y="473"/>
                      </a:lnTo>
                      <a:lnTo>
                        <a:pt x="41" y="434"/>
                      </a:lnTo>
                      <a:lnTo>
                        <a:pt x="39" y="397"/>
                      </a:lnTo>
                      <a:lnTo>
                        <a:pt x="37" y="362"/>
                      </a:lnTo>
                      <a:lnTo>
                        <a:pt x="34" y="326"/>
                      </a:lnTo>
                      <a:lnTo>
                        <a:pt x="32" y="293"/>
                      </a:lnTo>
                      <a:lnTo>
                        <a:pt x="30" y="260"/>
                      </a:lnTo>
                      <a:lnTo>
                        <a:pt x="29" y="229"/>
                      </a:lnTo>
                      <a:lnTo>
                        <a:pt x="26" y="200"/>
                      </a:lnTo>
                      <a:lnTo>
                        <a:pt x="24" y="173"/>
                      </a:lnTo>
                      <a:lnTo>
                        <a:pt x="23" y="147"/>
                      </a:lnTo>
                      <a:lnTo>
                        <a:pt x="21" y="123"/>
                      </a:lnTo>
                      <a:lnTo>
                        <a:pt x="19" y="101"/>
                      </a:lnTo>
                      <a:lnTo>
                        <a:pt x="18" y="81"/>
                      </a:lnTo>
                      <a:lnTo>
                        <a:pt x="17" y="63"/>
                      </a:lnTo>
                      <a:lnTo>
                        <a:pt x="16" y="47"/>
                      </a:lnTo>
                      <a:lnTo>
                        <a:pt x="15" y="33"/>
                      </a:lnTo>
                      <a:lnTo>
                        <a:pt x="14" y="22"/>
                      </a:lnTo>
                      <a:lnTo>
                        <a:pt x="14" y="13"/>
                      </a:lnTo>
                      <a:lnTo>
                        <a:pt x="12" y="6"/>
                      </a:lnTo>
                      <a:lnTo>
                        <a:pt x="12" y="1"/>
                      </a:lnTo>
                      <a:lnTo>
                        <a:pt x="12" y="0"/>
                      </a:lnTo>
                      <a:lnTo>
                        <a:pt x="0" y="1"/>
                      </a:lnTo>
                      <a:lnTo>
                        <a:pt x="0" y="2"/>
                      </a:lnTo>
                      <a:lnTo>
                        <a:pt x="0" y="7"/>
                      </a:lnTo>
                      <a:lnTo>
                        <a:pt x="1" y="13"/>
                      </a:lnTo>
                      <a:lnTo>
                        <a:pt x="1" y="22"/>
                      </a:lnTo>
                      <a:lnTo>
                        <a:pt x="2" y="33"/>
                      </a:lnTo>
                      <a:lnTo>
                        <a:pt x="3" y="47"/>
                      </a:lnTo>
                      <a:lnTo>
                        <a:pt x="3" y="63"/>
                      </a:lnTo>
                      <a:lnTo>
                        <a:pt x="6" y="82"/>
                      </a:lnTo>
                      <a:lnTo>
                        <a:pt x="7" y="103"/>
                      </a:lnTo>
                      <a:lnTo>
                        <a:pt x="8" y="124"/>
                      </a:lnTo>
                      <a:lnTo>
                        <a:pt x="10" y="149"/>
                      </a:lnTo>
                      <a:lnTo>
                        <a:pt x="11" y="174"/>
                      </a:lnTo>
                      <a:lnTo>
                        <a:pt x="12" y="202"/>
                      </a:lnTo>
                      <a:lnTo>
                        <a:pt x="15" y="230"/>
                      </a:lnTo>
                      <a:lnTo>
                        <a:pt x="17" y="262"/>
                      </a:lnTo>
                      <a:lnTo>
                        <a:pt x="19" y="294"/>
                      </a:lnTo>
                      <a:lnTo>
                        <a:pt x="22" y="327"/>
                      </a:lnTo>
                      <a:lnTo>
                        <a:pt x="24" y="363"/>
                      </a:lnTo>
                      <a:lnTo>
                        <a:pt x="26" y="399"/>
                      </a:lnTo>
                      <a:lnTo>
                        <a:pt x="29" y="435"/>
                      </a:lnTo>
                      <a:lnTo>
                        <a:pt x="31" y="473"/>
                      </a:lnTo>
                      <a:lnTo>
                        <a:pt x="33" y="513"/>
                      </a:lnTo>
                      <a:lnTo>
                        <a:pt x="36" y="552"/>
                      </a:lnTo>
                      <a:lnTo>
                        <a:pt x="38" y="593"/>
                      </a:lnTo>
                      <a:lnTo>
                        <a:pt x="40" y="635"/>
                      </a:lnTo>
                      <a:lnTo>
                        <a:pt x="42" y="676"/>
                      </a:lnTo>
                      <a:lnTo>
                        <a:pt x="44" y="719"/>
                      </a:lnTo>
                      <a:lnTo>
                        <a:pt x="46" y="762"/>
                      </a:lnTo>
                      <a:lnTo>
                        <a:pt x="48" y="805"/>
                      </a:lnTo>
                      <a:lnTo>
                        <a:pt x="51" y="848"/>
                      </a:lnTo>
                      <a:lnTo>
                        <a:pt x="53" y="892"/>
                      </a:lnTo>
                      <a:lnTo>
                        <a:pt x="55" y="935"/>
                      </a:lnTo>
                      <a:lnTo>
                        <a:pt x="68" y="9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2" name="Freeform 63"/>
                <p:cNvSpPr>
                  <a:spLocks/>
                </p:cNvSpPr>
                <p:nvPr/>
              </p:nvSpPr>
              <p:spPr bwMode="auto">
                <a:xfrm>
                  <a:off x="2920" y="3691"/>
                  <a:ext cx="10" cy="69"/>
                </a:xfrm>
                <a:custGeom>
                  <a:avLst/>
                  <a:gdLst>
                    <a:gd name="T0" fmla="*/ 9 w 21"/>
                    <a:gd name="T1" fmla="*/ 128 h 139"/>
                    <a:gd name="T2" fmla="*/ 13 w 21"/>
                    <a:gd name="T3" fmla="*/ 133 h 139"/>
                    <a:gd name="T4" fmla="*/ 13 w 21"/>
                    <a:gd name="T5" fmla="*/ 127 h 139"/>
                    <a:gd name="T6" fmla="*/ 13 w 21"/>
                    <a:gd name="T7" fmla="*/ 119 h 139"/>
                    <a:gd name="T8" fmla="*/ 13 w 21"/>
                    <a:gd name="T9" fmla="*/ 112 h 139"/>
                    <a:gd name="T10" fmla="*/ 14 w 21"/>
                    <a:gd name="T11" fmla="*/ 104 h 139"/>
                    <a:gd name="T12" fmla="*/ 14 w 21"/>
                    <a:gd name="T13" fmla="*/ 95 h 139"/>
                    <a:gd name="T14" fmla="*/ 15 w 21"/>
                    <a:gd name="T15" fmla="*/ 86 h 139"/>
                    <a:gd name="T16" fmla="*/ 16 w 21"/>
                    <a:gd name="T17" fmla="*/ 76 h 139"/>
                    <a:gd name="T18" fmla="*/ 17 w 21"/>
                    <a:gd name="T19" fmla="*/ 67 h 139"/>
                    <a:gd name="T20" fmla="*/ 18 w 21"/>
                    <a:gd name="T21" fmla="*/ 57 h 139"/>
                    <a:gd name="T22" fmla="*/ 18 w 21"/>
                    <a:gd name="T23" fmla="*/ 48 h 139"/>
                    <a:gd name="T24" fmla="*/ 20 w 21"/>
                    <a:gd name="T25" fmla="*/ 38 h 139"/>
                    <a:gd name="T26" fmla="*/ 21 w 21"/>
                    <a:gd name="T27" fmla="*/ 30 h 139"/>
                    <a:gd name="T28" fmla="*/ 21 w 21"/>
                    <a:gd name="T29" fmla="*/ 21 h 139"/>
                    <a:gd name="T30" fmla="*/ 21 w 21"/>
                    <a:gd name="T31" fmla="*/ 14 h 139"/>
                    <a:gd name="T32" fmla="*/ 21 w 21"/>
                    <a:gd name="T33" fmla="*/ 7 h 139"/>
                    <a:gd name="T34" fmla="*/ 21 w 21"/>
                    <a:gd name="T35" fmla="*/ 0 h 139"/>
                    <a:gd name="T36" fmla="*/ 8 w 21"/>
                    <a:gd name="T37" fmla="*/ 1 h 139"/>
                    <a:gd name="T38" fmla="*/ 8 w 21"/>
                    <a:gd name="T39" fmla="*/ 7 h 139"/>
                    <a:gd name="T40" fmla="*/ 8 w 21"/>
                    <a:gd name="T41" fmla="*/ 14 h 139"/>
                    <a:gd name="T42" fmla="*/ 8 w 21"/>
                    <a:gd name="T43" fmla="*/ 21 h 139"/>
                    <a:gd name="T44" fmla="*/ 7 w 21"/>
                    <a:gd name="T45" fmla="*/ 29 h 139"/>
                    <a:gd name="T46" fmla="*/ 7 w 21"/>
                    <a:gd name="T47" fmla="*/ 37 h 139"/>
                    <a:gd name="T48" fmla="*/ 6 w 21"/>
                    <a:gd name="T49" fmla="*/ 46 h 139"/>
                    <a:gd name="T50" fmla="*/ 5 w 21"/>
                    <a:gd name="T51" fmla="*/ 56 h 139"/>
                    <a:gd name="T52" fmla="*/ 5 w 21"/>
                    <a:gd name="T53" fmla="*/ 65 h 139"/>
                    <a:gd name="T54" fmla="*/ 2 w 21"/>
                    <a:gd name="T55" fmla="*/ 74 h 139"/>
                    <a:gd name="T56" fmla="*/ 2 w 21"/>
                    <a:gd name="T57" fmla="*/ 84 h 139"/>
                    <a:gd name="T58" fmla="*/ 1 w 21"/>
                    <a:gd name="T59" fmla="*/ 94 h 139"/>
                    <a:gd name="T60" fmla="*/ 0 w 21"/>
                    <a:gd name="T61" fmla="*/ 103 h 139"/>
                    <a:gd name="T62" fmla="*/ 0 w 21"/>
                    <a:gd name="T63" fmla="*/ 111 h 139"/>
                    <a:gd name="T64" fmla="*/ 0 w 21"/>
                    <a:gd name="T65" fmla="*/ 119 h 139"/>
                    <a:gd name="T66" fmla="*/ 0 w 21"/>
                    <a:gd name="T67" fmla="*/ 127 h 139"/>
                    <a:gd name="T68" fmla="*/ 0 w 21"/>
                    <a:gd name="T69" fmla="*/ 134 h 139"/>
                    <a:gd name="T70" fmla="*/ 2 w 21"/>
                    <a:gd name="T71" fmla="*/ 139 h 139"/>
                    <a:gd name="T72" fmla="*/ 0 w 21"/>
                    <a:gd name="T73" fmla="*/ 134 h 139"/>
                    <a:gd name="T74" fmla="*/ 0 w 21"/>
                    <a:gd name="T75" fmla="*/ 136 h 139"/>
                    <a:gd name="T76" fmla="*/ 2 w 21"/>
                    <a:gd name="T77" fmla="*/ 139 h 139"/>
                    <a:gd name="T78" fmla="*/ 9 w 21"/>
                    <a:gd name="T79" fmla="*/ 128 h 139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1"/>
                    <a:gd name="T121" fmla="*/ 0 h 139"/>
                    <a:gd name="T122" fmla="*/ 21 w 21"/>
                    <a:gd name="T123" fmla="*/ 139 h 139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1" h="139">
                      <a:moveTo>
                        <a:pt x="9" y="128"/>
                      </a:moveTo>
                      <a:lnTo>
                        <a:pt x="13" y="133"/>
                      </a:lnTo>
                      <a:lnTo>
                        <a:pt x="13" y="127"/>
                      </a:lnTo>
                      <a:lnTo>
                        <a:pt x="13" y="119"/>
                      </a:lnTo>
                      <a:lnTo>
                        <a:pt x="13" y="112"/>
                      </a:lnTo>
                      <a:lnTo>
                        <a:pt x="14" y="104"/>
                      </a:lnTo>
                      <a:lnTo>
                        <a:pt x="14" y="95"/>
                      </a:lnTo>
                      <a:lnTo>
                        <a:pt x="15" y="86"/>
                      </a:lnTo>
                      <a:lnTo>
                        <a:pt x="16" y="76"/>
                      </a:lnTo>
                      <a:lnTo>
                        <a:pt x="17" y="67"/>
                      </a:lnTo>
                      <a:lnTo>
                        <a:pt x="18" y="57"/>
                      </a:lnTo>
                      <a:lnTo>
                        <a:pt x="18" y="48"/>
                      </a:lnTo>
                      <a:lnTo>
                        <a:pt x="20" y="38"/>
                      </a:lnTo>
                      <a:lnTo>
                        <a:pt x="21" y="30"/>
                      </a:lnTo>
                      <a:lnTo>
                        <a:pt x="21" y="21"/>
                      </a:lnTo>
                      <a:lnTo>
                        <a:pt x="21" y="14"/>
                      </a:lnTo>
                      <a:lnTo>
                        <a:pt x="21" y="7"/>
                      </a:lnTo>
                      <a:lnTo>
                        <a:pt x="21" y="0"/>
                      </a:lnTo>
                      <a:lnTo>
                        <a:pt x="8" y="1"/>
                      </a:lnTo>
                      <a:lnTo>
                        <a:pt x="8" y="7"/>
                      </a:lnTo>
                      <a:lnTo>
                        <a:pt x="8" y="14"/>
                      </a:lnTo>
                      <a:lnTo>
                        <a:pt x="8" y="21"/>
                      </a:lnTo>
                      <a:lnTo>
                        <a:pt x="7" y="29"/>
                      </a:lnTo>
                      <a:lnTo>
                        <a:pt x="7" y="37"/>
                      </a:lnTo>
                      <a:lnTo>
                        <a:pt x="6" y="46"/>
                      </a:lnTo>
                      <a:lnTo>
                        <a:pt x="5" y="56"/>
                      </a:lnTo>
                      <a:lnTo>
                        <a:pt x="5" y="65"/>
                      </a:lnTo>
                      <a:lnTo>
                        <a:pt x="2" y="74"/>
                      </a:lnTo>
                      <a:lnTo>
                        <a:pt x="2" y="84"/>
                      </a:lnTo>
                      <a:lnTo>
                        <a:pt x="1" y="94"/>
                      </a:lnTo>
                      <a:lnTo>
                        <a:pt x="0" y="103"/>
                      </a:lnTo>
                      <a:lnTo>
                        <a:pt x="0" y="111"/>
                      </a:lnTo>
                      <a:lnTo>
                        <a:pt x="0" y="119"/>
                      </a:lnTo>
                      <a:lnTo>
                        <a:pt x="0" y="127"/>
                      </a:lnTo>
                      <a:lnTo>
                        <a:pt x="0" y="134"/>
                      </a:lnTo>
                      <a:lnTo>
                        <a:pt x="2" y="139"/>
                      </a:lnTo>
                      <a:lnTo>
                        <a:pt x="0" y="134"/>
                      </a:lnTo>
                      <a:lnTo>
                        <a:pt x="0" y="136"/>
                      </a:lnTo>
                      <a:lnTo>
                        <a:pt x="2" y="139"/>
                      </a:lnTo>
                      <a:lnTo>
                        <a:pt x="9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3" name="Freeform 64"/>
                <p:cNvSpPr>
                  <a:spLocks/>
                </p:cNvSpPr>
                <p:nvPr/>
              </p:nvSpPr>
              <p:spPr bwMode="auto">
                <a:xfrm>
                  <a:off x="2921" y="3718"/>
                  <a:ext cx="171" cy="65"/>
                </a:xfrm>
                <a:custGeom>
                  <a:avLst/>
                  <a:gdLst>
                    <a:gd name="T0" fmla="*/ 332 w 344"/>
                    <a:gd name="T1" fmla="*/ 0 h 131"/>
                    <a:gd name="T2" fmla="*/ 331 w 344"/>
                    <a:gd name="T3" fmla="*/ 3 h 131"/>
                    <a:gd name="T4" fmla="*/ 325 w 344"/>
                    <a:gd name="T5" fmla="*/ 9 h 131"/>
                    <a:gd name="T6" fmla="*/ 318 w 344"/>
                    <a:gd name="T7" fmla="*/ 19 h 131"/>
                    <a:gd name="T8" fmla="*/ 307 w 344"/>
                    <a:gd name="T9" fmla="*/ 30 h 131"/>
                    <a:gd name="T10" fmla="*/ 292 w 344"/>
                    <a:gd name="T11" fmla="*/ 44 h 131"/>
                    <a:gd name="T12" fmla="*/ 276 w 344"/>
                    <a:gd name="T13" fmla="*/ 59 h 131"/>
                    <a:gd name="T14" fmla="*/ 256 w 344"/>
                    <a:gd name="T15" fmla="*/ 73 h 131"/>
                    <a:gd name="T16" fmla="*/ 235 w 344"/>
                    <a:gd name="T17" fmla="*/ 87 h 131"/>
                    <a:gd name="T18" fmla="*/ 212 w 344"/>
                    <a:gd name="T19" fmla="*/ 98 h 131"/>
                    <a:gd name="T20" fmla="*/ 187 w 344"/>
                    <a:gd name="T21" fmla="*/ 109 h 131"/>
                    <a:gd name="T22" fmla="*/ 161 w 344"/>
                    <a:gd name="T23" fmla="*/ 114 h 131"/>
                    <a:gd name="T24" fmla="*/ 133 w 344"/>
                    <a:gd name="T25" fmla="*/ 117 h 131"/>
                    <a:gd name="T26" fmla="*/ 103 w 344"/>
                    <a:gd name="T27" fmla="*/ 116 h 131"/>
                    <a:gd name="T28" fmla="*/ 72 w 344"/>
                    <a:gd name="T29" fmla="*/ 108 h 131"/>
                    <a:gd name="T30" fmla="*/ 41 w 344"/>
                    <a:gd name="T31" fmla="*/ 94 h 131"/>
                    <a:gd name="T32" fmla="*/ 7 w 344"/>
                    <a:gd name="T33" fmla="*/ 74 h 131"/>
                    <a:gd name="T34" fmla="*/ 18 w 344"/>
                    <a:gd name="T35" fmla="*/ 96 h 131"/>
                    <a:gd name="T36" fmla="*/ 51 w 344"/>
                    <a:gd name="T37" fmla="*/ 114 h 131"/>
                    <a:gd name="T38" fmla="*/ 86 w 344"/>
                    <a:gd name="T39" fmla="*/ 125 h 131"/>
                    <a:gd name="T40" fmla="*/ 117 w 344"/>
                    <a:gd name="T41" fmla="*/ 129 h 131"/>
                    <a:gd name="T42" fmla="*/ 148 w 344"/>
                    <a:gd name="T43" fmla="*/ 129 h 131"/>
                    <a:gd name="T44" fmla="*/ 177 w 344"/>
                    <a:gd name="T45" fmla="*/ 125 h 131"/>
                    <a:gd name="T46" fmla="*/ 204 w 344"/>
                    <a:gd name="T47" fmla="*/ 116 h 131"/>
                    <a:gd name="T48" fmla="*/ 231 w 344"/>
                    <a:gd name="T49" fmla="*/ 104 h 131"/>
                    <a:gd name="T50" fmla="*/ 254 w 344"/>
                    <a:gd name="T51" fmla="*/ 91 h 131"/>
                    <a:gd name="T52" fmla="*/ 275 w 344"/>
                    <a:gd name="T53" fmla="*/ 76 h 131"/>
                    <a:gd name="T54" fmla="*/ 293 w 344"/>
                    <a:gd name="T55" fmla="*/ 60 h 131"/>
                    <a:gd name="T56" fmla="*/ 309 w 344"/>
                    <a:gd name="T57" fmla="*/ 47 h 131"/>
                    <a:gd name="T58" fmla="*/ 322 w 344"/>
                    <a:gd name="T59" fmla="*/ 33 h 131"/>
                    <a:gd name="T60" fmla="*/ 332 w 344"/>
                    <a:gd name="T61" fmla="*/ 22 h 131"/>
                    <a:gd name="T62" fmla="*/ 339 w 344"/>
                    <a:gd name="T63" fmla="*/ 13 h 131"/>
                    <a:gd name="T64" fmla="*/ 343 w 344"/>
                    <a:gd name="T65" fmla="*/ 9 h 131"/>
                    <a:gd name="T66" fmla="*/ 344 w 344"/>
                    <a:gd name="T67" fmla="*/ 4 h 131"/>
                    <a:gd name="T68" fmla="*/ 344 w 344"/>
                    <a:gd name="T69" fmla="*/ 6 h 131"/>
                    <a:gd name="T70" fmla="*/ 331 w 344"/>
                    <a:gd name="T71" fmla="*/ 5 h 131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344"/>
                    <a:gd name="T109" fmla="*/ 0 h 131"/>
                    <a:gd name="T110" fmla="*/ 344 w 344"/>
                    <a:gd name="T111" fmla="*/ 131 h 131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344" h="131">
                      <a:moveTo>
                        <a:pt x="331" y="5"/>
                      </a:moveTo>
                      <a:lnTo>
                        <a:pt x="332" y="0"/>
                      </a:lnTo>
                      <a:lnTo>
                        <a:pt x="331" y="3"/>
                      </a:lnTo>
                      <a:lnTo>
                        <a:pt x="329" y="5"/>
                      </a:lnTo>
                      <a:lnTo>
                        <a:pt x="325" y="9"/>
                      </a:lnTo>
                      <a:lnTo>
                        <a:pt x="322" y="13"/>
                      </a:lnTo>
                      <a:lnTo>
                        <a:pt x="318" y="19"/>
                      </a:lnTo>
                      <a:lnTo>
                        <a:pt x="313" y="25"/>
                      </a:lnTo>
                      <a:lnTo>
                        <a:pt x="307" y="30"/>
                      </a:lnTo>
                      <a:lnTo>
                        <a:pt x="300" y="37"/>
                      </a:lnTo>
                      <a:lnTo>
                        <a:pt x="292" y="44"/>
                      </a:lnTo>
                      <a:lnTo>
                        <a:pt x="285" y="51"/>
                      </a:lnTo>
                      <a:lnTo>
                        <a:pt x="276" y="59"/>
                      </a:lnTo>
                      <a:lnTo>
                        <a:pt x="267" y="66"/>
                      </a:lnTo>
                      <a:lnTo>
                        <a:pt x="256" y="73"/>
                      </a:lnTo>
                      <a:lnTo>
                        <a:pt x="247" y="80"/>
                      </a:lnTo>
                      <a:lnTo>
                        <a:pt x="235" y="87"/>
                      </a:lnTo>
                      <a:lnTo>
                        <a:pt x="224" y="94"/>
                      </a:lnTo>
                      <a:lnTo>
                        <a:pt x="212" y="98"/>
                      </a:lnTo>
                      <a:lnTo>
                        <a:pt x="200" y="103"/>
                      </a:lnTo>
                      <a:lnTo>
                        <a:pt x="187" y="109"/>
                      </a:lnTo>
                      <a:lnTo>
                        <a:pt x="174" y="112"/>
                      </a:lnTo>
                      <a:lnTo>
                        <a:pt x="161" y="114"/>
                      </a:lnTo>
                      <a:lnTo>
                        <a:pt x="147" y="117"/>
                      </a:lnTo>
                      <a:lnTo>
                        <a:pt x="133" y="117"/>
                      </a:lnTo>
                      <a:lnTo>
                        <a:pt x="118" y="117"/>
                      </a:lnTo>
                      <a:lnTo>
                        <a:pt x="103" y="116"/>
                      </a:lnTo>
                      <a:lnTo>
                        <a:pt x="88" y="112"/>
                      </a:lnTo>
                      <a:lnTo>
                        <a:pt x="72" y="108"/>
                      </a:lnTo>
                      <a:lnTo>
                        <a:pt x="57" y="102"/>
                      </a:lnTo>
                      <a:lnTo>
                        <a:pt x="41" y="94"/>
                      </a:lnTo>
                      <a:lnTo>
                        <a:pt x="25" y="85"/>
                      </a:lnTo>
                      <a:lnTo>
                        <a:pt x="7" y="74"/>
                      </a:lnTo>
                      <a:lnTo>
                        <a:pt x="0" y="85"/>
                      </a:lnTo>
                      <a:lnTo>
                        <a:pt x="18" y="96"/>
                      </a:lnTo>
                      <a:lnTo>
                        <a:pt x="35" y="105"/>
                      </a:lnTo>
                      <a:lnTo>
                        <a:pt x="51" y="114"/>
                      </a:lnTo>
                      <a:lnTo>
                        <a:pt x="68" y="120"/>
                      </a:lnTo>
                      <a:lnTo>
                        <a:pt x="86" y="125"/>
                      </a:lnTo>
                      <a:lnTo>
                        <a:pt x="102" y="128"/>
                      </a:lnTo>
                      <a:lnTo>
                        <a:pt x="117" y="129"/>
                      </a:lnTo>
                      <a:lnTo>
                        <a:pt x="133" y="131"/>
                      </a:lnTo>
                      <a:lnTo>
                        <a:pt x="148" y="129"/>
                      </a:lnTo>
                      <a:lnTo>
                        <a:pt x="163" y="127"/>
                      </a:lnTo>
                      <a:lnTo>
                        <a:pt x="177" y="125"/>
                      </a:lnTo>
                      <a:lnTo>
                        <a:pt x="192" y="120"/>
                      </a:lnTo>
                      <a:lnTo>
                        <a:pt x="204" y="116"/>
                      </a:lnTo>
                      <a:lnTo>
                        <a:pt x="218" y="110"/>
                      </a:lnTo>
                      <a:lnTo>
                        <a:pt x="231" y="104"/>
                      </a:lnTo>
                      <a:lnTo>
                        <a:pt x="242" y="97"/>
                      </a:lnTo>
                      <a:lnTo>
                        <a:pt x="254" y="91"/>
                      </a:lnTo>
                      <a:lnTo>
                        <a:pt x="264" y="83"/>
                      </a:lnTo>
                      <a:lnTo>
                        <a:pt x="275" y="76"/>
                      </a:lnTo>
                      <a:lnTo>
                        <a:pt x="284" y="68"/>
                      </a:lnTo>
                      <a:lnTo>
                        <a:pt x="293" y="60"/>
                      </a:lnTo>
                      <a:lnTo>
                        <a:pt x="301" y="53"/>
                      </a:lnTo>
                      <a:lnTo>
                        <a:pt x="309" y="47"/>
                      </a:lnTo>
                      <a:lnTo>
                        <a:pt x="316" y="40"/>
                      </a:lnTo>
                      <a:lnTo>
                        <a:pt x="322" y="33"/>
                      </a:lnTo>
                      <a:lnTo>
                        <a:pt x="328" y="27"/>
                      </a:lnTo>
                      <a:lnTo>
                        <a:pt x="332" y="22"/>
                      </a:lnTo>
                      <a:lnTo>
                        <a:pt x="336" y="18"/>
                      </a:lnTo>
                      <a:lnTo>
                        <a:pt x="339" y="13"/>
                      </a:lnTo>
                      <a:lnTo>
                        <a:pt x="341" y="11"/>
                      </a:lnTo>
                      <a:lnTo>
                        <a:pt x="343" y="9"/>
                      </a:lnTo>
                      <a:lnTo>
                        <a:pt x="344" y="4"/>
                      </a:lnTo>
                      <a:lnTo>
                        <a:pt x="343" y="9"/>
                      </a:lnTo>
                      <a:lnTo>
                        <a:pt x="344" y="6"/>
                      </a:lnTo>
                      <a:lnTo>
                        <a:pt x="344" y="4"/>
                      </a:lnTo>
                      <a:lnTo>
                        <a:pt x="331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4" name="Freeform 65"/>
                <p:cNvSpPr>
                  <a:spLocks/>
                </p:cNvSpPr>
                <p:nvPr/>
              </p:nvSpPr>
              <p:spPr bwMode="auto">
                <a:xfrm>
                  <a:off x="3083" y="3673"/>
                  <a:ext cx="9" cy="47"/>
                </a:xfrm>
                <a:custGeom>
                  <a:avLst/>
                  <a:gdLst>
                    <a:gd name="T0" fmla="*/ 0 w 20"/>
                    <a:gd name="T1" fmla="*/ 0 h 93"/>
                    <a:gd name="T2" fmla="*/ 0 w 20"/>
                    <a:gd name="T3" fmla="*/ 1 h 93"/>
                    <a:gd name="T4" fmla="*/ 7 w 20"/>
                    <a:gd name="T5" fmla="*/ 93 h 93"/>
                    <a:gd name="T6" fmla="*/ 20 w 20"/>
                    <a:gd name="T7" fmla="*/ 92 h 93"/>
                    <a:gd name="T8" fmla="*/ 13 w 20"/>
                    <a:gd name="T9" fmla="*/ 0 h 93"/>
                    <a:gd name="T10" fmla="*/ 13 w 20"/>
                    <a:gd name="T11" fmla="*/ 0 h 93"/>
                    <a:gd name="T12" fmla="*/ 0 w 20"/>
                    <a:gd name="T13" fmla="*/ 0 h 93"/>
                    <a:gd name="T14" fmla="*/ 0 w 20"/>
                    <a:gd name="T15" fmla="*/ 1 h 93"/>
                    <a:gd name="T16" fmla="*/ 0 w 20"/>
                    <a:gd name="T17" fmla="*/ 1 h 93"/>
                    <a:gd name="T18" fmla="*/ 0 w 20"/>
                    <a:gd name="T19" fmla="*/ 0 h 9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93"/>
                    <a:gd name="T32" fmla="*/ 20 w 20"/>
                    <a:gd name="T33" fmla="*/ 93 h 9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93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7" y="93"/>
                      </a:lnTo>
                      <a:lnTo>
                        <a:pt x="20" y="92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" name="Freeform 66"/>
                <p:cNvSpPr>
                  <a:spLocks/>
                </p:cNvSpPr>
                <p:nvPr/>
              </p:nvSpPr>
              <p:spPr bwMode="auto">
                <a:xfrm>
                  <a:off x="3071" y="3265"/>
                  <a:ext cx="18" cy="408"/>
                </a:xfrm>
                <a:custGeom>
                  <a:avLst/>
                  <a:gdLst>
                    <a:gd name="T0" fmla="*/ 0 w 36"/>
                    <a:gd name="T1" fmla="*/ 0 h 817"/>
                    <a:gd name="T2" fmla="*/ 0 w 36"/>
                    <a:gd name="T3" fmla="*/ 1 h 817"/>
                    <a:gd name="T4" fmla="*/ 23 w 36"/>
                    <a:gd name="T5" fmla="*/ 817 h 817"/>
                    <a:gd name="T6" fmla="*/ 36 w 36"/>
                    <a:gd name="T7" fmla="*/ 817 h 817"/>
                    <a:gd name="T8" fmla="*/ 13 w 36"/>
                    <a:gd name="T9" fmla="*/ 1 h 817"/>
                    <a:gd name="T10" fmla="*/ 13 w 36"/>
                    <a:gd name="T11" fmla="*/ 1 h 817"/>
                    <a:gd name="T12" fmla="*/ 0 w 36"/>
                    <a:gd name="T13" fmla="*/ 0 h 817"/>
                    <a:gd name="T14" fmla="*/ 0 w 36"/>
                    <a:gd name="T15" fmla="*/ 1 h 817"/>
                    <a:gd name="T16" fmla="*/ 0 w 36"/>
                    <a:gd name="T17" fmla="*/ 1 h 817"/>
                    <a:gd name="T18" fmla="*/ 0 w 36"/>
                    <a:gd name="T19" fmla="*/ 0 h 8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6"/>
                    <a:gd name="T31" fmla="*/ 0 h 817"/>
                    <a:gd name="T32" fmla="*/ 36 w 36"/>
                    <a:gd name="T33" fmla="*/ 817 h 8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6" h="817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23" y="817"/>
                      </a:lnTo>
                      <a:lnTo>
                        <a:pt x="36" y="817"/>
                      </a:lnTo>
                      <a:lnTo>
                        <a:pt x="13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" name="Freeform 67"/>
                <p:cNvSpPr>
                  <a:spLocks/>
                </p:cNvSpPr>
                <p:nvPr/>
              </p:nvSpPr>
              <p:spPr bwMode="auto">
                <a:xfrm>
                  <a:off x="3071" y="2942"/>
                  <a:ext cx="23" cy="324"/>
                </a:xfrm>
                <a:custGeom>
                  <a:avLst/>
                  <a:gdLst>
                    <a:gd name="T0" fmla="*/ 38 w 45"/>
                    <a:gd name="T1" fmla="*/ 0 h 646"/>
                    <a:gd name="T2" fmla="*/ 32 w 45"/>
                    <a:gd name="T3" fmla="*/ 0 h 646"/>
                    <a:gd name="T4" fmla="*/ 0 w 45"/>
                    <a:gd name="T5" fmla="*/ 645 h 646"/>
                    <a:gd name="T6" fmla="*/ 13 w 45"/>
                    <a:gd name="T7" fmla="*/ 646 h 646"/>
                    <a:gd name="T8" fmla="*/ 45 w 45"/>
                    <a:gd name="T9" fmla="*/ 1 h 646"/>
                    <a:gd name="T10" fmla="*/ 38 w 45"/>
                    <a:gd name="T11" fmla="*/ 0 h 64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5"/>
                    <a:gd name="T19" fmla="*/ 0 h 646"/>
                    <a:gd name="T20" fmla="*/ 45 w 45"/>
                    <a:gd name="T21" fmla="*/ 646 h 64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5" h="646">
                      <a:moveTo>
                        <a:pt x="38" y="0"/>
                      </a:moveTo>
                      <a:lnTo>
                        <a:pt x="32" y="0"/>
                      </a:lnTo>
                      <a:lnTo>
                        <a:pt x="0" y="645"/>
                      </a:lnTo>
                      <a:lnTo>
                        <a:pt x="13" y="646"/>
                      </a:lnTo>
                      <a:lnTo>
                        <a:pt x="45" y="1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" name="Freeform 68"/>
                <p:cNvSpPr>
                  <a:spLocks/>
                </p:cNvSpPr>
                <p:nvPr/>
              </p:nvSpPr>
              <p:spPr bwMode="auto">
                <a:xfrm>
                  <a:off x="2498" y="2186"/>
                  <a:ext cx="182" cy="199"/>
                </a:xfrm>
                <a:custGeom>
                  <a:avLst/>
                  <a:gdLst>
                    <a:gd name="T0" fmla="*/ 197 w 364"/>
                    <a:gd name="T1" fmla="*/ 362 h 399"/>
                    <a:gd name="T2" fmla="*/ 203 w 364"/>
                    <a:gd name="T3" fmla="*/ 377 h 399"/>
                    <a:gd name="T4" fmla="*/ 215 w 364"/>
                    <a:gd name="T5" fmla="*/ 398 h 399"/>
                    <a:gd name="T6" fmla="*/ 231 w 364"/>
                    <a:gd name="T7" fmla="*/ 394 h 399"/>
                    <a:gd name="T8" fmla="*/ 254 w 364"/>
                    <a:gd name="T9" fmla="*/ 375 h 399"/>
                    <a:gd name="T10" fmla="*/ 289 w 364"/>
                    <a:gd name="T11" fmla="*/ 349 h 399"/>
                    <a:gd name="T12" fmla="*/ 324 w 364"/>
                    <a:gd name="T13" fmla="*/ 323 h 399"/>
                    <a:gd name="T14" fmla="*/ 352 w 364"/>
                    <a:gd name="T15" fmla="*/ 301 h 399"/>
                    <a:gd name="T16" fmla="*/ 364 w 364"/>
                    <a:gd name="T17" fmla="*/ 293 h 399"/>
                    <a:gd name="T18" fmla="*/ 349 w 364"/>
                    <a:gd name="T19" fmla="*/ 287 h 399"/>
                    <a:gd name="T20" fmla="*/ 328 w 364"/>
                    <a:gd name="T21" fmla="*/ 268 h 399"/>
                    <a:gd name="T22" fmla="*/ 327 w 364"/>
                    <a:gd name="T23" fmla="*/ 238 h 399"/>
                    <a:gd name="T24" fmla="*/ 320 w 364"/>
                    <a:gd name="T25" fmla="*/ 209 h 399"/>
                    <a:gd name="T26" fmla="*/ 307 w 364"/>
                    <a:gd name="T27" fmla="*/ 173 h 399"/>
                    <a:gd name="T28" fmla="*/ 296 w 364"/>
                    <a:gd name="T29" fmla="*/ 136 h 399"/>
                    <a:gd name="T30" fmla="*/ 296 w 364"/>
                    <a:gd name="T31" fmla="*/ 102 h 399"/>
                    <a:gd name="T32" fmla="*/ 314 w 364"/>
                    <a:gd name="T33" fmla="*/ 74 h 399"/>
                    <a:gd name="T34" fmla="*/ 332 w 364"/>
                    <a:gd name="T35" fmla="*/ 44 h 399"/>
                    <a:gd name="T36" fmla="*/ 337 w 364"/>
                    <a:gd name="T37" fmla="*/ 35 h 399"/>
                    <a:gd name="T38" fmla="*/ 337 w 364"/>
                    <a:gd name="T39" fmla="*/ 32 h 399"/>
                    <a:gd name="T40" fmla="*/ 337 w 364"/>
                    <a:gd name="T41" fmla="*/ 19 h 399"/>
                    <a:gd name="T42" fmla="*/ 322 w 364"/>
                    <a:gd name="T43" fmla="*/ 3 h 399"/>
                    <a:gd name="T44" fmla="*/ 280 w 364"/>
                    <a:gd name="T45" fmla="*/ 3 h 399"/>
                    <a:gd name="T46" fmla="*/ 257 w 364"/>
                    <a:gd name="T47" fmla="*/ 28 h 399"/>
                    <a:gd name="T48" fmla="*/ 250 w 364"/>
                    <a:gd name="T49" fmla="*/ 65 h 399"/>
                    <a:gd name="T50" fmla="*/ 250 w 364"/>
                    <a:gd name="T51" fmla="*/ 99 h 399"/>
                    <a:gd name="T52" fmla="*/ 242 w 364"/>
                    <a:gd name="T53" fmla="*/ 118 h 399"/>
                    <a:gd name="T54" fmla="*/ 208 w 364"/>
                    <a:gd name="T55" fmla="*/ 94 h 399"/>
                    <a:gd name="T56" fmla="*/ 161 w 364"/>
                    <a:gd name="T57" fmla="*/ 44 h 399"/>
                    <a:gd name="T58" fmla="*/ 128 w 364"/>
                    <a:gd name="T59" fmla="*/ 14 h 399"/>
                    <a:gd name="T60" fmla="*/ 108 w 364"/>
                    <a:gd name="T61" fmla="*/ 6 h 399"/>
                    <a:gd name="T62" fmla="*/ 102 w 364"/>
                    <a:gd name="T63" fmla="*/ 21 h 399"/>
                    <a:gd name="T64" fmla="*/ 107 w 364"/>
                    <a:gd name="T65" fmla="*/ 59 h 399"/>
                    <a:gd name="T66" fmla="*/ 83 w 364"/>
                    <a:gd name="T67" fmla="*/ 59 h 399"/>
                    <a:gd name="T68" fmla="*/ 75 w 364"/>
                    <a:gd name="T69" fmla="*/ 74 h 399"/>
                    <a:gd name="T70" fmla="*/ 70 w 364"/>
                    <a:gd name="T71" fmla="*/ 95 h 399"/>
                    <a:gd name="T72" fmla="*/ 30 w 364"/>
                    <a:gd name="T73" fmla="*/ 147 h 399"/>
                    <a:gd name="T74" fmla="*/ 22 w 364"/>
                    <a:gd name="T75" fmla="*/ 151 h 399"/>
                    <a:gd name="T76" fmla="*/ 9 w 364"/>
                    <a:gd name="T77" fmla="*/ 164 h 399"/>
                    <a:gd name="T78" fmla="*/ 1 w 364"/>
                    <a:gd name="T79" fmla="*/ 186 h 399"/>
                    <a:gd name="T80" fmla="*/ 2 w 364"/>
                    <a:gd name="T81" fmla="*/ 210 h 399"/>
                    <a:gd name="T82" fmla="*/ 11 w 364"/>
                    <a:gd name="T83" fmla="*/ 234 h 399"/>
                    <a:gd name="T84" fmla="*/ 22 w 364"/>
                    <a:gd name="T85" fmla="*/ 255 h 399"/>
                    <a:gd name="T86" fmla="*/ 29 w 364"/>
                    <a:gd name="T87" fmla="*/ 268 h 39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64"/>
                    <a:gd name="T133" fmla="*/ 0 h 399"/>
                    <a:gd name="T134" fmla="*/ 364 w 364"/>
                    <a:gd name="T135" fmla="*/ 399 h 39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64" h="399">
                      <a:moveTo>
                        <a:pt x="31" y="271"/>
                      </a:moveTo>
                      <a:lnTo>
                        <a:pt x="79" y="311"/>
                      </a:lnTo>
                      <a:lnTo>
                        <a:pt x="197" y="362"/>
                      </a:lnTo>
                      <a:lnTo>
                        <a:pt x="197" y="364"/>
                      </a:lnTo>
                      <a:lnTo>
                        <a:pt x="199" y="370"/>
                      </a:lnTo>
                      <a:lnTo>
                        <a:pt x="203" y="377"/>
                      </a:lnTo>
                      <a:lnTo>
                        <a:pt x="206" y="385"/>
                      </a:lnTo>
                      <a:lnTo>
                        <a:pt x="211" y="392"/>
                      </a:lnTo>
                      <a:lnTo>
                        <a:pt x="215" y="398"/>
                      </a:lnTo>
                      <a:lnTo>
                        <a:pt x="221" y="399"/>
                      </a:lnTo>
                      <a:lnTo>
                        <a:pt x="227" y="397"/>
                      </a:lnTo>
                      <a:lnTo>
                        <a:pt x="231" y="394"/>
                      </a:lnTo>
                      <a:lnTo>
                        <a:pt x="237" y="388"/>
                      </a:lnTo>
                      <a:lnTo>
                        <a:pt x="245" y="383"/>
                      </a:lnTo>
                      <a:lnTo>
                        <a:pt x="254" y="375"/>
                      </a:lnTo>
                      <a:lnTo>
                        <a:pt x="265" y="367"/>
                      </a:lnTo>
                      <a:lnTo>
                        <a:pt x="276" y="357"/>
                      </a:lnTo>
                      <a:lnTo>
                        <a:pt x="289" y="349"/>
                      </a:lnTo>
                      <a:lnTo>
                        <a:pt x="301" y="340"/>
                      </a:lnTo>
                      <a:lnTo>
                        <a:pt x="313" y="331"/>
                      </a:lnTo>
                      <a:lnTo>
                        <a:pt x="324" y="323"/>
                      </a:lnTo>
                      <a:lnTo>
                        <a:pt x="335" y="314"/>
                      </a:lnTo>
                      <a:lnTo>
                        <a:pt x="344" y="307"/>
                      </a:lnTo>
                      <a:lnTo>
                        <a:pt x="352" y="301"/>
                      </a:lnTo>
                      <a:lnTo>
                        <a:pt x="358" y="296"/>
                      </a:lnTo>
                      <a:lnTo>
                        <a:pt x="363" y="294"/>
                      </a:lnTo>
                      <a:lnTo>
                        <a:pt x="364" y="293"/>
                      </a:lnTo>
                      <a:lnTo>
                        <a:pt x="362" y="293"/>
                      </a:lnTo>
                      <a:lnTo>
                        <a:pt x="357" y="291"/>
                      </a:lnTo>
                      <a:lnTo>
                        <a:pt x="349" y="287"/>
                      </a:lnTo>
                      <a:lnTo>
                        <a:pt x="342" y="282"/>
                      </a:lnTo>
                      <a:lnTo>
                        <a:pt x="334" y="276"/>
                      </a:lnTo>
                      <a:lnTo>
                        <a:pt x="328" y="268"/>
                      </a:lnTo>
                      <a:lnTo>
                        <a:pt x="325" y="257"/>
                      </a:lnTo>
                      <a:lnTo>
                        <a:pt x="326" y="244"/>
                      </a:lnTo>
                      <a:lnTo>
                        <a:pt x="327" y="238"/>
                      </a:lnTo>
                      <a:lnTo>
                        <a:pt x="326" y="228"/>
                      </a:lnTo>
                      <a:lnTo>
                        <a:pt x="324" y="219"/>
                      </a:lnTo>
                      <a:lnTo>
                        <a:pt x="320" y="209"/>
                      </a:lnTo>
                      <a:lnTo>
                        <a:pt x="317" y="197"/>
                      </a:lnTo>
                      <a:lnTo>
                        <a:pt x="312" y="186"/>
                      </a:lnTo>
                      <a:lnTo>
                        <a:pt x="307" y="173"/>
                      </a:lnTo>
                      <a:lnTo>
                        <a:pt x="303" y="160"/>
                      </a:lnTo>
                      <a:lnTo>
                        <a:pt x="299" y="148"/>
                      </a:lnTo>
                      <a:lnTo>
                        <a:pt x="296" y="136"/>
                      </a:lnTo>
                      <a:lnTo>
                        <a:pt x="295" y="124"/>
                      </a:lnTo>
                      <a:lnTo>
                        <a:pt x="294" y="112"/>
                      </a:lnTo>
                      <a:lnTo>
                        <a:pt x="296" y="102"/>
                      </a:lnTo>
                      <a:lnTo>
                        <a:pt x="299" y="91"/>
                      </a:lnTo>
                      <a:lnTo>
                        <a:pt x="305" y="82"/>
                      </a:lnTo>
                      <a:lnTo>
                        <a:pt x="314" y="74"/>
                      </a:lnTo>
                      <a:lnTo>
                        <a:pt x="322" y="60"/>
                      </a:lnTo>
                      <a:lnTo>
                        <a:pt x="328" y="51"/>
                      </a:lnTo>
                      <a:lnTo>
                        <a:pt x="332" y="44"/>
                      </a:lnTo>
                      <a:lnTo>
                        <a:pt x="335" y="39"/>
                      </a:lnTo>
                      <a:lnTo>
                        <a:pt x="336" y="36"/>
                      </a:lnTo>
                      <a:lnTo>
                        <a:pt x="337" y="35"/>
                      </a:lnTo>
                      <a:lnTo>
                        <a:pt x="337" y="34"/>
                      </a:lnTo>
                      <a:lnTo>
                        <a:pt x="337" y="32"/>
                      </a:lnTo>
                      <a:lnTo>
                        <a:pt x="339" y="29"/>
                      </a:lnTo>
                      <a:lnTo>
                        <a:pt x="339" y="24"/>
                      </a:lnTo>
                      <a:lnTo>
                        <a:pt x="337" y="19"/>
                      </a:lnTo>
                      <a:lnTo>
                        <a:pt x="335" y="13"/>
                      </a:lnTo>
                      <a:lnTo>
                        <a:pt x="330" y="7"/>
                      </a:lnTo>
                      <a:lnTo>
                        <a:pt x="322" y="3"/>
                      </a:lnTo>
                      <a:lnTo>
                        <a:pt x="311" y="0"/>
                      </a:lnTo>
                      <a:lnTo>
                        <a:pt x="294" y="0"/>
                      </a:lnTo>
                      <a:lnTo>
                        <a:pt x="280" y="3"/>
                      </a:lnTo>
                      <a:lnTo>
                        <a:pt x="269" y="9"/>
                      </a:lnTo>
                      <a:lnTo>
                        <a:pt x="261" y="18"/>
                      </a:lnTo>
                      <a:lnTo>
                        <a:pt x="257" y="28"/>
                      </a:lnTo>
                      <a:lnTo>
                        <a:pt x="253" y="39"/>
                      </a:lnTo>
                      <a:lnTo>
                        <a:pt x="251" y="52"/>
                      </a:lnTo>
                      <a:lnTo>
                        <a:pt x="250" y="65"/>
                      </a:lnTo>
                      <a:lnTo>
                        <a:pt x="250" y="77"/>
                      </a:lnTo>
                      <a:lnTo>
                        <a:pt x="250" y="89"/>
                      </a:lnTo>
                      <a:lnTo>
                        <a:pt x="250" y="99"/>
                      </a:lnTo>
                      <a:lnTo>
                        <a:pt x="247" y="109"/>
                      </a:lnTo>
                      <a:lnTo>
                        <a:pt x="245" y="114"/>
                      </a:lnTo>
                      <a:lnTo>
                        <a:pt x="242" y="118"/>
                      </a:lnTo>
                      <a:lnTo>
                        <a:pt x="236" y="118"/>
                      </a:lnTo>
                      <a:lnTo>
                        <a:pt x="228" y="113"/>
                      </a:lnTo>
                      <a:lnTo>
                        <a:pt x="208" y="94"/>
                      </a:lnTo>
                      <a:lnTo>
                        <a:pt x="191" y="74"/>
                      </a:lnTo>
                      <a:lnTo>
                        <a:pt x="176" y="58"/>
                      </a:lnTo>
                      <a:lnTo>
                        <a:pt x="161" y="44"/>
                      </a:lnTo>
                      <a:lnTo>
                        <a:pt x="148" y="31"/>
                      </a:lnTo>
                      <a:lnTo>
                        <a:pt x="138" y="21"/>
                      </a:lnTo>
                      <a:lnTo>
                        <a:pt x="128" y="14"/>
                      </a:lnTo>
                      <a:lnTo>
                        <a:pt x="121" y="8"/>
                      </a:lnTo>
                      <a:lnTo>
                        <a:pt x="114" y="6"/>
                      </a:lnTo>
                      <a:lnTo>
                        <a:pt x="108" y="6"/>
                      </a:lnTo>
                      <a:lnTo>
                        <a:pt x="105" y="8"/>
                      </a:lnTo>
                      <a:lnTo>
                        <a:pt x="102" y="13"/>
                      </a:lnTo>
                      <a:lnTo>
                        <a:pt x="102" y="21"/>
                      </a:lnTo>
                      <a:lnTo>
                        <a:pt x="102" y="30"/>
                      </a:lnTo>
                      <a:lnTo>
                        <a:pt x="103" y="44"/>
                      </a:lnTo>
                      <a:lnTo>
                        <a:pt x="107" y="59"/>
                      </a:lnTo>
                      <a:lnTo>
                        <a:pt x="97" y="56"/>
                      </a:lnTo>
                      <a:lnTo>
                        <a:pt x="88" y="57"/>
                      </a:lnTo>
                      <a:lnTo>
                        <a:pt x="83" y="59"/>
                      </a:lnTo>
                      <a:lnTo>
                        <a:pt x="78" y="64"/>
                      </a:lnTo>
                      <a:lnTo>
                        <a:pt x="76" y="69"/>
                      </a:lnTo>
                      <a:lnTo>
                        <a:pt x="75" y="74"/>
                      </a:lnTo>
                      <a:lnTo>
                        <a:pt x="75" y="77"/>
                      </a:lnTo>
                      <a:lnTo>
                        <a:pt x="75" y="79"/>
                      </a:lnTo>
                      <a:lnTo>
                        <a:pt x="70" y="95"/>
                      </a:lnTo>
                      <a:lnTo>
                        <a:pt x="50" y="102"/>
                      </a:lnTo>
                      <a:lnTo>
                        <a:pt x="31" y="145"/>
                      </a:lnTo>
                      <a:lnTo>
                        <a:pt x="30" y="147"/>
                      </a:lnTo>
                      <a:lnTo>
                        <a:pt x="29" y="147"/>
                      </a:lnTo>
                      <a:lnTo>
                        <a:pt x="25" y="149"/>
                      </a:lnTo>
                      <a:lnTo>
                        <a:pt x="22" y="151"/>
                      </a:lnTo>
                      <a:lnTo>
                        <a:pt x="18" y="155"/>
                      </a:lnTo>
                      <a:lnTo>
                        <a:pt x="14" y="159"/>
                      </a:lnTo>
                      <a:lnTo>
                        <a:pt x="9" y="164"/>
                      </a:lnTo>
                      <a:lnTo>
                        <a:pt x="4" y="172"/>
                      </a:lnTo>
                      <a:lnTo>
                        <a:pt x="2" y="179"/>
                      </a:lnTo>
                      <a:lnTo>
                        <a:pt x="1" y="186"/>
                      </a:lnTo>
                      <a:lnTo>
                        <a:pt x="0" y="194"/>
                      </a:lnTo>
                      <a:lnTo>
                        <a:pt x="1" y="202"/>
                      </a:lnTo>
                      <a:lnTo>
                        <a:pt x="2" y="210"/>
                      </a:lnTo>
                      <a:lnTo>
                        <a:pt x="4" y="218"/>
                      </a:lnTo>
                      <a:lnTo>
                        <a:pt x="8" y="226"/>
                      </a:lnTo>
                      <a:lnTo>
                        <a:pt x="11" y="234"/>
                      </a:lnTo>
                      <a:lnTo>
                        <a:pt x="15" y="242"/>
                      </a:lnTo>
                      <a:lnTo>
                        <a:pt x="17" y="249"/>
                      </a:lnTo>
                      <a:lnTo>
                        <a:pt x="22" y="255"/>
                      </a:lnTo>
                      <a:lnTo>
                        <a:pt x="24" y="261"/>
                      </a:lnTo>
                      <a:lnTo>
                        <a:pt x="26" y="265"/>
                      </a:lnTo>
                      <a:lnTo>
                        <a:pt x="29" y="268"/>
                      </a:lnTo>
                      <a:lnTo>
                        <a:pt x="31" y="270"/>
                      </a:lnTo>
                      <a:lnTo>
                        <a:pt x="31" y="271"/>
                      </a:lnTo>
                      <a:close/>
                    </a:path>
                  </a:pathLst>
                </a:custGeom>
                <a:solidFill>
                  <a:srgbClr val="FFBFA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8" name="Freeform 69"/>
                <p:cNvSpPr>
                  <a:spLocks/>
                </p:cNvSpPr>
                <p:nvPr/>
              </p:nvSpPr>
              <p:spPr bwMode="auto">
                <a:xfrm>
                  <a:off x="2512" y="2319"/>
                  <a:ext cx="28" cy="26"/>
                </a:xfrm>
                <a:custGeom>
                  <a:avLst/>
                  <a:gdLst>
                    <a:gd name="T0" fmla="*/ 56 w 57"/>
                    <a:gd name="T1" fmla="*/ 41 h 52"/>
                    <a:gd name="T2" fmla="*/ 57 w 57"/>
                    <a:gd name="T3" fmla="*/ 42 h 52"/>
                    <a:gd name="T4" fmla="*/ 9 w 57"/>
                    <a:gd name="T5" fmla="*/ 0 h 52"/>
                    <a:gd name="T6" fmla="*/ 0 w 57"/>
                    <a:gd name="T7" fmla="*/ 11 h 52"/>
                    <a:gd name="T8" fmla="*/ 49 w 57"/>
                    <a:gd name="T9" fmla="*/ 51 h 52"/>
                    <a:gd name="T10" fmla="*/ 50 w 57"/>
                    <a:gd name="T11" fmla="*/ 52 h 52"/>
                    <a:gd name="T12" fmla="*/ 49 w 57"/>
                    <a:gd name="T13" fmla="*/ 51 h 52"/>
                    <a:gd name="T14" fmla="*/ 50 w 57"/>
                    <a:gd name="T15" fmla="*/ 52 h 52"/>
                    <a:gd name="T16" fmla="*/ 50 w 57"/>
                    <a:gd name="T17" fmla="*/ 52 h 52"/>
                    <a:gd name="T18" fmla="*/ 56 w 57"/>
                    <a:gd name="T19" fmla="*/ 41 h 5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7"/>
                    <a:gd name="T31" fmla="*/ 0 h 52"/>
                    <a:gd name="T32" fmla="*/ 57 w 57"/>
                    <a:gd name="T33" fmla="*/ 52 h 5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7" h="52">
                      <a:moveTo>
                        <a:pt x="56" y="41"/>
                      </a:moveTo>
                      <a:lnTo>
                        <a:pt x="57" y="42"/>
                      </a:lnTo>
                      <a:lnTo>
                        <a:pt x="9" y="0"/>
                      </a:lnTo>
                      <a:lnTo>
                        <a:pt x="0" y="11"/>
                      </a:lnTo>
                      <a:lnTo>
                        <a:pt x="49" y="51"/>
                      </a:lnTo>
                      <a:lnTo>
                        <a:pt x="50" y="52"/>
                      </a:lnTo>
                      <a:lnTo>
                        <a:pt x="49" y="51"/>
                      </a:lnTo>
                      <a:lnTo>
                        <a:pt x="50" y="52"/>
                      </a:lnTo>
                      <a:lnTo>
                        <a:pt x="56" y="4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" name="Freeform 70"/>
                <p:cNvSpPr>
                  <a:spLocks/>
                </p:cNvSpPr>
                <p:nvPr/>
              </p:nvSpPr>
              <p:spPr bwMode="auto">
                <a:xfrm>
                  <a:off x="2536" y="2339"/>
                  <a:ext cx="64" cy="31"/>
                </a:xfrm>
                <a:custGeom>
                  <a:avLst/>
                  <a:gdLst>
                    <a:gd name="T0" fmla="*/ 127 w 127"/>
                    <a:gd name="T1" fmla="*/ 55 h 63"/>
                    <a:gd name="T2" fmla="*/ 123 w 127"/>
                    <a:gd name="T3" fmla="*/ 50 h 63"/>
                    <a:gd name="T4" fmla="*/ 6 w 127"/>
                    <a:gd name="T5" fmla="*/ 0 h 63"/>
                    <a:gd name="T6" fmla="*/ 0 w 127"/>
                    <a:gd name="T7" fmla="*/ 11 h 63"/>
                    <a:gd name="T8" fmla="*/ 118 w 127"/>
                    <a:gd name="T9" fmla="*/ 63 h 63"/>
                    <a:gd name="T10" fmla="*/ 115 w 127"/>
                    <a:gd name="T11" fmla="*/ 58 h 63"/>
                    <a:gd name="T12" fmla="*/ 127 w 127"/>
                    <a:gd name="T13" fmla="*/ 55 h 63"/>
                    <a:gd name="T14" fmla="*/ 125 w 127"/>
                    <a:gd name="T15" fmla="*/ 51 h 63"/>
                    <a:gd name="T16" fmla="*/ 123 w 127"/>
                    <a:gd name="T17" fmla="*/ 50 h 63"/>
                    <a:gd name="T18" fmla="*/ 127 w 127"/>
                    <a:gd name="T19" fmla="*/ 55 h 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7"/>
                    <a:gd name="T31" fmla="*/ 0 h 63"/>
                    <a:gd name="T32" fmla="*/ 127 w 127"/>
                    <a:gd name="T33" fmla="*/ 63 h 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7" h="63">
                      <a:moveTo>
                        <a:pt x="127" y="55"/>
                      </a:moveTo>
                      <a:lnTo>
                        <a:pt x="123" y="50"/>
                      </a:lnTo>
                      <a:lnTo>
                        <a:pt x="6" y="0"/>
                      </a:lnTo>
                      <a:lnTo>
                        <a:pt x="0" y="11"/>
                      </a:lnTo>
                      <a:lnTo>
                        <a:pt x="118" y="63"/>
                      </a:lnTo>
                      <a:lnTo>
                        <a:pt x="115" y="58"/>
                      </a:lnTo>
                      <a:lnTo>
                        <a:pt x="127" y="55"/>
                      </a:lnTo>
                      <a:lnTo>
                        <a:pt x="125" y="51"/>
                      </a:lnTo>
                      <a:lnTo>
                        <a:pt x="123" y="50"/>
                      </a:lnTo>
                      <a:lnTo>
                        <a:pt x="127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0" name="Freeform 71"/>
                <p:cNvSpPr>
                  <a:spLocks/>
                </p:cNvSpPr>
                <p:nvPr/>
              </p:nvSpPr>
              <p:spPr bwMode="auto">
                <a:xfrm>
                  <a:off x="2594" y="2366"/>
                  <a:ext cx="20" cy="23"/>
                </a:xfrm>
                <a:custGeom>
                  <a:avLst/>
                  <a:gdLst>
                    <a:gd name="T0" fmla="*/ 31 w 40"/>
                    <a:gd name="T1" fmla="*/ 31 h 45"/>
                    <a:gd name="T2" fmla="*/ 31 w 40"/>
                    <a:gd name="T3" fmla="*/ 31 h 45"/>
                    <a:gd name="T4" fmla="*/ 30 w 40"/>
                    <a:gd name="T5" fmla="*/ 32 h 45"/>
                    <a:gd name="T6" fmla="*/ 29 w 40"/>
                    <a:gd name="T7" fmla="*/ 31 h 45"/>
                    <a:gd name="T8" fmla="*/ 24 w 40"/>
                    <a:gd name="T9" fmla="*/ 27 h 45"/>
                    <a:gd name="T10" fmla="*/ 21 w 40"/>
                    <a:gd name="T11" fmla="*/ 21 h 45"/>
                    <a:gd name="T12" fmla="*/ 17 w 40"/>
                    <a:gd name="T13" fmla="*/ 14 h 45"/>
                    <a:gd name="T14" fmla="*/ 15 w 40"/>
                    <a:gd name="T15" fmla="*/ 7 h 45"/>
                    <a:gd name="T16" fmla="*/ 13 w 40"/>
                    <a:gd name="T17" fmla="*/ 1 h 45"/>
                    <a:gd name="T18" fmla="*/ 12 w 40"/>
                    <a:gd name="T19" fmla="*/ 0 h 45"/>
                    <a:gd name="T20" fmla="*/ 0 w 40"/>
                    <a:gd name="T21" fmla="*/ 3 h 45"/>
                    <a:gd name="T22" fmla="*/ 0 w 40"/>
                    <a:gd name="T23" fmla="*/ 6 h 45"/>
                    <a:gd name="T24" fmla="*/ 2 w 40"/>
                    <a:gd name="T25" fmla="*/ 11 h 45"/>
                    <a:gd name="T26" fmla="*/ 6 w 40"/>
                    <a:gd name="T27" fmla="*/ 19 h 45"/>
                    <a:gd name="T28" fmla="*/ 10 w 40"/>
                    <a:gd name="T29" fmla="*/ 27 h 45"/>
                    <a:gd name="T30" fmla="*/ 15 w 40"/>
                    <a:gd name="T31" fmla="*/ 34 h 45"/>
                    <a:gd name="T32" fmla="*/ 21 w 40"/>
                    <a:gd name="T33" fmla="*/ 41 h 45"/>
                    <a:gd name="T34" fmla="*/ 31 w 40"/>
                    <a:gd name="T35" fmla="*/ 45 h 45"/>
                    <a:gd name="T36" fmla="*/ 40 w 40"/>
                    <a:gd name="T37" fmla="*/ 40 h 45"/>
                    <a:gd name="T38" fmla="*/ 40 w 40"/>
                    <a:gd name="T39" fmla="*/ 40 h 45"/>
                    <a:gd name="T40" fmla="*/ 31 w 40"/>
                    <a:gd name="T41" fmla="*/ 31 h 4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0"/>
                    <a:gd name="T64" fmla="*/ 0 h 45"/>
                    <a:gd name="T65" fmla="*/ 40 w 40"/>
                    <a:gd name="T66" fmla="*/ 45 h 4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0" h="45">
                      <a:moveTo>
                        <a:pt x="31" y="31"/>
                      </a:moveTo>
                      <a:lnTo>
                        <a:pt x="31" y="31"/>
                      </a:lnTo>
                      <a:lnTo>
                        <a:pt x="30" y="32"/>
                      </a:lnTo>
                      <a:lnTo>
                        <a:pt x="29" y="31"/>
                      </a:lnTo>
                      <a:lnTo>
                        <a:pt x="24" y="27"/>
                      </a:lnTo>
                      <a:lnTo>
                        <a:pt x="21" y="21"/>
                      </a:lnTo>
                      <a:lnTo>
                        <a:pt x="17" y="14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12" y="0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2" y="11"/>
                      </a:lnTo>
                      <a:lnTo>
                        <a:pt x="6" y="19"/>
                      </a:lnTo>
                      <a:lnTo>
                        <a:pt x="10" y="27"/>
                      </a:lnTo>
                      <a:lnTo>
                        <a:pt x="15" y="34"/>
                      </a:lnTo>
                      <a:lnTo>
                        <a:pt x="21" y="41"/>
                      </a:lnTo>
                      <a:lnTo>
                        <a:pt x="31" y="45"/>
                      </a:lnTo>
                      <a:lnTo>
                        <a:pt x="40" y="40"/>
                      </a:lnTo>
                      <a:lnTo>
                        <a:pt x="31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1" name="Freeform 72"/>
                <p:cNvSpPr>
                  <a:spLocks/>
                </p:cNvSpPr>
                <p:nvPr/>
              </p:nvSpPr>
              <p:spPr bwMode="auto">
                <a:xfrm>
                  <a:off x="2610" y="2329"/>
                  <a:ext cx="77" cy="58"/>
                </a:xfrm>
                <a:custGeom>
                  <a:avLst/>
                  <a:gdLst>
                    <a:gd name="T0" fmla="*/ 140 w 156"/>
                    <a:gd name="T1" fmla="*/ 14 h 115"/>
                    <a:gd name="T2" fmla="*/ 138 w 156"/>
                    <a:gd name="T3" fmla="*/ 2 h 115"/>
                    <a:gd name="T4" fmla="*/ 136 w 156"/>
                    <a:gd name="T5" fmla="*/ 2 h 115"/>
                    <a:gd name="T6" fmla="*/ 133 w 156"/>
                    <a:gd name="T7" fmla="*/ 6 h 115"/>
                    <a:gd name="T8" fmla="*/ 127 w 156"/>
                    <a:gd name="T9" fmla="*/ 10 h 115"/>
                    <a:gd name="T10" fmla="*/ 119 w 156"/>
                    <a:gd name="T11" fmla="*/ 16 h 115"/>
                    <a:gd name="T12" fmla="*/ 110 w 156"/>
                    <a:gd name="T13" fmla="*/ 23 h 115"/>
                    <a:gd name="T14" fmla="*/ 98 w 156"/>
                    <a:gd name="T15" fmla="*/ 31 h 115"/>
                    <a:gd name="T16" fmla="*/ 88 w 156"/>
                    <a:gd name="T17" fmla="*/ 39 h 115"/>
                    <a:gd name="T18" fmla="*/ 75 w 156"/>
                    <a:gd name="T19" fmla="*/ 48 h 115"/>
                    <a:gd name="T20" fmla="*/ 62 w 156"/>
                    <a:gd name="T21" fmla="*/ 58 h 115"/>
                    <a:gd name="T22" fmla="*/ 51 w 156"/>
                    <a:gd name="T23" fmla="*/ 67 h 115"/>
                    <a:gd name="T24" fmla="*/ 39 w 156"/>
                    <a:gd name="T25" fmla="*/ 76 h 115"/>
                    <a:gd name="T26" fmla="*/ 28 w 156"/>
                    <a:gd name="T27" fmla="*/ 84 h 115"/>
                    <a:gd name="T28" fmla="*/ 19 w 156"/>
                    <a:gd name="T29" fmla="*/ 91 h 115"/>
                    <a:gd name="T30" fmla="*/ 11 w 156"/>
                    <a:gd name="T31" fmla="*/ 98 h 115"/>
                    <a:gd name="T32" fmla="*/ 5 w 156"/>
                    <a:gd name="T33" fmla="*/ 102 h 115"/>
                    <a:gd name="T34" fmla="*/ 0 w 156"/>
                    <a:gd name="T35" fmla="*/ 106 h 115"/>
                    <a:gd name="T36" fmla="*/ 9 w 156"/>
                    <a:gd name="T37" fmla="*/ 115 h 115"/>
                    <a:gd name="T38" fmla="*/ 13 w 156"/>
                    <a:gd name="T39" fmla="*/ 113 h 115"/>
                    <a:gd name="T40" fmla="*/ 19 w 156"/>
                    <a:gd name="T41" fmla="*/ 108 h 115"/>
                    <a:gd name="T42" fmla="*/ 27 w 156"/>
                    <a:gd name="T43" fmla="*/ 101 h 115"/>
                    <a:gd name="T44" fmla="*/ 37 w 156"/>
                    <a:gd name="T45" fmla="*/ 94 h 115"/>
                    <a:gd name="T46" fmla="*/ 47 w 156"/>
                    <a:gd name="T47" fmla="*/ 85 h 115"/>
                    <a:gd name="T48" fmla="*/ 58 w 156"/>
                    <a:gd name="T49" fmla="*/ 77 h 115"/>
                    <a:gd name="T50" fmla="*/ 70 w 156"/>
                    <a:gd name="T51" fmla="*/ 68 h 115"/>
                    <a:gd name="T52" fmla="*/ 83 w 156"/>
                    <a:gd name="T53" fmla="*/ 59 h 115"/>
                    <a:gd name="T54" fmla="*/ 95 w 156"/>
                    <a:gd name="T55" fmla="*/ 49 h 115"/>
                    <a:gd name="T56" fmla="*/ 106 w 156"/>
                    <a:gd name="T57" fmla="*/ 41 h 115"/>
                    <a:gd name="T58" fmla="*/ 117 w 156"/>
                    <a:gd name="T59" fmla="*/ 33 h 115"/>
                    <a:gd name="T60" fmla="*/ 126 w 156"/>
                    <a:gd name="T61" fmla="*/ 26 h 115"/>
                    <a:gd name="T62" fmla="*/ 134 w 156"/>
                    <a:gd name="T63" fmla="*/ 21 h 115"/>
                    <a:gd name="T64" fmla="*/ 141 w 156"/>
                    <a:gd name="T65" fmla="*/ 16 h 115"/>
                    <a:gd name="T66" fmla="*/ 144 w 156"/>
                    <a:gd name="T67" fmla="*/ 13 h 115"/>
                    <a:gd name="T68" fmla="*/ 145 w 156"/>
                    <a:gd name="T69" fmla="*/ 11 h 115"/>
                    <a:gd name="T70" fmla="*/ 143 w 156"/>
                    <a:gd name="T71" fmla="*/ 0 h 115"/>
                    <a:gd name="T72" fmla="*/ 145 w 156"/>
                    <a:gd name="T73" fmla="*/ 11 h 115"/>
                    <a:gd name="T74" fmla="*/ 156 w 156"/>
                    <a:gd name="T75" fmla="*/ 5 h 115"/>
                    <a:gd name="T76" fmla="*/ 143 w 156"/>
                    <a:gd name="T77" fmla="*/ 0 h 115"/>
                    <a:gd name="T78" fmla="*/ 140 w 156"/>
                    <a:gd name="T79" fmla="*/ 14 h 115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56"/>
                    <a:gd name="T121" fmla="*/ 0 h 115"/>
                    <a:gd name="T122" fmla="*/ 156 w 156"/>
                    <a:gd name="T123" fmla="*/ 115 h 115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56" h="115">
                      <a:moveTo>
                        <a:pt x="140" y="14"/>
                      </a:moveTo>
                      <a:lnTo>
                        <a:pt x="138" y="2"/>
                      </a:lnTo>
                      <a:lnTo>
                        <a:pt x="136" y="2"/>
                      </a:lnTo>
                      <a:lnTo>
                        <a:pt x="133" y="6"/>
                      </a:lnTo>
                      <a:lnTo>
                        <a:pt x="127" y="10"/>
                      </a:lnTo>
                      <a:lnTo>
                        <a:pt x="119" y="16"/>
                      </a:lnTo>
                      <a:lnTo>
                        <a:pt x="110" y="23"/>
                      </a:lnTo>
                      <a:lnTo>
                        <a:pt x="98" y="31"/>
                      </a:lnTo>
                      <a:lnTo>
                        <a:pt x="88" y="39"/>
                      </a:lnTo>
                      <a:lnTo>
                        <a:pt x="75" y="48"/>
                      </a:lnTo>
                      <a:lnTo>
                        <a:pt x="62" y="58"/>
                      </a:lnTo>
                      <a:lnTo>
                        <a:pt x="51" y="67"/>
                      </a:lnTo>
                      <a:lnTo>
                        <a:pt x="39" y="76"/>
                      </a:lnTo>
                      <a:lnTo>
                        <a:pt x="28" y="84"/>
                      </a:lnTo>
                      <a:lnTo>
                        <a:pt x="19" y="91"/>
                      </a:lnTo>
                      <a:lnTo>
                        <a:pt x="11" y="98"/>
                      </a:lnTo>
                      <a:lnTo>
                        <a:pt x="5" y="102"/>
                      </a:lnTo>
                      <a:lnTo>
                        <a:pt x="0" y="106"/>
                      </a:lnTo>
                      <a:lnTo>
                        <a:pt x="9" y="115"/>
                      </a:lnTo>
                      <a:lnTo>
                        <a:pt x="13" y="113"/>
                      </a:lnTo>
                      <a:lnTo>
                        <a:pt x="19" y="108"/>
                      </a:lnTo>
                      <a:lnTo>
                        <a:pt x="27" y="101"/>
                      </a:lnTo>
                      <a:lnTo>
                        <a:pt x="37" y="94"/>
                      </a:lnTo>
                      <a:lnTo>
                        <a:pt x="47" y="85"/>
                      </a:lnTo>
                      <a:lnTo>
                        <a:pt x="58" y="77"/>
                      </a:lnTo>
                      <a:lnTo>
                        <a:pt x="70" y="68"/>
                      </a:lnTo>
                      <a:lnTo>
                        <a:pt x="83" y="59"/>
                      </a:lnTo>
                      <a:lnTo>
                        <a:pt x="95" y="49"/>
                      </a:lnTo>
                      <a:lnTo>
                        <a:pt x="106" y="41"/>
                      </a:lnTo>
                      <a:lnTo>
                        <a:pt x="117" y="33"/>
                      </a:lnTo>
                      <a:lnTo>
                        <a:pt x="126" y="26"/>
                      </a:lnTo>
                      <a:lnTo>
                        <a:pt x="134" y="21"/>
                      </a:lnTo>
                      <a:lnTo>
                        <a:pt x="141" y="16"/>
                      </a:lnTo>
                      <a:lnTo>
                        <a:pt x="144" y="13"/>
                      </a:lnTo>
                      <a:lnTo>
                        <a:pt x="145" y="11"/>
                      </a:lnTo>
                      <a:lnTo>
                        <a:pt x="143" y="0"/>
                      </a:lnTo>
                      <a:lnTo>
                        <a:pt x="145" y="11"/>
                      </a:lnTo>
                      <a:lnTo>
                        <a:pt x="156" y="5"/>
                      </a:lnTo>
                      <a:lnTo>
                        <a:pt x="143" y="0"/>
                      </a:lnTo>
                      <a:lnTo>
                        <a:pt x="14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2" name="Freeform 73"/>
                <p:cNvSpPr>
                  <a:spLocks/>
                </p:cNvSpPr>
                <p:nvPr/>
              </p:nvSpPr>
              <p:spPr bwMode="auto">
                <a:xfrm>
                  <a:off x="2658" y="2308"/>
                  <a:ext cx="23" cy="28"/>
                </a:xfrm>
                <a:custGeom>
                  <a:avLst/>
                  <a:gdLst>
                    <a:gd name="T0" fmla="*/ 0 w 46"/>
                    <a:gd name="T1" fmla="*/ 0 h 57"/>
                    <a:gd name="T2" fmla="*/ 0 w 46"/>
                    <a:gd name="T3" fmla="*/ 0 h 57"/>
                    <a:gd name="T4" fmla="*/ 0 w 46"/>
                    <a:gd name="T5" fmla="*/ 15 h 57"/>
                    <a:gd name="T6" fmla="*/ 3 w 46"/>
                    <a:gd name="T7" fmla="*/ 27 h 57"/>
                    <a:gd name="T8" fmla="*/ 10 w 46"/>
                    <a:gd name="T9" fmla="*/ 37 h 57"/>
                    <a:gd name="T10" fmla="*/ 18 w 46"/>
                    <a:gd name="T11" fmla="*/ 44 h 57"/>
                    <a:gd name="T12" fmla="*/ 28 w 46"/>
                    <a:gd name="T13" fmla="*/ 50 h 57"/>
                    <a:gd name="T14" fmla="*/ 36 w 46"/>
                    <a:gd name="T15" fmla="*/ 53 h 57"/>
                    <a:gd name="T16" fmla="*/ 41 w 46"/>
                    <a:gd name="T17" fmla="*/ 56 h 57"/>
                    <a:gd name="T18" fmla="*/ 43 w 46"/>
                    <a:gd name="T19" fmla="*/ 57 h 57"/>
                    <a:gd name="T20" fmla="*/ 46 w 46"/>
                    <a:gd name="T21" fmla="*/ 43 h 57"/>
                    <a:gd name="T22" fmla="*/ 45 w 46"/>
                    <a:gd name="T23" fmla="*/ 43 h 57"/>
                    <a:gd name="T24" fmla="*/ 40 w 46"/>
                    <a:gd name="T25" fmla="*/ 42 h 57"/>
                    <a:gd name="T26" fmla="*/ 33 w 46"/>
                    <a:gd name="T27" fmla="*/ 38 h 57"/>
                    <a:gd name="T28" fmla="*/ 26 w 46"/>
                    <a:gd name="T29" fmla="*/ 34 h 57"/>
                    <a:gd name="T30" fmla="*/ 20 w 46"/>
                    <a:gd name="T31" fmla="*/ 29 h 57"/>
                    <a:gd name="T32" fmla="*/ 15 w 46"/>
                    <a:gd name="T33" fmla="*/ 22 h 57"/>
                    <a:gd name="T34" fmla="*/ 13 w 46"/>
                    <a:gd name="T35" fmla="*/ 14 h 57"/>
                    <a:gd name="T36" fmla="*/ 14 w 46"/>
                    <a:gd name="T37" fmla="*/ 4 h 57"/>
                    <a:gd name="T38" fmla="*/ 14 w 46"/>
                    <a:gd name="T39" fmla="*/ 4 h 57"/>
                    <a:gd name="T40" fmla="*/ 0 w 46"/>
                    <a:gd name="T41" fmla="*/ 0 h 5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6"/>
                    <a:gd name="T64" fmla="*/ 0 h 57"/>
                    <a:gd name="T65" fmla="*/ 46 w 46"/>
                    <a:gd name="T66" fmla="*/ 57 h 5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6" h="5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3" y="27"/>
                      </a:lnTo>
                      <a:lnTo>
                        <a:pt x="10" y="37"/>
                      </a:lnTo>
                      <a:lnTo>
                        <a:pt x="18" y="44"/>
                      </a:lnTo>
                      <a:lnTo>
                        <a:pt x="28" y="50"/>
                      </a:lnTo>
                      <a:lnTo>
                        <a:pt x="36" y="53"/>
                      </a:lnTo>
                      <a:lnTo>
                        <a:pt x="41" y="56"/>
                      </a:lnTo>
                      <a:lnTo>
                        <a:pt x="43" y="57"/>
                      </a:lnTo>
                      <a:lnTo>
                        <a:pt x="46" y="43"/>
                      </a:lnTo>
                      <a:lnTo>
                        <a:pt x="45" y="43"/>
                      </a:lnTo>
                      <a:lnTo>
                        <a:pt x="40" y="42"/>
                      </a:lnTo>
                      <a:lnTo>
                        <a:pt x="33" y="38"/>
                      </a:lnTo>
                      <a:lnTo>
                        <a:pt x="26" y="34"/>
                      </a:lnTo>
                      <a:lnTo>
                        <a:pt x="20" y="29"/>
                      </a:lnTo>
                      <a:lnTo>
                        <a:pt x="15" y="22"/>
                      </a:lnTo>
                      <a:lnTo>
                        <a:pt x="13" y="14"/>
                      </a:lnTo>
                      <a:lnTo>
                        <a:pt x="14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3" name="Freeform 74"/>
                <p:cNvSpPr>
                  <a:spLocks/>
                </p:cNvSpPr>
                <p:nvPr/>
              </p:nvSpPr>
              <p:spPr bwMode="auto">
                <a:xfrm>
                  <a:off x="2642" y="2220"/>
                  <a:ext cx="23" cy="89"/>
                </a:xfrm>
                <a:custGeom>
                  <a:avLst/>
                  <a:gdLst>
                    <a:gd name="T0" fmla="*/ 21 w 45"/>
                    <a:gd name="T1" fmla="*/ 3 h 179"/>
                    <a:gd name="T2" fmla="*/ 23 w 45"/>
                    <a:gd name="T3" fmla="*/ 0 h 179"/>
                    <a:gd name="T4" fmla="*/ 13 w 45"/>
                    <a:gd name="T5" fmla="*/ 9 h 179"/>
                    <a:gd name="T6" fmla="*/ 6 w 45"/>
                    <a:gd name="T7" fmla="*/ 20 h 179"/>
                    <a:gd name="T8" fmla="*/ 1 w 45"/>
                    <a:gd name="T9" fmla="*/ 31 h 179"/>
                    <a:gd name="T10" fmla="*/ 0 w 45"/>
                    <a:gd name="T11" fmla="*/ 44 h 179"/>
                    <a:gd name="T12" fmla="*/ 0 w 45"/>
                    <a:gd name="T13" fmla="*/ 57 h 179"/>
                    <a:gd name="T14" fmla="*/ 2 w 45"/>
                    <a:gd name="T15" fmla="*/ 69 h 179"/>
                    <a:gd name="T16" fmla="*/ 4 w 45"/>
                    <a:gd name="T17" fmla="*/ 82 h 179"/>
                    <a:gd name="T18" fmla="*/ 9 w 45"/>
                    <a:gd name="T19" fmla="*/ 95 h 179"/>
                    <a:gd name="T20" fmla="*/ 13 w 45"/>
                    <a:gd name="T21" fmla="*/ 107 h 179"/>
                    <a:gd name="T22" fmla="*/ 17 w 45"/>
                    <a:gd name="T23" fmla="*/ 120 h 179"/>
                    <a:gd name="T24" fmla="*/ 22 w 45"/>
                    <a:gd name="T25" fmla="*/ 132 h 179"/>
                    <a:gd name="T26" fmla="*/ 26 w 45"/>
                    <a:gd name="T27" fmla="*/ 142 h 179"/>
                    <a:gd name="T28" fmla="*/ 30 w 45"/>
                    <a:gd name="T29" fmla="*/ 153 h 179"/>
                    <a:gd name="T30" fmla="*/ 31 w 45"/>
                    <a:gd name="T31" fmla="*/ 161 h 179"/>
                    <a:gd name="T32" fmla="*/ 32 w 45"/>
                    <a:gd name="T33" fmla="*/ 170 h 179"/>
                    <a:gd name="T34" fmla="*/ 31 w 45"/>
                    <a:gd name="T35" fmla="*/ 175 h 179"/>
                    <a:gd name="T36" fmla="*/ 45 w 45"/>
                    <a:gd name="T37" fmla="*/ 179 h 179"/>
                    <a:gd name="T38" fmla="*/ 45 w 45"/>
                    <a:gd name="T39" fmla="*/ 170 h 179"/>
                    <a:gd name="T40" fmla="*/ 45 w 45"/>
                    <a:gd name="T41" fmla="*/ 160 h 179"/>
                    <a:gd name="T42" fmla="*/ 41 w 45"/>
                    <a:gd name="T43" fmla="*/ 149 h 179"/>
                    <a:gd name="T44" fmla="*/ 38 w 45"/>
                    <a:gd name="T45" fmla="*/ 138 h 179"/>
                    <a:gd name="T46" fmla="*/ 34 w 45"/>
                    <a:gd name="T47" fmla="*/ 127 h 179"/>
                    <a:gd name="T48" fmla="*/ 30 w 45"/>
                    <a:gd name="T49" fmla="*/ 115 h 179"/>
                    <a:gd name="T50" fmla="*/ 25 w 45"/>
                    <a:gd name="T51" fmla="*/ 103 h 179"/>
                    <a:gd name="T52" fmla="*/ 21 w 45"/>
                    <a:gd name="T53" fmla="*/ 91 h 179"/>
                    <a:gd name="T54" fmla="*/ 17 w 45"/>
                    <a:gd name="T55" fmla="*/ 79 h 179"/>
                    <a:gd name="T56" fmla="*/ 15 w 45"/>
                    <a:gd name="T57" fmla="*/ 66 h 179"/>
                    <a:gd name="T58" fmla="*/ 13 w 45"/>
                    <a:gd name="T59" fmla="*/ 56 h 179"/>
                    <a:gd name="T60" fmla="*/ 13 w 45"/>
                    <a:gd name="T61" fmla="*/ 45 h 179"/>
                    <a:gd name="T62" fmla="*/ 15 w 45"/>
                    <a:gd name="T63" fmla="*/ 35 h 179"/>
                    <a:gd name="T64" fmla="*/ 17 w 45"/>
                    <a:gd name="T65" fmla="*/ 26 h 179"/>
                    <a:gd name="T66" fmla="*/ 23 w 45"/>
                    <a:gd name="T67" fmla="*/ 17 h 179"/>
                    <a:gd name="T68" fmla="*/ 30 w 45"/>
                    <a:gd name="T69" fmla="*/ 11 h 179"/>
                    <a:gd name="T70" fmla="*/ 32 w 45"/>
                    <a:gd name="T71" fmla="*/ 8 h 179"/>
                    <a:gd name="T72" fmla="*/ 30 w 45"/>
                    <a:gd name="T73" fmla="*/ 11 h 179"/>
                    <a:gd name="T74" fmla="*/ 31 w 45"/>
                    <a:gd name="T75" fmla="*/ 11 h 179"/>
                    <a:gd name="T76" fmla="*/ 32 w 45"/>
                    <a:gd name="T77" fmla="*/ 8 h 179"/>
                    <a:gd name="T78" fmla="*/ 21 w 45"/>
                    <a:gd name="T79" fmla="*/ 3 h 179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45"/>
                    <a:gd name="T121" fmla="*/ 0 h 179"/>
                    <a:gd name="T122" fmla="*/ 45 w 45"/>
                    <a:gd name="T123" fmla="*/ 179 h 179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45" h="179">
                      <a:moveTo>
                        <a:pt x="21" y="3"/>
                      </a:moveTo>
                      <a:lnTo>
                        <a:pt x="23" y="0"/>
                      </a:lnTo>
                      <a:lnTo>
                        <a:pt x="13" y="9"/>
                      </a:lnTo>
                      <a:lnTo>
                        <a:pt x="6" y="20"/>
                      </a:lnTo>
                      <a:lnTo>
                        <a:pt x="1" y="31"/>
                      </a:lnTo>
                      <a:lnTo>
                        <a:pt x="0" y="44"/>
                      </a:lnTo>
                      <a:lnTo>
                        <a:pt x="0" y="57"/>
                      </a:lnTo>
                      <a:lnTo>
                        <a:pt x="2" y="69"/>
                      </a:lnTo>
                      <a:lnTo>
                        <a:pt x="4" y="82"/>
                      </a:lnTo>
                      <a:lnTo>
                        <a:pt x="9" y="95"/>
                      </a:lnTo>
                      <a:lnTo>
                        <a:pt x="13" y="107"/>
                      </a:lnTo>
                      <a:lnTo>
                        <a:pt x="17" y="120"/>
                      </a:lnTo>
                      <a:lnTo>
                        <a:pt x="22" y="132"/>
                      </a:lnTo>
                      <a:lnTo>
                        <a:pt x="26" y="142"/>
                      </a:lnTo>
                      <a:lnTo>
                        <a:pt x="30" y="153"/>
                      </a:lnTo>
                      <a:lnTo>
                        <a:pt x="31" y="161"/>
                      </a:lnTo>
                      <a:lnTo>
                        <a:pt x="32" y="170"/>
                      </a:lnTo>
                      <a:lnTo>
                        <a:pt x="31" y="175"/>
                      </a:lnTo>
                      <a:lnTo>
                        <a:pt x="45" y="179"/>
                      </a:lnTo>
                      <a:lnTo>
                        <a:pt x="45" y="170"/>
                      </a:lnTo>
                      <a:lnTo>
                        <a:pt x="45" y="160"/>
                      </a:lnTo>
                      <a:lnTo>
                        <a:pt x="41" y="149"/>
                      </a:lnTo>
                      <a:lnTo>
                        <a:pt x="38" y="138"/>
                      </a:lnTo>
                      <a:lnTo>
                        <a:pt x="34" y="127"/>
                      </a:lnTo>
                      <a:lnTo>
                        <a:pt x="30" y="115"/>
                      </a:lnTo>
                      <a:lnTo>
                        <a:pt x="25" y="103"/>
                      </a:lnTo>
                      <a:lnTo>
                        <a:pt x="21" y="91"/>
                      </a:lnTo>
                      <a:lnTo>
                        <a:pt x="17" y="79"/>
                      </a:lnTo>
                      <a:lnTo>
                        <a:pt x="15" y="66"/>
                      </a:lnTo>
                      <a:lnTo>
                        <a:pt x="13" y="56"/>
                      </a:lnTo>
                      <a:lnTo>
                        <a:pt x="13" y="45"/>
                      </a:lnTo>
                      <a:lnTo>
                        <a:pt x="15" y="35"/>
                      </a:lnTo>
                      <a:lnTo>
                        <a:pt x="17" y="26"/>
                      </a:lnTo>
                      <a:lnTo>
                        <a:pt x="23" y="17"/>
                      </a:lnTo>
                      <a:lnTo>
                        <a:pt x="30" y="11"/>
                      </a:lnTo>
                      <a:lnTo>
                        <a:pt x="32" y="8"/>
                      </a:lnTo>
                      <a:lnTo>
                        <a:pt x="30" y="11"/>
                      </a:lnTo>
                      <a:lnTo>
                        <a:pt x="31" y="11"/>
                      </a:lnTo>
                      <a:lnTo>
                        <a:pt x="32" y="8"/>
                      </a:lnTo>
                      <a:lnTo>
                        <a:pt x="21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4" name="Freeform 75"/>
                <p:cNvSpPr>
                  <a:spLocks/>
                </p:cNvSpPr>
                <p:nvPr/>
              </p:nvSpPr>
              <p:spPr bwMode="auto">
                <a:xfrm>
                  <a:off x="2653" y="2201"/>
                  <a:ext cx="17" cy="23"/>
                </a:xfrm>
                <a:custGeom>
                  <a:avLst/>
                  <a:gdLst>
                    <a:gd name="T0" fmla="*/ 23 w 34"/>
                    <a:gd name="T1" fmla="*/ 3 h 47"/>
                    <a:gd name="T2" fmla="*/ 28 w 34"/>
                    <a:gd name="T3" fmla="*/ 5 h 47"/>
                    <a:gd name="T4" fmla="*/ 24 w 34"/>
                    <a:gd name="T5" fmla="*/ 0 h 47"/>
                    <a:gd name="T6" fmla="*/ 23 w 34"/>
                    <a:gd name="T7" fmla="*/ 2 h 47"/>
                    <a:gd name="T8" fmla="*/ 21 w 34"/>
                    <a:gd name="T9" fmla="*/ 5 h 47"/>
                    <a:gd name="T10" fmla="*/ 20 w 34"/>
                    <a:gd name="T11" fmla="*/ 7 h 47"/>
                    <a:gd name="T12" fmla="*/ 17 w 34"/>
                    <a:gd name="T13" fmla="*/ 12 h 47"/>
                    <a:gd name="T14" fmla="*/ 13 w 34"/>
                    <a:gd name="T15" fmla="*/ 18 h 47"/>
                    <a:gd name="T16" fmla="*/ 8 w 34"/>
                    <a:gd name="T17" fmla="*/ 29 h 47"/>
                    <a:gd name="T18" fmla="*/ 0 w 34"/>
                    <a:gd name="T19" fmla="*/ 42 h 47"/>
                    <a:gd name="T20" fmla="*/ 11 w 34"/>
                    <a:gd name="T21" fmla="*/ 47 h 47"/>
                    <a:gd name="T22" fmla="*/ 19 w 34"/>
                    <a:gd name="T23" fmla="*/ 35 h 47"/>
                    <a:gd name="T24" fmla="*/ 24 w 34"/>
                    <a:gd name="T25" fmla="*/ 24 h 47"/>
                    <a:gd name="T26" fmla="*/ 28 w 34"/>
                    <a:gd name="T27" fmla="*/ 17 h 47"/>
                    <a:gd name="T28" fmla="*/ 31 w 34"/>
                    <a:gd name="T29" fmla="*/ 13 h 47"/>
                    <a:gd name="T30" fmla="*/ 33 w 34"/>
                    <a:gd name="T31" fmla="*/ 10 h 47"/>
                    <a:gd name="T32" fmla="*/ 33 w 34"/>
                    <a:gd name="T33" fmla="*/ 8 h 47"/>
                    <a:gd name="T34" fmla="*/ 33 w 34"/>
                    <a:gd name="T35" fmla="*/ 9 h 47"/>
                    <a:gd name="T36" fmla="*/ 28 w 34"/>
                    <a:gd name="T37" fmla="*/ 5 h 47"/>
                    <a:gd name="T38" fmla="*/ 34 w 34"/>
                    <a:gd name="T39" fmla="*/ 7 h 47"/>
                    <a:gd name="T40" fmla="*/ 34 w 34"/>
                    <a:gd name="T41" fmla="*/ 8 h 47"/>
                    <a:gd name="T42" fmla="*/ 34 w 34"/>
                    <a:gd name="T43" fmla="*/ 8 h 47"/>
                    <a:gd name="T44" fmla="*/ 34 w 34"/>
                    <a:gd name="T45" fmla="*/ 7 h 47"/>
                    <a:gd name="T46" fmla="*/ 23 w 34"/>
                    <a:gd name="T47" fmla="*/ 3 h 47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4"/>
                    <a:gd name="T73" fmla="*/ 0 h 47"/>
                    <a:gd name="T74" fmla="*/ 34 w 34"/>
                    <a:gd name="T75" fmla="*/ 47 h 47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4" h="47">
                      <a:moveTo>
                        <a:pt x="23" y="3"/>
                      </a:moveTo>
                      <a:lnTo>
                        <a:pt x="28" y="5"/>
                      </a:lnTo>
                      <a:lnTo>
                        <a:pt x="24" y="0"/>
                      </a:lnTo>
                      <a:lnTo>
                        <a:pt x="23" y="2"/>
                      </a:lnTo>
                      <a:lnTo>
                        <a:pt x="21" y="5"/>
                      </a:lnTo>
                      <a:lnTo>
                        <a:pt x="20" y="7"/>
                      </a:lnTo>
                      <a:lnTo>
                        <a:pt x="17" y="12"/>
                      </a:lnTo>
                      <a:lnTo>
                        <a:pt x="13" y="18"/>
                      </a:lnTo>
                      <a:lnTo>
                        <a:pt x="8" y="29"/>
                      </a:lnTo>
                      <a:lnTo>
                        <a:pt x="0" y="42"/>
                      </a:lnTo>
                      <a:lnTo>
                        <a:pt x="11" y="47"/>
                      </a:lnTo>
                      <a:lnTo>
                        <a:pt x="19" y="35"/>
                      </a:lnTo>
                      <a:lnTo>
                        <a:pt x="24" y="24"/>
                      </a:lnTo>
                      <a:lnTo>
                        <a:pt x="28" y="17"/>
                      </a:lnTo>
                      <a:lnTo>
                        <a:pt x="31" y="13"/>
                      </a:lnTo>
                      <a:lnTo>
                        <a:pt x="33" y="10"/>
                      </a:lnTo>
                      <a:lnTo>
                        <a:pt x="33" y="8"/>
                      </a:lnTo>
                      <a:lnTo>
                        <a:pt x="33" y="9"/>
                      </a:lnTo>
                      <a:lnTo>
                        <a:pt x="28" y="5"/>
                      </a:lnTo>
                      <a:lnTo>
                        <a:pt x="34" y="7"/>
                      </a:lnTo>
                      <a:lnTo>
                        <a:pt x="34" y="8"/>
                      </a:lnTo>
                      <a:lnTo>
                        <a:pt x="34" y="7"/>
                      </a:lnTo>
                      <a:lnTo>
                        <a:pt x="23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5" name="Freeform 76"/>
                <p:cNvSpPr>
                  <a:spLocks/>
                </p:cNvSpPr>
                <p:nvPr/>
              </p:nvSpPr>
              <p:spPr bwMode="auto">
                <a:xfrm>
                  <a:off x="2653" y="2183"/>
                  <a:ext cx="18" cy="21"/>
                </a:xfrm>
                <a:custGeom>
                  <a:avLst/>
                  <a:gdLst>
                    <a:gd name="T0" fmla="*/ 0 w 34"/>
                    <a:gd name="T1" fmla="*/ 14 h 43"/>
                    <a:gd name="T2" fmla="*/ 0 w 34"/>
                    <a:gd name="T3" fmla="*/ 14 h 43"/>
                    <a:gd name="T4" fmla="*/ 10 w 34"/>
                    <a:gd name="T5" fmla="*/ 16 h 43"/>
                    <a:gd name="T6" fmla="*/ 16 w 34"/>
                    <a:gd name="T7" fmla="*/ 20 h 43"/>
                    <a:gd name="T8" fmla="*/ 19 w 34"/>
                    <a:gd name="T9" fmla="*/ 23 h 43"/>
                    <a:gd name="T10" fmla="*/ 22 w 34"/>
                    <a:gd name="T11" fmla="*/ 28 h 43"/>
                    <a:gd name="T12" fmla="*/ 22 w 34"/>
                    <a:gd name="T13" fmla="*/ 33 h 43"/>
                    <a:gd name="T14" fmla="*/ 22 w 34"/>
                    <a:gd name="T15" fmla="*/ 36 h 43"/>
                    <a:gd name="T16" fmla="*/ 22 w 34"/>
                    <a:gd name="T17" fmla="*/ 38 h 43"/>
                    <a:gd name="T18" fmla="*/ 22 w 34"/>
                    <a:gd name="T19" fmla="*/ 39 h 43"/>
                    <a:gd name="T20" fmla="*/ 33 w 34"/>
                    <a:gd name="T21" fmla="*/ 43 h 43"/>
                    <a:gd name="T22" fmla="*/ 34 w 34"/>
                    <a:gd name="T23" fmla="*/ 41 h 43"/>
                    <a:gd name="T24" fmla="*/ 34 w 34"/>
                    <a:gd name="T25" fmla="*/ 37 h 43"/>
                    <a:gd name="T26" fmla="*/ 34 w 34"/>
                    <a:gd name="T27" fmla="*/ 31 h 43"/>
                    <a:gd name="T28" fmla="*/ 33 w 34"/>
                    <a:gd name="T29" fmla="*/ 23 h 43"/>
                    <a:gd name="T30" fmla="*/ 30 w 34"/>
                    <a:gd name="T31" fmla="*/ 16 h 43"/>
                    <a:gd name="T32" fmla="*/ 24 w 34"/>
                    <a:gd name="T33" fmla="*/ 10 h 43"/>
                    <a:gd name="T34" fmla="*/ 15 w 34"/>
                    <a:gd name="T35" fmla="*/ 4 h 43"/>
                    <a:gd name="T36" fmla="*/ 2 w 34"/>
                    <a:gd name="T37" fmla="*/ 0 h 43"/>
                    <a:gd name="T38" fmla="*/ 2 w 34"/>
                    <a:gd name="T39" fmla="*/ 0 h 43"/>
                    <a:gd name="T40" fmla="*/ 0 w 34"/>
                    <a:gd name="T41" fmla="*/ 14 h 43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34"/>
                    <a:gd name="T64" fmla="*/ 0 h 43"/>
                    <a:gd name="T65" fmla="*/ 34 w 34"/>
                    <a:gd name="T66" fmla="*/ 43 h 43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34" h="43">
                      <a:moveTo>
                        <a:pt x="0" y="14"/>
                      </a:moveTo>
                      <a:lnTo>
                        <a:pt x="0" y="14"/>
                      </a:lnTo>
                      <a:lnTo>
                        <a:pt x="10" y="16"/>
                      </a:lnTo>
                      <a:lnTo>
                        <a:pt x="16" y="20"/>
                      </a:lnTo>
                      <a:lnTo>
                        <a:pt x="19" y="23"/>
                      </a:lnTo>
                      <a:lnTo>
                        <a:pt x="22" y="28"/>
                      </a:lnTo>
                      <a:lnTo>
                        <a:pt x="22" y="33"/>
                      </a:lnTo>
                      <a:lnTo>
                        <a:pt x="22" y="36"/>
                      </a:lnTo>
                      <a:lnTo>
                        <a:pt x="22" y="38"/>
                      </a:lnTo>
                      <a:lnTo>
                        <a:pt x="22" y="39"/>
                      </a:lnTo>
                      <a:lnTo>
                        <a:pt x="33" y="43"/>
                      </a:lnTo>
                      <a:lnTo>
                        <a:pt x="34" y="41"/>
                      </a:lnTo>
                      <a:lnTo>
                        <a:pt x="34" y="37"/>
                      </a:lnTo>
                      <a:lnTo>
                        <a:pt x="34" y="31"/>
                      </a:lnTo>
                      <a:lnTo>
                        <a:pt x="33" y="23"/>
                      </a:lnTo>
                      <a:lnTo>
                        <a:pt x="30" y="16"/>
                      </a:lnTo>
                      <a:lnTo>
                        <a:pt x="24" y="10"/>
                      </a:lnTo>
                      <a:lnTo>
                        <a:pt x="15" y="4"/>
                      </a:lnTo>
                      <a:lnTo>
                        <a:pt x="2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6" name="Freeform 77"/>
                <p:cNvSpPr>
                  <a:spLocks/>
                </p:cNvSpPr>
                <p:nvPr/>
              </p:nvSpPr>
              <p:spPr bwMode="auto">
                <a:xfrm>
                  <a:off x="2610" y="2183"/>
                  <a:ext cx="45" cy="65"/>
                </a:xfrm>
                <a:custGeom>
                  <a:avLst/>
                  <a:gdLst>
                    <a:gd name="T0" fmla="*/ 0 w 89"/>
                    <a:gd name="T1" fmla="*/ 125 h 131"/>
                    <a:gd name="T2" fmla="*/ 1 w 89"/>
                    <a:gd name="T3" fmla="*/ 126 h 131"/>
                    <a:gd name="T4" fmla="*/ 11 w 89"/>
                    <a:gd name="T5" fmla="*/ 131 h 131"/>
                    <a:gd name="T6" fmla="*/ 21 w 89"/>
                    <a:gd name="T7" fmla="*/ 131 h 131"/>
                    <a:gd name="T8" fmla="*/ 28 w 89"/>
                    <a:gd name="T9" fmla="*/ 125 h 131"/>
                    <a:gd name="T10" fmla="*/ 31 w 89"/>
                    <a:gd name="T11" fmla="*/ 117 h 131"/>
                    <a:gd name="T12" fmla="*/ 33 w 89"/>
                    <a:gd name="T13" fmla="*/ 106 h 131"/>
                    <a:gd name="T14" fmla="*/ 34 w 89"/>
                    <a:gd name="T15" fmla="*/ 96 h 131"/>
                    <a:gd name="T16" fmla="*/ 34 w 89"/>
                    <a:gd name="T17" fmla="*/ 84 h 131"/>
                    <a:gd name="T18" fmla="*/ 34 w 89"/>
                    <a:gd name="T19" fmla="*/ 72 h 131"/>
                    <a:gd name="T20" fmla="*/ 35 w 89"/>
                    <a:gd name="T21" fmla="*/ 59 h 131"/>
                    <a:gd name="T22" fmla="*/ 36 w 89"/>
                    <a:gd name="T23" fmla="*/ 48 h 131"/>
                    <a:gd name="T24" fmla="*/ 39 w 89"/>
                    <a:gd name="T25" fmla="*/ 37 h 131"/>
                    <a:gd name="T26" fmla="*/ 44 w 89"/>
                    <a:gd name="T27" fmla="*/ 28 h 131"/>
                    <a:gd name="T28" fmla="*/ 51 w 89"/>
                    <a:gd name="T29" fmla="*/ 21 h 131"/>
                    <a:gd name="T30" fmla="*/ 59 w 89"/>
                    <a:gd name="T31" fmla="*/ 16 h 131"/>
                    <a:gd name="T32" fmla="*/ 71 w 89"/>
                    <a:gd name="T33" fmla="*/ 13 h 131"/>
                    <a:gd name="T34" fmla="*/ 87 w 89"/>
                    <a:gd name="T35" fmla="*/ 14 h 131"/>
                    <a:gd name="T36" fmla="*/ 89 w 89"/>
                    <a:gd name="T37" fmla="*/ 0 h 131"/>
                    <a:gd name="T38" fmla="*/ 71 w 89"/>
                    <a:gd name="T39" fmla="*/ 0 h 131"/>
                    <a:gd name="T40" fmla="*/ 54 w 89"/>
                    <a:gd name="T41" fmla="*/ 4 h 131"/>
                    <a:gd name="T42" fmla="*/ 43 w 89"/>
                    <a:gd name="T43" fmla="*/ 11 h 131"/>
                    <a:gd name="T44" fmla="*/ 34 w 89"/>
                    <a:gd name="T45" fmla="*/ 21 h 131"/>
                    <a:gd name="T46" fmla="*/ 28 w 89"/>
                    <a:gd name="T47" fmla="*/ 33 h 131"/>
                    <a:gd name="T48" fmla="*/ 23 w 89"/>
                    <a:gd name="T49" fmla="*/ 45 h 131"/>
                    <a:gd name="T50" fmla="*/ 22 w 89"/>
                    <a:gd name="T51" fmla="*/ 58 h 131"/>
                    <a:gd name="T52" fmla="*/ 21 w 89"/>
                    <a:gd name="T53" fmla="*/ 72 h 131"/>
                    <a:gd name="T54" fmla="*/ 20 w 89"/>
                    <a:gd name="T55" fmla="*/ 84 h 131"/>
                    <a:gd name="T56" fmla="*/ 20 w 89"/>
                    <a:gd name="T57" fmla="*/ 96 h 131"/>
                    <a:gd name="T58" fmla="*/ 20 w 89"/>
                    <a:gd name="T59" fmla="*/ 106 h 131"/>
                    <a:gd name="T60" fmla="*/ 19 w 89"/>
                    <a:gd name="T61" fmla="*/ 113 h 131"/>
                    <a:gd name="T62" fmla="*/ 18 w 89"/>
                    <a:gd name="T63" fmla="*/ 118 h 131"/>
                    <a:gd name="T64" fmla="*/ 18 w 89"/>
                    <a:gd name="T65" fmla="*/ 119 h 131"/>
                    <a:gd name="T66" fmla="*/ 15 w 89"/>
                    <a:gd name="T67" fmla="*/ 118 h 131"/>
                    <a:gd name="T68" fmla="*/ 8 w 89"/>
                    <a:gd name="T69" fmla="*/ 116 h 131"/>
                    <a:gd name="T70" fmla="*/ 10 w 89"/>
                    <a:gd name="T71" fmla="*/ 117 h 131"/>
                    <a:gd name="T72" fmla="*/ 0 w 89"/>
                    <a:gd name="T73" fmla="*/ 125 h 131"/>
                    <a:gd name="T74" fmla="*/ 0 w 89"/>
                    <a:gd name="T75" fmla="*/ 126 h 131"/>
                    <a:gd name="T76" fmla="*/ 1 w 89"/>
                    <a:gd name="T77" fmla="*/ 126 h 131"/>
                    <a:gd name="T78" fmla="*/ 0 w 89"/>
                    <a:gd name="T79" fmla="*/ 125 h 131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89"/>
                    <a:gd name="T121" fmla="*/ 0 h 131"/>
                    <a:gd name="T122" fmla="*/ 89 w 89"/>
                    <a:gd name="T123" fmla="*/ 131 h 131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89" h="131">
                      <a:moveTo>
                        <a:pt x="0" y="125"/>
                      </a:moveTo>
                      <a:lnTo>
                        <a:pt x="1" y="126"/>
                      </a:lnTo>
                      <a:lnTo>
                        <a:pt x="11" y="131"/>
                      </a:lnTo>
                      <a:lnTo>
                        <a:pt x="21" y="131"/>
                      </a:lnTo>
                      <a:lnTo>
                        <a:pt x="28" y="125"/>
                      </a:lnTo>
                      <a:lnTo>
                        <a:pt x="31" y="117"/>
                      </a:lnTo>
                      <a:lnTo>
                        <a:pt x="33" y="106"/>
                      </a:lnTo>
                      <a:lnTo>
                        <a:pt x="34" y="96"/>
                      </a:lnTo>
                      <a:lnTo>
                        <a:pt x="34" y="84"/>
                      </a:lnTo>
                      <a:lnTo>
                        <a:pt x="34" y="72"/>
                      </a:lnTo>
                      <a:lnTo>
                        <a:pt x="35" y="59"/>
                      </a:lnTo>
                      <a:lnTo>
                        <a:pt x="36" y="48"/>
                      </a:lnTo>
                      <a:lnTo>
                        <a:pt x="39" y="37"/>
                      </a:lnTo>
                      <a:lnTo>
                        <a:pt x="44" y="28"/>
                      </a:lnTo>
                      <a:lnTo>
                        <a:pt x="51" y="21"/>
                      </a:lnTo>
                      <a:lnTo>
                        <a:pt x="59" y="16"/>
                      </a:lnTo>
                      <a:lnTo>
                        <a:pt x="71" y="13"/>
                      </a:lnTo>
                      <a:lnTo>
                        <a:pt x="87" y="14"/>
                      </a:lnTo>
                      <a:lnTo>
                        <a:pt x="89" y="0"/>
                      </a:lnTo>
                      <a:lnTo>
                        <a:pt x="71" y="0"/>
                      </a:lnTo>
                      <a:lnTo>
                        <a:pt x="54" y="4"/>
                      </a:lnTo>
                      <a:lnTo>
                        <a:pt x="43" y="11"/>
                      </a:lnTo>
                      <a:lnTo>
                        <a:pt x="34" y="21"/>
                      </a:lnTo>
                      <a:lnTo>
                        <a:pt x="28" y="33"/>
                      </a:lnTo>
                      <a:lnTo>
                        <a:pt x="23" y="45"/>
                      </a:lnTo>
                      <a:lnTo>
                        <a:pt x="22" y="58"/>
                      </a:lnTo>
                      <a:lnTo>
                        <a:pt x="21" y="72"/>
                      </a:lnTo>
                      <a:lnTo>
                        <a:pt x="20" y="84"/>
                      </a:lnTo>
                      <a:lnTo>
                        <a:pt x="20" y="96"/>
                      </a:lnTo>
                      <a:lnTo>
                        <a:pt x="20" y="106"/>
                      </a:lnTo>
                      <a:lnTo>
                        <a:pt x="19" y="113"/>
                      </a:lnTo>
                      <a:lnTo>
                        <a:pt x="18" y="118"/>
                      </a:lnTo>
                      <a:lnTo>
                        <a:pt x="18" y="119"/>
                      </a:lnTo>
                      <a:lnTo>
                        <a:pt x="15" y="118"/>
                      </a:lnTo>
                      <a:lnTo>
                        <a:pt x="8" y="116"/>
                      </a:lnTo>
                      <a:lnTo>
                        <a:pt x="10" y="117"/>
                      </a:lnTo>
                      <a:lnTo>
                        <a:pt x="0" y="125"/>
                      </a:lnTo>
                      <a:lnTo>
                        <a:pt x="0" y="126"/>
                      </a:lnTo>
                      <a:lnTo>
                        <a:pt x="1" y="126"/>
                      </a:lnTo>
                      <a:lnTo>
                        <a:pt x="0" y="12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7" name="Freeform 78"/>
                <p:cNvSpPr>
                  <a:spLocks/>
                </p:cNvSpPr>
                <p:nvPr/>
              </p:nvSpPr>
              <p:spPr bwMode="auto">
                <a:xfrm>
                  <a:off x="2546" y="2186"/>
                  <a:ext cx="69" cy="59"/>
                </a:xfrm>
                <a:custGeom>
                  <a:avLst/>
                  <a:gdLst>
                    <a:gd name="T0" fmla="*/ 10 w 138"/>
                    <a:gd name="T1" fmla="*/ 66 h 119"/>
                    <a:gd name="T2" fmla="*/ 19 w 138"/>
                    <a:gd name="T3" fmla="*/ 59 h 119"/>
                    <a:gd name="T4" fmla="*/ 15 w 138"/>
                    <a:gd name="T5" fmla="*/ 44 h 119"/>
                    <a:gd name="T6" fmla="*/ 13 w 138"/>
                    <a:gd name="T7" fmla="*/ 31 h 119"/>
                    <a:gd name="T8" fmla="*/ 13 w 138"/>
                    <a:gd name="T9" fmla="*/ 22 h 119"/>
                    <a:gd name="T10" fmla="*/ 14 w 138"/>
                    <a:gd name="T11" fmla="*/ 15 h 119"/>
                    <a:gd name="T12" fmla="*/ 14 w 138"/>
                    <a:gd name="T13" fmla="*/ 13 h 119"/>
                    <a:gd name="T14" fmla="*/ 15 w 138"/>
                    <a:gd name="T15" fmla="*/ 13 h 119"/>
                    <a:gd name="T16" fmla="*/ 17 w 138"/>
                    <a:gd name="T17" fmla="*/ 13 h 119"/>
                    <a:gd name="T18" fmla="*/ 22 w 138"/>
                    <a:gd name="T19" fmla="*/ 15 h 119"/>
                    <a:gd name="T20" fmla="*/ 29 w 138"/>
                    <a:gd name="T21" fmla="*/ 20 h 119"/>
                    <a:gd name="T22" fmla="*/ 38 w 138"/>
                    <a:gd name="T23" fmla="*/ 28 h 119"/>
                    <a:gd name="T24" fmla="*/ 49 w 138"/>
                    <a:gd name="T25" fmla="*/ 37 h 119"/>
                    <a:gd name="T26" fmla="*/ 61 w 138"/>
                    <a:gd name="T27" fmla="*/ 50 h 119"/>
                    <a:gd name="T28" fmla="*/ 76 w 138"/>
                    <a:gd name="T29" fmla="*/ 63 h 119"/>
                    <a:gd name="T30" fmla="*/ 91 w 138"/>
                    <a:gd name="T31" fmla="*/ 80 h 119"/>
                    <a:gd name="T32" fmla="*/ 109 w 138"/>
                    <a:gd name="T33" fmla="*/ 98 h 119"/>
                    <a:gd name="T34" fmla="*/ 128 w 138"/>
                    <a:gd name="T35" fmla="*/ 119 h 119"/>
                    <a:gd name="T36" fmla="*/ 138 w 138"/>
                    <a:gd name="T37" fmla="*/ 111 h 119"/>
                    <a:gd name="T38" fmla="*/ 118 w 138"/>
                    <a:gd name="T39" fmla="*/ 90 h 119"/>
                    <a:gd name="T40" fmla="*/ 101 w 138"/>
                    <a:gd name="T41" fmla="*/ 70 h 119"/>
                    <a:gd name="T42" fmla="*/ 86 w 138"/>
                    <a:gd name="T43" fmla="*/ 54 h 119"/>
                    <a:gd name="T44" fmla="*/ 71 w 138"/>
                    <a:gd name="T45" fmla="*/ 40 h 119"/>
                    <a:gd name="T46" fmla="*/ 58 w 138"/>
                    <a:gd name="T47" fmla="*/ 28 h 119"/>
                    <a:gd name="T48" fmla="*/ 46 w 138"/>
                    <a:gd name="T49" fmla="*/ 17 h 119"/>
                    <a:gd name="T50" fmla="*/ 37 w 138"/>
                    <a:gd name="T51" fmla="*/ 10 h 119"/>
                    <a:gd name="T52" fmla="*/ 28 w 138"/>
                    <a:gd name="T53" fmla="*/ 4 h 119"/>
                    <a:gd name="T54" fmla="*/ 20 w 138"/>
                    <a:gd name="T55" fmla="*/ 0 h 119"/>
                    <a:gd name="T56" fmla="*/ 12 w 138"/>
                    <a:gd name="T57" fmla="*/ 0 h 119"/>
                    <a:gd name="T58" fmla="*/ 5 w 138"/>
                    <a:gd name="T59" fmla="*/ 5 h 119"/>
                    <a:gd name="T60" fmla="*/ 0 w 138"/>
                    <a:gd name="T61" fmla="*/ 13 h 119"/>
                    <a:gd name="T62" fmla="*/ 0 w 138"/>
                    <a:gd name="T63" fmla="*/ 22 h 119"/>
                    <a:gd name="T64" fmla="*/ 0 w 138"/>
                    <a:gd name="T65" fmla="*/ 32 h 119"/>
                    <a:gd name="T66" fmla="*/ 3 w 138"/>
                    <a:gd name="T67" fmla="*/ 45 h 119"/>
                    <a:gd name="T68" fmla="*/ 5 w 138"/>
                    <a:gd name="T69" fmla="*/ 61 h 119"/>
                    <a:gd name="T70" fmla="*/ 14 w 138"/>
                    <a:gd name="T71" fmla="*/ 54 h 119"/>
                    <a:gd name="T72" fmla="*/ 10 w 138"/>
                    <a:gd name="T73" fmla="*/ 66 h 119"/>
                    <a:gd name="T74" fmla="*/ 21 w 138"/>
                    <a:gd name="T75" fmla="*/ 70 h 119"/>
                    <a:gd name="T76" fmla="*/ 19 w 138"/>
                    <a:gd name="T77" fmla="*/ 59 h 119"/>
                    <a:gd name="T78" fmla="*/ 10 w 138"/>
                    <a:gd name="T79" fmla="*/ 66 h 119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38"/>
                    <a:gd name="T121" fmla="*/ 0 h 119"/>
                    <a:gd name="T122" fmla="*/ 138 w 138"/>
                    <a:gd name="T123" fmla="*/ 119 h 119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38" h="119">
                      <a:moveTo>
                        <a:pt x="10" y="66"/>
                      </a:moveTo>
                      <a:lnTo>
                        <a:pt x="19" y="59"/>
                      </a:lnTo>
                      <a:lnTo>
                        <a:pt x="15" y="44"/>
                      </a:lnTo>
                      <a:lnTo>
                        <a:pt x="13" y="31"/>
                      </a:lnTo>
                      <a:lnTo>
                        <a:pt x="13" y="22"/>
                      </a:lnTo>
                      <a:lnTo>
                        <a:pt x="14" y="15"/>
                      </a:lnTo>
                      <a:lnTo>
                        <a:pt x="14" y="13"/>
                      </a:lnTo>
                      <a:lnTo>
                        <a:pt x="15" y="13"/>
                      </a:lnTo>
                      <a:lnTo>
                        <a:pt x="17" y="13"/>
                      </a:lnTo>
                      <a:lnTo>
                        <a:pt x="22" y="15"/>
                      </a:lnTo>
                      <a:lnTo>
                        <a:pt x="29" y="20"/>
                      </a:lnTo>
                      <a:lnTo>
                        <a:pt x="38" y="28"/>
                      </a:lnTo>
                      <a:lnTo>
                        <a:pt x="49" y="37"/>
                      </a:lnTo>
                      <a:lnTo>
                        <a:pt x="61" y="50"/>
                      </a:lnTo>
                      <a:lnTo>
                        <a:pt x="76" y="63"/>
                      </a:lnTo>
                      <a:lnTo>
                        <a:pt x="91" y="80"/>
                      </a:lnTo>
                      <a:lnTo>
                        <a:pt x="109" y="98"/>
                      </a:lnTo>
                      <a:lnTo>
                        <a:pt x="128" y="119"/>
                      </a:lnTo>
                      <a:lnTo>
                        <a:pt x="138" y="111"/>
                      </a:lnTo>
                      <a:lnTo>
                        <a:pt x="118" y="90"/>
                      </a:lnTo>
                      <a:lnTo>
                        <a:pt x="101" y="70"/>
                      </a:lnTo>
                      <a:lnTo>
                        <a:pt x="86" y="54"/>
                      </a:lnTo>
                      <a:lnTo>
                        <a:pt x="71" y="40"/>
                      </a:lnTo>
                      <a:lnTo>
                        <a:pt x="58" y="28"/>
                      </a:lnTo>
                      <a:lnTo>
                        <a:pt x="46" y="17"/>
                      </a:lnTo>
                      <a:lnTo>
                        <a:pt x="37" y="10"/>
                      </a:lnTo>
                      <a:lnTo>
                        <a:pt x="28" y="4"/>
                      </a:lnTo>
                      <a:lnTo>
                        <a:pt x="20" y="0"/>
                      </a:lnTo>
                      <a:lnTo>
                        <a:pt x="12" y="0"/>
                      </a:lnTo>
                      <a:lnTo>
                        <a:pt x="5" y="5"/>
                      </a:lnTo>
                      <a:lnTo>
                        <a:pt x="0" y="13"/>
                      </a:lnTo>
                      <a:lnTo>
                        <a:pt x="0" y="22"/>
                      </a:lnTo>
                      <a:lnTo>
                        <a:pt x="0" y="32"/>
                      </a:lnTo>
                      <a:lnTo>
                        <a:pt x="3" y="45"/>
                      </a:lnTo>
                      <a:lnTo>
                        <a:pt x="5" y="61"/>
                      </a:lnTo>
                      <a:lnTo>
                        <a:pt x="14" y="54"/>
                      </a:lnTo>
                      <a:lnTo>
                        <a:pt x="10" y="66"/>
                      </a:lnTo>
                      <a:lnTo>
                        <a:pt x="21" y="70"/>
                      </a:lnTo>
                      <a:lnTo>
                        <a:pt x="19" y="59"/>
                      </a:lnTo>
                      <a:lnTo>
                        <a:pt x="10" y="6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8" name="Freeform 79"/>
                <p:cNvSpPr>
                  <a:spLocks/>
                </p:cNvSpPr>
                <p:nvPr/>
              </p:nvSpPr>
              <p:spPr bwMode="auto">
                <a:xfrm>
                  <a:off x="2532" y="2211"/>
                  <a:ext cx="21" cy="15"/>
                </a:xfrm>
                <a:custGeom>
                  <a:avLst/>
                  <a:gdLst>
                    <a:gd name="T0" fmla="*/ 12 w 41"/>
                    <a:gd name="T1" fmla="*/ 31 h 31"/>
                    <a:gd name="T2" fmla="*/ 14 w 41"/>
                    <a:gd name="T3" fmla="*/ 29 h 31"/>
                    <a:gd name="T4" fmla="*/ 14 w 41"/>
                    <a:gd name="T5" fmla="*/ 27 h 31"/>
                    <a:gd name="T6" fmla="*/ 14 w 41"/>
                    <a:gd name="T7" fmla="*/ 24 h 31"/>
                    <a:gd name="T8" fmla="*/ 14 w 41"/>
                    <a:gd name="T9" fmla="*/ 21 h 31"/>
                    <a:gd name="T10" fmla="*/ 16 w 41"/>
                    <a:gd name="T11" fmla="*/ 17 h 31"/>
                    <a:gd name="T12" fmla="*/ 18 w 41"/>
                    <a:gd name="T13" fmla="*/ 15 h 31"/>
                    <a:gd name="T14" fmla="*/ 22 w 41"/>
                    <a:gd name="T15" fmla="*/ 12 h 31"/>
                    <a:gd name="T16" fmla="*/ 27 w 41"/>
                    <a:gd name="T17" fmla="*/ 12 h 31"/>
                    <a:gd name="T18" fmla="*/ 37 w 41"/>
                    <a:gd name="T19" fmla="*/ 15 h 31"/>
                    <a:gd name="T20" fmla="*/ 41 w 41"/>
                    <a:gd name="T21" fmla="*/ 3 h 31"/>
                    <a:gd name="T22" fmla="*/ 30 w 41"/>
                    <a:gd name="T23" fmla="*/ 0 h 31"/>
                    <a:gd name="T24" fmla="*/ 18 w 41"/>
                    <a:gd name="T25" fmla="*/ 0 h 31"/>
                    <a:gd name="T26" fmla="*/ 11 w 41"/>
                    <a:gd name="T27" fmla="*/ 4 h 31"/>
                    <a:gd name="T28" fmla="*/ 4 w 41"/>
                    <a:gd name="T29" fmla="*/ 10 h 31"/>
                    <a:gd name="T30" fmla="*/ 2 w 41"/>
                    <a:gd name="T31" fmla="*/ 17 h 31"/>
                    <a:gd name="T32" fmla="*/ 1 w 41"/>
                    <a:gd name="T33" fmla="*/ 23 h 31"/>
                    <a:gd name="T34" fmla="*/ 0 w 41"/>
                    <a:gd name="T35" fmla="*/ 26 h 31"/>
                    <a:gd name="T36" fmla="*/ 0 w 41"/>
                    <a:gd name="T37" fmla="*/ 29 h 31"/>
                    <a:gd name="T38" fmla="*/ 1 w 41"/>
                    <a:gd name="T39" fmla="*/ 26 h 31"/>
                    <a:gd name="T40" fmla="*/ 12 w 41"/>
                    <a:gd name="T41" fmla="*/ 31 h 31"/>
                    <a:gd name="T42" fmla="*/ 14 w 41"/>
                    <a:gd name="T43" fmla="*/ 30 h 31"/>
                    <a:gd name="T44" fmla="*/ 14 w 41"/>
                    <a:gd name="T45" fmla="*/ 29 h 31"/>
                    <a:gd name="T46" fmla="*/ 12 w 41"/>
                    <a:gd name="T47" fmla="*/ 31 h 31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41"/>
                    <a:gd name="T73" fmla="*/ 0 h 31"/>
                    <a:gd name="T74" fmla="*/ 41 w 41"/>
                    <a:gd name="T75" fmla="*/ 31 h 31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41" h="31">
                      <a:moveTo>
                        <a:pt x="12" y="31"/>
                      </a:moveTo>
                      <a:lnTo>
                        <a:pt x="14" y="29"/>
                      </a:lnTo>
                      <a:lnTo>
                        <a:pt x="14" y="27"/>
                      </a:lnTo>
                      <a:lnTo>
                        <a:pt x="14" y="24"/>
                      </a:lnTo>
                      <a:lnTo>
                        <a:pt x="14" y="21"/>
                      </a:lnTo>
                      <a:lnTo>
                        <a:pt x="16" y="17"/>
                      </a:lnTo>
                      <a:lnTo>
                        <a:pt x="18" y="15"/>
                      </a:lnTo>
                      <a:lnTo>
                        <a:pt x="22" y="12"/>
                      </a:lnTo>
                      <a:lnTo>
                        <a:pt x="27" y="12"/>
                      </a:lnTo>
                      <a:lnTo>
                        <a:pt x="37" y="15"/>
                      </a:lnTo>
                      <a:lnTo>
                        <a:pt x="41" y="3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11" y="4"/>
                      </a:lnTo>
                      <a:lnTo>
                        <a:pt x="4" y="10"/>
                      </a:lnTo>
                      <a:lnTo>
                        <a:pt x="2" y="17"/>
                      </a:lnTo>
                      <a:lnTo>
                        <a:pt x="1" y="23"/>
                      </a:lnTo>
                      <a:lnTo>
                        <a:pt x="0" y="26"/>
                      </a:lnTo>
                      <a:lnTo>
                        <a:pt x="0" y="29"/>
                      </a:lnTo>
                      <a:lnTo>
                        <a:pt x="1" y="26"/>
                      </a:lnTo>
                      <a:lnTo>
                        <a:pt x="12" y="31"/>
                      </a:lnTo>
                      <a:lnTo>
                        <a:pt x="14" y="30"/>
                      </a:lnTo>
                      <a:lnTo>
                        <a:pt x="14" y="29"/>
                      </a:lnTo>
                      <a:lnTo>
                        <a:pt x="12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9" name="Freeform 80"/>
                <p:cNvSpPr>
                  <a:spLocks/>
                </p:cNvSpPr>
                <p:nvPr/>
              </p:nvSpPr>
              <p:spPr bwMode="auto">
                <a:xfrm>
                  <a:off x="2530" y="2224"/>
                  <a:ext cx="9" cy="12"/>
                </a:xfrm>
                <a:custGeom>
                  <a:avLst/>
                  <a:gdLst>
                    <a:gd name="T0" fmla="*/ 9 w 17"/>
                    <a:gd name="T1" fmla="*/ 24 h 24"/>
                    <a:gd name="T2" fmla="*/ 13 w 17"/>
                    <a:gd name="T3" fmla="*/ 20 h 24"/>
                    <a:gd name="T4" fmla="*/ 17 w 17"/>
                    <a:gd name="T5" fmla="*/ 5 h 24"/>
                    <a:gd name="T6" fmla="*/ 6 w 17"/>
                    <a:gd name="T7" fmla="*/ 0 h 24"/>
                    <a:gd name="T8" fmla="*/ 0 w 17"/>
                    <a:gd name="T9" fmla="*/ 16 h 24"/>
                    <a:gd name="T10" fmla="*/ 5 w 17"/>
                    <a:gd name="T11" fmla="*/ 12 h 24"/>
                    <a:gd name="T12" fmla="*/ 9 w 17"/>
                    <a:gd name="T13" fmla="*/ 24 h 24"/>
                    <a:gd name="T14" fmla="*/ 12 w 17"/>
                    <a:gd name="T15" fmla="*/ 23 h 24"/>
                    <a:gd name="T16" fmla="*/ 13 w 17"/>
                    <a:gd name="T17" fmla="*/ 20 h 24"/>
                    <a:gd name="T18" fmla="*/ 9 w 17"/>
                    <a:gd name="T19" fmla="*/ 24 h 2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24"/>
                    <a:gd name="T32" fmla="*/ 17 w 17"/>
                    <a:gd name="T33" fmla="*/ 24 h 2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24">
                      <a:moveTo>
                        <a:pt x="9" y="24"/>
                      </a:moveTo>
                      <a:lnTo>
                        <a:pt x="13" y="20"/>
                      </a:lnTo>
                      <a:lnTo>
                        <a:pt x="17" y="5"/>
                      </a:lnTo>
                      <a:lnTo>
                        <a:pt x="6" y="0"/>
                      </a:lnTo>
                      <a:lnTo>
                        <a:pt x="0" y="16"/>
                      </a:lnTo>
                      <a:lnTo>
                        <a:pt x="5" y="12"/>
                      </a:lnTo>
                      <a:lnTo>
                        <a:pt x="9" y="24"/>
                      </a:lnTo>
                      <a:lnTo>
                        <a:pt x="12" y="23"/>
                      </a:lnTo>
                      <a:lnTo>
                        <a:pt x="13" y="20"/>
                      </a:lnTo>
                      <a:lnTo>
                        <a:pt x="9" y="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0" name="Freeform 81"/>
                <p:cNvSpPr>
                  <a:spLocks/>
                </p:cNvSpPr>
                <p:nvPr/>
              </p:nvSpPr>
              <p:spPr bwMode="auto">
                <a:xfrm>
                  <a:off x="2521" y="2230"/>
                  <a:ext cx="14" cy="10"/>
                </a:xfrm>
                <a:custGeom>
                  <a:avLst/>
                  <a:gdLst>
                    <a:gd name="T0" fmla="*/ 11 w 27"/>
                    <a:gd name="T1" fmla="*/ 17 h 21"/>
                    <a:gd name="T2" fmla="*/ 8 w 27"/>
                    <a:gd name="T3" fmla="*/ 21 h 21"/>
                    <a:gd name="T4" fmla="*/ 27 w 27"/>
                    <a:gd name="T5" fmla="*/ 12 h 21"/>
                    <a:gd name="T6" fmla="*/ 23 w 27"/>
                    <a:gd name="T7" fmla="*/ 0 h 21"/>
                    <a:gd name="T8" fmla="*/ 3 w 27"/>
                    <a:gd name="T9" fmla="*/ 8 h 21"/>
                    <a:gd name="T10" fmla="*/ 0 w 27"/>
                    <a:gd name="T11" fmla="*/ 11 h 21"/>
                    <a:gd name="T12" fmla="*/ 3 w 27"/>
                    <a:gd name="T13" fmla="*/ 8 h 21"/>
                    <a:gd name="T14" fmla="*/ 1 w 27"/>
                    <a:gd name="T15" fmla="*/ 9 h 21"/>
                    <a:gd name="T16" fmla="*/ 0 w 27"/>
                    <a:gd name="T17" fmla="*/ 11 h 21"/>
                    <a:gd name="T18" fmla="*/ 11 w 27"/>
                    <a:gd name="T19" fmla="*/ 17 h 2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21"/>
                    <a:gd name="T32" fmla="*/ 27 w 27"/>
                    <a:gd name="T33" fmla="*/ 21 h 2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21">
                      <a:moveTo>
                        <a:pt x="11" y="17"/>
                      </a:moveTo>
                      <a:lnTo>
                        <a:pt x="8" y="21"/>
                      </a:lnTo>
                      <a:lnTo>
                        <a:pt x="27" y="12"/>
                      </a:lnTo>
                      <a:lnTo>
                        <a:pt x="23" y="0"/>
                      </a:lnTo>
                      <a:lnTo>
                        <a:pt x="3" y="8"/>
                      </a:lnTo>
                      <a:lnTo>
                        <a:pt x="0" y="11"/>
                      </a:lnTo>
                      <a:lnTo>
                        <a:pt x="3" y="8"/>
                      </a:lnTo>
                      <a:lnTo>
                        <a:pt x="1" y="9"/>
                      </a:lnTo>
                      <a:lnTo>
                        <a:pt x="0" y="11"/>
                      </a:lnTo>
                      <a:lnTo>
                        <a:pt x="11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1" name="Freeform 82"/>
                <p:cNvSpPr>
                  <a:spLocks/>
                </p:cNvSpPr>
                <p:nvPr/>
              </p:nvSpPr>
              <p:spPr bwMode="auto">
                <a:xfrm>
                  <a:off x="2510" y="2236"/>
                  <a:ext cx="17" cy="26"/>
                </a:xfrm>
                <a:custGeom>
                  <a:avLst/>
                  <a:gdLst>
                    <a:gd name="T0" fmla="*/ 8 w 32"/>
                    <a:gd name="T1" fmla="*/ 53 h 53"/>
                    <a:gd name="T2" fmla="*/ 13 w 32"/>
                    <a:gd name="T3" fmla="*/ 50 h 53"/>
                    <a:gd name="T4" fmla="*/ 32 w 32"/>
                    <a:gd name="T5" fmla="*/ 6 h 53"/>
                    <a:gd name="T6" fmla="*/ 21 w 32"/>
                    <a:gd name="T7" fmla="*/ 0 h 53"/>
                    <a:gd name="T8" fmla="*/ 0 w 32"/>
                    <a:gd name="T9" fmla="*/ 44 h 53"/>
                    <a:gd name="T10" fmla="*/ 5 w 32"/>
                    <a:gd name="T11" fmla="*/ 41 h 53"/>
                    <a:gd name="T12" fmla="*/ 8 w 32"/>
                    <a:gd name="T13" fmla="*/ 53 h 53"/>
                    <a:gd name="T14" fmla="*/ 11 w 32"/>
                    <a:gd name="T15" fmla="*/ 52 h 53"/>
                    <a:gd name="T16" fmla="*/ 13 w 32"/>
                    <a:gd name="T17" fmla="*/ 50 h 53"/>
                    <a:gd name="T18" fmla="*/ 8 w 32"/>
                    <a:gd name="T19" fmla="*/ 53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2"/>
                    <a:gd name="T31" fmla="*/ 0 h 53"/>
                    <a:gd name="T32" fmla="*/ 32 w 32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2" h="53">
                      <a:moveTo>
                        <a:pt x="8" y="53"/>
                      </a:moveTo>
                      <a:lnTo>
                        <a:pt x="13" y="50"/>
                      </a:lnTo>
                      <a:lnTo>
                        <a:pt x="32" y="6"/>
                      </a:lnTo>
                      <a:lnTo>
                        <a:pt x="21" y="0"/>
                      </a:lnTo>
                      <a:lnTo>
                        <a:pt x="0" y="44"/>
                      </a:lnTo>
                      <a:lnTo>
                        <a:pt x="5" y="41"/>
                      </a:lnTo>
                      <a:lnTo>
                        <a:pt x="8" y="53"/>
                      </a:lnTo>
                      <a:lnTo>
                        <a:pt x="11" y="52"/>
                      </a:lnTo>
                      <a:lnTo>
                        <a:pt x="13" y="50"/>
                      </a:lnTo>
                      <a:lnTo>
                        <a:pt x="8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2" name="Freeform 83"/>
                <p:cNvSpPr>
                  <a:spLocks/>
                </p:cNvSpPr>
                <p:nvPr/>
              </p:nvSpPr>
              <p:spPr bwMode="auto">
                <a:xfrm>
                  <a:off x="2498" y="2256"/>
                  <a:ext cx="17" cy="18"/>
                </a:xfrm>
                <a:custGeom>
                  <a:avLst/>
                  <a:gdLst>
                    <a:gd name="T0" fmla="*/ 11 w 33"/>
                    <a:gd name="T1" fmla="*/ 35 h 35"/>
                    <a:gd name="T2" fmla="*/ 11 w 33"/>
                    <a:gd name="T3" fmla="*/ 35 h 35"/>
                    <a:gd name="T4" fmla="*/ 16 w 33"/>
                    <a:gd name="T5" fmla="*/ 28 h 35"/>
                    <a:gd name="T6" fmla="*/ 20 w 33"/>
                    <a:gd name="T7" fmla="*/ 23 h 35"/>
                    <a:gd name="T8" fmla="*/ 24 w 33"/>
                    <a:gd name="T9" fmla="*/ 19 h 35"/>
                    <a:gd name="T10" fmla="*/ 27 w 33"/>
                    <a:gd name="T11" fmla="*/ 16 h 35"/>
                    <a:gd name="T12" fmla="*/ 30 w 33"/>
                    <a:gd name="T13" fmla="*/ 13 h 35"/>
                    <a:gd name="T14" fmla="*/ 32 w 33"/>
                    <a:gd name="T15" fmla="*/ 12 h 35"/>
                    <a:gd name="T16" fmla="*/ 33 w 33"/>
                    <a:gd name="T17" fmla="*/ 12 h 35"/>
                    <a:gd name="T18" fmla="*/ 33 w 33"/>
                    <a:gd name="T19" fmla="*/ 12 h 35"/>
                    <a:gd name="T20" fmla="*/ 30 w 33"/>
                    <a:gd name="T21" fmla="*/ 0 h 35"/>
                    <a:gd name="T22" fmla="*/ 28 w 33"/>
                    <a:gd name="T23" fmla="*/ 1 h 35"/>
                    <a:gd name="T24" fmla="*/ 26 w 33"/>
                    <a:gd name="T25" fmla="*/ 1 h 35"/>
                    <a:gd name="T26" fmla="*/ 23 w 33"/>
                    <a:gd name="T27" fmla="*/ 3 h 35"/>
                    <a:gd name="T28" fmla="*/ 19 w 33"/>
                    <a:gd name="T29" fmla="*/ 5 h 35"/>
                    <a:gd name="T30" fmla="*/ 15 w 33"/>
                    <a:gd name="T31" fmla="*/ 10 h 35"/>
                    <a:gd name="T32" fmla="*/ 10 w 33"/>
                    <a:gd name="T33" fmla="*/ 15 h 35"/>
                    <a:gd name="T34" fmla="*/ 5 w 33"/>
                    <a:gd name="T35" fmla="*/ 20 h 35"/>
                    <a:gd name="T36" fmla="*/ 0 w 33"/>
                    <a:gd name="T37" fmla="*/ 28 h 35"/>
                    <a:gd name="T38" fmla="*/ 0 w 33"/>
                    <a:gd name="T39" fmla="*/ 28 h 35"/>
                    <a:gd name="T40" fmla="*/ 11 w 33"/>
                    <a:gd name="T41" fmla="*/ 35 h 3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33"/>
                    <a:gd name="T64" fmla="*/ 0 h 35"/>
                    <a:gd name="T65" fmla="*/ 33 w 33"/>
                    <a:gd name="T66" fmla="*/ 35 h 3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33" h="35">
                      <a:moveTo>
                        <a:pt x="11" y="35"/>
                      </a:moveTo>
                      <a:lnTo>
                        <a:pt x="11" y="35"/>
                      </a:lnTo>
                      <a:lnTo>
                        <a:pt x="16" y="28"/>
                      </a:lnTo>
                      <a:lnTo>
                        <a:pt x="20" y="23"/>
                      </a:lnTo>
                      <a:lnTo>
                        <a:pt x="24" y="19"/>
                      </a:lnTo>
                      <a:lnTo>
                        <a:pt x="27" y="16"/>
                      </a:lnTo>
                      <a:lnTo>
                        <a:pt x="30" y="13"/>
                      </a:lnTo>
                      <a:lnTo>
                        <a:pt x="32" y="12"/>
                      </a:lnTo>
                      <a:lnTo>
                        <a:pt x="33" y="12"/>
                      </a:lnTo>
                      <a:lnTo>
                        <a:pt x="30" y="0"/>
                      </a:lnTo>
                      <a:lnTo>
                        <a:pt x="28" y="1"/>
                      </a:lnTo>
                      <a:lnTo>
                        <a:pt x="26" y="1"/>
                      </a:lnTo>
                      <a:lnTo>
                        <a:pt x="23" y="3"/>
                      </a:lnTo>
                      <a:lnTo>
                        <a:pt x="19" y="5"/>
                      </a:lnTo>
                      <a:lnTo>
                        <a:pt x="15" y="10"/>
                      </a:lnTo>
                      <a:lnTo>
                        <a:pt x="10" y="15"/>
                      </a:lnTo>
                      <a:lnTo>
                        <a:pt x="5" y="20"/>
                      </a:lnTo>
                      <a:lnTo>
                        <a:pt x="0" y="28"/>
                      </a:lnTo>
                      <a:lnTo>
                        <a:pt x="11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3" name="Freeform 84"/>
                <p:cNvSpPr>
                  <a:spLocks/>
                </p:cNvSpPr>
                <p:nvPr/>
              </p:nvSpPr>
              <p:spPr bwMode="auto">
                <a:xfrm>
                  <a:off x="2496" y="2270"/>
                  <a:ext cx="20" cy="54"/>
                </a:xfrm>
                <a:custGeom>
                  <a:avLst/>
                  <a:gdLst>
                    <a:gd name="T0" fmla="*/ 41 w 41"/>
                    <a:gd name="T1" fmla="*/ 97 h 108"/>
                    <a:gd name="T2" fmla="*/ 41 w 41"/>
                    <a:gd name="T3" fmla="*/ 100 h 108"/>
                    <a:gd name="T4" fmla="*/ 41 w 41"/>
                    <a:gd name="T5" fmla="*/ 98 h 108"/>
                    <a:gd name="T6" fmla="*/ 40 w 41"/>
                    <a:gd name="T7" fmla="*/ 96 h 108"/>
                    <a:gd name="T8" fmla="*/ 38 w 41"/>
                    <a:gd name="T9" fmla="*/ 93 h 108"/>
                    <a:gd name="T10" fmla="*/ 36 w 41"/>
                    <a:gd name="T11" fmla="*/ 89 h 108"/>
                    <a:gd name="T12" fmla="*/ 32 w 41"/>
                    <a:gd name="T13" fmla="*/ 83 h 108"/>
                    <a:gd name="T14" fmla="*/ 29 w 41"/>
                    <a:gd name="T15" fmla="*/ 78 h 108"/>
                    <a:gd name="T16" fmla="*/ 27 w 41"/>
                    <a:gd name="T17" fmla="*/ 71 h 108"/>
                    <a:gd name="T18" fmla="*/ 23 w 41"/>
                    <a:gd name="T19" fmla="*/ 64 h 108"/>
                    <a:gd name="T20" fmla="*/ 20 w 41"/>
                    <a:gd name="T21" fmla="*/ 56 h 108"/>
                    <a:gd name="T22" fmla="*/ 16 w 41"/>
                    <a:gd name="T23" fmla="*/ 49 h 108"/>
                    <a:gd name="T24" fmla="*/ 15 w 41"/>
                    <a:gd name="T25" fmla="*/ 41 h 108"/>
                    <a:gd name="T26" fmla="*/ 14 w 41"/>
                    <a:gd name="T27" fmla="*/ 33 h 108"/>
                    <a:gd name="T28" fmla="*/ 13 w 41"/>
                    <a:gd name="T29" fmla="*/ 26 h 108"/>
                    <a:gd name="T30" fmla="*/ 13 w 41"/>
                    <a:gd name="T31" fmla="*/ 19 h 108"/>
                    <a:gd name="T32" fmla="*/ 14 w 41"/>
                    <a:gd name="T33" fmla="*/ 12 h 108"/>
                    <a:gd name="T34" fmla="*/ 16 w 41"/>
                    <a:gd name="T35" fmla="*/ 7 h 108"/>
                    <a:gd name="T36" fmla="*/ 5 w 41"/>
                    <a:gd name="T37" fmla="*/ 0 h 108"/>
                    <a:gd name="T38" fmla="*/ 2 w 41"/>
                    <a:gd name="T39" fmla="*/ 8 h 108"/>
                    <a:gd name="T40" fmla="*/ 0 w 41"/>
                    <a:gd name="T41" fmla="*/ 17 h 108"/>
                    <a:gd name="T42" fmla="*/ 0 w 41"/>
                    <a:gd name="T43" fmla="*/ 26 h 108"/>
                    <a:gd name="T44" fmla="*/ 0 w 41"/>
                    <a:gd name="T45" fmla="*/ 35 h 108"/>
                    <a:gd name="T46" fmla="*/ 2 w 41"/>
                    <a:gd name="T47" fmla="*/ 43 h 108"/>
                    <a:gd name="T48" fmla="*/ 5 w 41"/>
                    <a:gd name="T49" fmla="*/ 52 h 108"/>
                    <a:gd name="T50" fmla="*/ 8 w 41"/>
                    <a:gd name="T51" fmla="*/ 60 h 108"/>
                    <a:gd name="T52" fmla="*/ 12 w 41"/>
                    <a:gd name="T53" fmla="*/ 68 h 108"/>
                    <a:gd name="T54" fmla="*/ 14 w 41"/>
                    <a:gd name="T55" fmla="*/ 76 h 108"/>
                    <a:gd name="T56" fmla="*/ 18 w 41"/>
                    <a:gd name="T57" fmla="*/ 83 h 108"/>
                    <a:gd name="T58" fmla="*/ 22 w 41"/>
                    <a:gd name="T59" fmla="*/ 90 h 108"/>
                    <a:gd name="T60" fmla="*/ 24 w 41"/>
                    <a:gd name="T61" fmla="*/ 95 h 108"/>
                    <a:gd name="T62" fmla="*/ 28 w 41"/>
                    <a:gd name="T63" fmla="*/ 101 h 108"/>
                    <a:gd name="T64" fmla="*/ 30 w 41"/>
                    <a:gd name="T65" fmla="*/ 104 h 108"/>
                    <a:gd name="T66" fmla="*/ 31 w 41"/>
                    <a:gd name="T67" fmla="*/ 105 h 108"/>
                    <a:gd name="T68" fmla="*/ 32 w 41"/>
                    <a:gd name="T69" fmla="*/ 106 h 108"/>
                    <a:gd name="T70" fmla="*/ 32 w 41"/>
                    <a:gd name="T71" fmla="*/ 108 h 108"/>
                    <a:gd name="T72" fmla="*/ 32 w 41"/>
                    <a:gd name="T73" fmla="*/ 106 h 108"/>
                    <a:gd name="T74" fmla="*/ 32 w 41"/>
                    <a:gd name="T75" fmla="*/ 106 h 108"/>
                    <a:gd name="T76" fmla="*/ 32 w 41"/>
                    <a:gd name="T77" fmla="*/ 108 h 108"/>
                    <a:gd name="T78" fmla="*/ 41 w 41"/>
                    <a:gd name="T79" fmla="*/ 97 h 10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41"/>
                    <a:gd name="T121" fmla="*/ 0 h 108"/>
                    <a:gd name="T122" fmla="*/ 41 w 41"/>
                    <a:gd name="T123" fmla="*/ 108 h 108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41" h="108">
                      <a:moveTo>
                        <a:pt x="41" y="97"/>
                      </a:moveTo>
                      <a:lnTo>
                        <a:pt x="41" y="100"/>
                      </a:lnTo>
                      <a:lnTo>
                        <a:pt x="41" y="98"/>
                      </a:lnTo>
                      <a:lnTo>
                        <a:pt x="40" y="96"/>
                      </a:lnTo>
                      <a:lnTo>
                        <a:pt x="38" y="93"/>
                      </a:lnTo>
                      <a:lnTo>
                        <a:pt x="36" y="89"/>
                      </a:lnTo>
                      <a:lnTo>
                        <a:pt x="32" y="83"/>
                      </a:lnTo>
                      <a:lnTo>
                        <a:pt x="29" y="78"/>
                      </a:lnTo>
                      <a:lnTo>
                        <a:pt x="27" y="71"/>
                      </a:lnTo>
                      <a:lnTo>
                        <a:pt x="23" y="64"/>
                      </a:lnTo>
                      <a:lnTo>
                        <a:pt x="20" y="56"/>
                      </a:lnTo>
                      <a:lnTo>
                        <a:pt x="16" y="49"/>
                      </a:lnTo>
                      <a:lnTo>
                        <a:pt x="15" y="41"/>
                      </a:lnTo>
                      <a:lnTo>
                        <a:pt x="14" y="33"/>
                      </a:lnTo>
                      <a:lnTo>
                        <a:pt x="13" y="26"/>
                      </a:lnTo>
                      <a:lnTo>
                        <a:pt x="13" y="19"/>
                      </a:lnTo>
                      <a:lnTo>
                        <a:pt x="14" y="12"/>
                      </a:lnTo>
                      <a:lnTo>
                        <a:pt x="16" y="7"/>
                      </a:lnTo>
                      <a:lnTo>
                        <a:pt x="5" y="0"/>
                      </a:lnTo>
                      <a:lnTo>
                        <a:pt x="2" y="8"/>
                      </a:lnTo>
                      <a:lnTo>
                        <a:pt x="0" y="17"/>
                      </a:lnTo>
                      <a:lnTo>
                        <a:pt x="0" y="26"/>
                      </a:lnTo>
                      <a:lnTo>
                        <a:pt x="0" y="35"/>
                      </a:lnTo>
                      <a:lnTo>
                        <a:pt x="2" y="43"/>
                      </a:lnTo>
                      <a:lnTo>
                        <a:pt x="5" y="52"/>
                      </a:lnTo>
                      <a:lnTo>
                        <a:pt x="8" y="60"/>
                      </a:lnTo>
                      <a:lnTo>
                        <a:pt x="12" y="68"/>
                      </a:lnTo>
                      <a:lnTo>
                        <a:pt x="14" y="76"/>
                      </a:lnTo>
                      <a:lnTo>
                        <a:pt x="18" y="83"/>
                      </a:lnTo>
                      <a:lnTo>
                        <a:pt x="22" y="90"/>
                      </a:lnTo>
                      <a:lnTo>
                        <a:pt x="24" y="95"/>
                      </a:lnTo>
                      <a:lnTo>
                        <a:pt x="28" y="101"/>
                      </a:lnTo>
                      <a:lnTo>
                        <a:pt x="30" y="104"/>
                      </a:lnTo>
                      <a:lnTo>
                        <a:pt x="31" y="105"/>
                      </a:lnTo>
                      <a:lnTo>
                        <a:pt x="32" y="106"/>
                      </a:lnTo>
                      <a:lnTo>
                        <a:pt x="32" y="108"/>
                      </a:lnTo>
                      <a:lnTo>
                        <a:pt x="32" y="106"/>
                      </a:lnTo>
                      <a:lnTo>
                        <a:pt x="32" y="108"/>
                      </a:lnTo>
                      <a:lnTo>
                        <a:pt x="41" y="9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4" name="Freeform 85"/>
                <p:cNvSpPr>
                  <a:spLocks/>
                </p:cNvSpPr>
                <p:nvPr/>
              </p:nvSpPr>
              <p:spPr bwMode="auto">
                <a:xfrm>
                  <a:off x="2576" y="2295"/>
                  <a:ext cx="40" cy="15"/>
                </a:xfrm>
                <a:custGeom>
                  <a:avLst/>
                  <a:gdLst>
                    <a:gd name="T0" fmla="*/ 0 w 81"/>
                    <a:gd name="T1" fmla="*/ 1 h 30"/>
                    <a:gd name="T2" fmla="*/ 1 w 81"/>
                    <a:gd name="T3" fmla="*/ 1 h 30"/>
                    <a:gd name="T4" fmla="*/ 4 w 81"/>
                    <a:gd name="T5" fmla="*/ 1 h 30"/>
                    <a:gd name="T6" fmla="*/ 7 w 81"/>
                    <a:gd name="T7" fmla="*/ 1 h 30"/>
                    <a:gd name="T8" fmla="*/ 12 w 81"/>
                    <a:gd name="T9" fmla="*/ 0 h 30"/>
                    <a:gd name="T10" fmla="*/ 18 w 81"/>
                    <a:gd name="T11" fmla="*/ 0 h 30"/>
                    <a:gd name="T12" fmla="*/ 23 w 81"/>
                    <a:gd name="T13" fmla="*/ 0 h 30"/>
                    <a:gd name="T14" fmla="*/ 30 w 81"/>
                    <a:gd name="T15" fmla="*/ 0 h 30"/>
                    <a:gd name="T16" fmla="*/ 37 w 81"/>
                    <a:gd name="T17" fmla="*/ 0 h 30"/>
                    <a:gd name="T18" fmla="*/ 44 w 81"/>
                    <a:gd name="T19" fmla="*/ 1 h 30"/>
                    <a:gd name="T20" fmla="*/ 51 w 81"/>
                    <a:gd name="T21" fmla="*/ 2 h 30"/>
                    <a:gd name="T22" fmla="*/ 58 w 81"/>
                    <a:gd name="T23" fmla="*/ 5 h 30"/>
                    <a:gd name="T24" fmla="*/ 64 w 81"/>
                    <a:gd name="T25" fmla="*/ 8 h 30"/>
                    <a:gd name="T26" fmla="*/ 69 w 81"/>
                    <a:gd name="T27" fmla="*/ 11 h 30"/>
                    <a:gd name="T28" fmla="*/ 74 w 81"/>
                    <a:gd name="T29" fmla="*/ 17 h 30"/>
                    <a:gd name="T30" fmla="*/ 78 w 81"/>
                    <a:gd name="T31" fmla="*/ 23 h 30"/>
                    <a:gd name="T32" fmla="*/ 81 w 81"/>
                    <a:gd name="T33" fmla="*/ 30 h 30"/>
                    <a:gd name="T34" fmla="*/ 0 w 81"/>
                    <a:gd name="T35" fmla="*/ 1 h 3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81"/>
                    <a:gd name="T55" fmla="*/ 0 h 30"/>
                    <a:gd name="T56" fmla="*/ 81 w 81"/>
                    <a:gd name="T57" fmla="*/ 30 h 30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81" h="30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4" y="1"/>
                      </a:lnTo>
                      <a:lnTo>
                        <a:pt x="7" y="1"/>
                      </a:lnTo>
                      <a:lnTo>
                        <a:pt x="12" y="0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30" y="0"/>
                      </a:lnTo>
                      <a:lnTo>
                        <a:pt x="37" y="0"/>
                      </a:lnTo>
                      <a:lnTo>
                        <a:pt x="44" y="1"/>
                      </a:lnTo>
                      <a:lnTo>
                        <a:pt x="51" y="2"/>
                      </a:lnTo>
                      <a:lnTo>
                        <a:pt x="58" y="5"/>
                      </a:lnTo>
                      <a:lnTo>
                        <a:pt x="64" y="8"/>
                      </a:lnTo>
                      <a:lnTo>
                        <a:pt x="69" y="11"/>
                      </a:lnTo>
                      <a:lnTo>
                        <a:pt x="74" y="17"/>
                      </a:lnTo>
                      <a:lnTo>
                        <a:pt x="78" y="23"/>
                      </a:lnTo>
                      <a:lnTo>
                        <a:pt x="81" y="3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FFBFA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5" name="Freeform 86"/>
                <p:cNvSpPr>
                  <a:spLocks/>
                </p:cNvSpPr>
                <p:nvPr/>
              </p:nvSpPr>
              <p:spPr bwMode="auto">
                <a:xfrm>
                  <a:off x="2576" y="2293"/>
                  <a:ext cx="42" cy="18"/>
                </a:xfrm>
                <a:custGeom>
                  <a:avLst/>
                  <a:gdLst>
                    <a:gd name="T0" fmla="*/ 83 w 83"/>
                    <a:gd name="T1" fmla="*/ 32 h 34"/>
                    <a:gd name="T2" fmla="*/ 81 w 83"/>
                    <a:gd name="T3" fmla="*/ 25 h 34"/>
                    <a:gd name="T4" fmla="*/ 76 w 83"/>
                    <a:gd name="T5" fmla="*/ 18 h 34"/>
                    <a:gd name="T6" fmla="*/ 72 w 83"/>
                    <a:gd name="T7" fmla="*/ 12 h 34"/>
                    <a:gd name="T8" fmla="*/ 66 w 83"/>
                    <a:gd name="T9" fmla="*/ 9 h 34"/>
                    <a:gd name="T10" fmla="*/ 59 w 83"/>
                    <a:gd name="T11" fmla="*/ 5 h 34"/>
                    <a:gd name="T12" fmla="*/ 52 w 83"/>
                    <a:gd name="T13" fmla="*/ 2 h 34"/>
                    <a:gd name="T14" fmla="*/ 44 w 83"/>
                    <a:gd name="T15" fmla="*/ 1 h 34"/>
                    <a:gd name="T16" fmla="*/ 37 w 83"/>
                    <a:gd name="T17" fmla="*/ 0 h 34"/>
                    <a:gd name="T18" fmla="*/ 30 w 83"/>
                    <a:gd name="T19" fmla="*/ 0 h 34"/>
                    <a:gd name="T20" fmla="*/ 23 w 83"/>
                    <a:gd name="T21" fmla="*/ 0 h 34"/>
                    <a:gd name="T22" fmla="*/ 18 w 83"/>
                    <a:gd name="T23" fmla="*/ 0 h 34"/>
                    <a:gd name="T24" fmla="*/ 12 w 83"/>
                    <a:gd name="T25" fmla="*/ 0 h 34"/>
                    <a:gd name="T26" fmla="*/ 7 w 83"/>
                    <a:gd name="T27" fmla="*/ 1 h 34"/>
                    <a:gd name="T28" fmla="*/ 4 w 83"/>
                    <a:gd name="T29" fmla="*/ 1 h 34"/>
                    <a:gd name="T30" fmla="*/ 1 w 83"/>
                    <a:gd name="T31" fmla="*/ 2 h 34"/>
                    <a:gd name="T32" fmla="*/ 0 w 83"/>
                    <a:gd name="T33" fmla="*/ 2 h 34"/>
                    <a:gd name="T34" fmla="*/ 1 w 83"/>
                    <a:gd name="T35" fmla="*/ 8 h 34"/>
                    <a:gd name="T36" fmla="*/ 3 w 83"/>
                    <a:gd name="T37" fmla="*/ 8 h 34"/>
                    <a:gd name="T38" fmla="*/ 5 w 83"/>
                    <a:gd name="T39" fmla="*/ 8 h 34"/>
                    <a:gd name="T40" fmla="*/ 7 w 83"/>
                    <a:gd name="T41" fmla="*/ 6 h 34"/>
                    <a:gd name="T42" fmla="*/ 12 w 83"/>
                    <a:gd name="T43" fmla="*/ 6 h 34"/>
                    <a:gd name="T44" fmla="*/ 18 w 83"/>
                    <a:gd name="T45" fmla="*/ 6 h 34"/>
                    <a:gd name="T46" fmla="*/ 23 w 83"/>
                    <a:gd name="T47" fmla="*/ 6 h 34"/>
                    <a:gd name="T48" fmla="*/ 30 w 83"/>
                    <a:gd name="T49" fmla="*/ 6 h 34"/>
                    <a:gd name="T50" fmla="*/ 36 w 83"/>
                    <a:gd name="T51" fmla="*/ 6 h 34"/>
                    <a:gd name="T52" fmla="*/ 43 w 83"/>
                    <a:gd name="T53" fmla="*/ 8 h 34"/>
                    <a:gd name="T54" fmla="*/ 50 w 83"/>
                    <a:gd name="T55" fmla="*/ 9 h 34"/>
                    <a:gd name="T56" fmla="*/ 56 w 83"/>
                    <a:gd name="T57" fmla="*/ 11 h 34"/>
                    <a:gd name="T58" fmla="*/ 63 w 83"/>
                    <a:gd name="T59" fmla="*/ 13 h 34"/>
                    <a:gd name="T60" fmla="*/ 67 w 83"/>
                    <a:gd name="T61" fmla="*/ 17 h 34"/>
                    <a:gd name="T62" fmla="*/ 72 w 83"/>
                    <a:gd name="T63" fmla="*/ 21 h 34"/>
                    <a:gd name="T64" fmla="*/ 75 w 83"/>
                    <a:gd name="T65" fmla="*/ 27 h 34"/>
                    <a:gd name="T66" fmla="*/ 78 w 83"/>
                    <a:gd name="T67" fmla="*/ 34 h 34"/>
                    <a:gd name="T68" fmla="*/ 83 w 83"/>
                    <a:gd name="T69" fmla="*/ 32 h 34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83"/>
                    <a:gd name="T106" fmla="*/ 0 h 34"/>
                    <a:gd name="T107" fmla="*/ 83 w 83"/>
                    <a:gd name="T108" fmla="*/ 34 h 34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83" h="34">
                      <a:moveTo>
                        <a:pt x="83" y="32"/>
                      </a:moveTo>
                      <a:lnTo>
                        <a:pt x="81" y="25"/>
                      </a:lnTo>
                      <a:lnTo>
                        <a:pt x="76" y="18"/>
                      </a:lnTo>
                      <a:lnTo>
                        <a:pt x="72" y="12"/>
                      </a:lnTo>
                      <a:lnTo>
                        <a:pt x="66" y="9"/>
                      </a:lnTo>
                      <a:lnTo>
                        <a:pt x="59" y="5"/>
                      </a:lnTo>
                      <a:lnTo>
                        <a:pt x="52" y="2"/>
                      </a:lnTo>
                      <a:lnTo>
                        <a:pt x="44" y="1"/>
                      </a:lnTo>
                      <a:lnTo>
                        <a:pt x="37" y="0"/>
                      </a:lnTo>
                      <a:lnTo>
                        <a:pt x="30" y="0"/>
                      </a:lnTo>
                      <a:lnTo>
                        <a:pt x="23" y="0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7" y="1"/>
                      </a:lnTo>
                      <a:lnTo>
                        <a:pt x="4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8"/>
                      </a:lnTo>
                      <a:lnTo>
                        <a:pt x="3" y="8"/>
                      </a:lnTo>
                      <a:lnTo>
                        <a:pt x="5" y="8"/>
                      </a:lnTo>
                      <a:lnTo>
                        <a:pt x="7" y="6"/>
                      </a:lnTo>
                      <a:lnTo>
                        <a:pt x="12" y="6"/>
                      </a:lnTo>
                      <a:lnTo>
                        <a:pt x="18" y="6"/>
                      </a:lnTo>
                      <a:lnTo>
                        <a:pt x="23" y="6"/>
                      </a:lnTo>
                      <a:lnTo>
                        <a:pt x="30" y="6"/>
                      </a:lnTo>
                      <a:lnTo>
                        <a:pt x="36" y="6"/>
                      </a:lnTo>
                      <a:lnTo>
                        <a:pt x="43" y="8"/>
                      </a:lnTo>
                      <a:lnTo>
                        <a:pt x="50" y="9"/>
                      </a:lnTo>
                      <a:lnTo>
                        <a:pt x="56" y="11"/>
                      </a:lnTo>
                      <a:lnTo>
                        <a:pt x="63" y="13"/>
                      </a:lnTo>
                      <a:lnTo>
                        <a:pt x="67" y="17"/>
                      </a:lnTo>
                      <a:lnTo>
                        <a:pt x="72" y="21"/>
                      </a:lnTo>
                      <a:lnTo>
                        <a:pt x="75" y="27"/>
                      </a:lnTo>
                      <a:lnTo>
                        <a:pt x="78" y="34"/>
                      </a:lnTo>
                      <a:lnTo>
                        <a:pt x="83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6" name="Freeform 87"/>
                <p:cNvSpPr>
                  <a:spLocks/>
                </p:cNvSpPr>
                <p:nvPr/>
              </p:nvSpPr>
              <p:spPr bwMode="auto">
                <a:xfrm>
                  <a:off x="2586" y="2199"/>
                  <a:ext cx="7" cy="8"/>
                </a:xfrm>
                <a:custGeom>
                  <a:avLst/>
                  <a:gdLst>
                    <a:gd name="T0" fmla="*/ 14 w 14"/>
                    <a:gd name="T1" fmla="*/ 0 h 17"/>
                    <a:gd name="T2" fmla="*/ 0 w 14"/>
                    <a:gd name="T3" fmla="*/ 17 h 17"/>
                    <a:gd name="T4" fmla="*/ 14 w 14"/>
                    <a:gd name="T5" fmla="*/ 0 h 17"/>
                    <a:gd name="T6" fmla="*/ 0 60000 65536"/>
                    <a:gd name="T7" fmla="*/ 0 60000 65536"/>
                    <a:gd name="T8" fmla="*/ 0 60000 65536"/>
                    <a:gd name="T9" fmla="*/ 0 w 14"/>
                    <a:gd name="T10" fmla="*/ 0 h 17"/>
                    <a:gd name="T11" fmla="*/ 14 w 14"/>
                    <a:gd name="T12" fmla="*/ 17 h 1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" h="17">
                      <a:moveTo>
                        <a:pt x="14" y="0"/>
                      </a:moveTo>
                      <a:lnTo>
                        <a:pt x="0" y="17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7" name="Freeform 88"/>
                <p:cNvSpPr>
                  <a:spLocks/>
                </p:cNvSpPr>
                <p:nvPr/>
              </p:nvSpPr>
              <p:spPr bwMode="auto">
                <a:xfrm>
                  <a:off x="2585" y="2198"/>
                  <a:ext cx="9" cy="10"/>
                </a:xfrm>
                <a:custGeom>
                  <a:avLst/>
                  <a:gdLst>
                    <a:gd name="T0" fmla="*/ 2 w 18"/>
                    <a:gd name="T1" fmla="*/ 20 h 21"/>
                    <a:gd name="T2" fmla="*/ 4 w 18"/>
                    <a:gd name="T3" fmla="*/ 21 h 21"/>
                    <a:gd name="T4" fmla="*/ 18 w 18"/>
                    <a:gd name="T5" fmla="*/ 5 h 21"/>
                    <a:gd name="T6" fmla="*/ 13 w 18"/>
                    <a:gd name="T7" fmla="*/ 0 h 21"/>
                    <a:gd name="T8" fmla="*/ 0 w 18"/>
                    <a:gd name="T9" fmla="*/ 18 h 21"/>
                    <a:gd name="T10" fmla="*/ 2 w 18"/>
                    <a:gd name="T11" fmla="*/ 20 h 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"/>
                    <a:gd name="T19" fmla="*/ 0 h 21"/>
                    <a:gd name="T20" fmla="*/ 18 w 18"/>
                    <a:gd name="T21" fmla="*/ 21 h 2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" h="21">
                      <a:moveTo>
                        <a:pt x="2" y="20"/>
                      </a:moveTo>
                      <a:lnTo>
                        <a:pt x="4" y="21"/>
                      </a:lnTo>
                      <a:lnTo>
                        <a:pt x="18" y="5"/>
                      </a:lnTo>
                      <a:lnTo>
                        <a:pt x="13" y="0"/>
                      </a:lnTo>
                      <a:lnTo>
                        <a:pt x="0" y="18"/>
                      </a:lnTo>
                      <a:lnTo>
                        <a:pt x="2" y="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8" name="Freeform 89"/>
                <p:cNvSpPr>
                  <a:spLocks/>
                </p:cNvSpPr>
                <p:nvPr/>
              </p:nvSpPr>
              <p:spPr bwMode="auto">
                <a:xfrm>
                  <a:off x="3035" y="2084"/>
                  <a:ext cx="46" cy="54"/>
                </a:xfrm>
                <a:custGeom>
                  <a:avLst/>
                  <a:gdLst>
                    <a:gd name="T0" fmla="*/ 78 w 94"/>
                    <a:gd name="T1" fmla="*/ 108 h 108"/>
                    <a:gd name="T2" fmla="*/ 94 w 94"/>
                    <a:gd name="T3" fmla="*/ 0 h 108"/>
                    <a:gd name="T4" fmla="*/ 0 w 94"/>
                    <a:gd name="T5" fmla="*/ 0 h 108"/>
                    <a:gd name="T6" fmla="*/ 20 w 94"/>
                    <a:gd name="T7" fmla="*/ 108 h 108"/>
                    <a:gd name="T8" fmla="*/ 78 w 94"/>
                    <a:gd name="T9" fmla="*/ 108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4"/>
                    <a:gd name="T16" fmla="*/ 0 h 108"/>
                    <a:gd name="T17" fmla="*/ 94 w 94"/>
                    <a:gd name="T18" fmla="*/ 108 h 1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4" h="108">
                      <a:moveTo>
                        <a:pt x="78" y="108"/>
                      </a:moveTo>
                      <a:lnTo>
                        <a:pt x="94" y="0"/>
                      </a:lnTo>
                      <a:lnTo>
                        <a:pt x="0" y="0"/>
                      </a:lnTo>
                      <a:lnTo>
                        <a:pt x="20" y="108"/>
                      </a:lnTo>
                      <a:lnTo>
                        <a:pt x="78" y="10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9" name="Freeform 90"/>
                <p:cNvSpPr>
                  <a:spLocks/>
                </p:cNvSpPr>
                <p:nvPr/>
              </p:nvSpPr>
              <p:spPr bwMode="auto">
                <a:xfrm>
                  <a:off x="3072" y="2082"/>
                  <a:ext cx="11" cy="56"/>
                </a:xfrm>
                <a:custGeom>
                  <a:avLst/>
                  <a:gdLst>
                    <a:gd name="T0" fmla="*/ 20 w 23"/>
                    <a:gd name="T1" fmla="*/ 5 h 111"/>
                    <a:gd name="T2" fmla="*/ 16 w 23"/>
                    <a:gd name="T3" fmla="*/ 2 h 111"/>
                    <a:gd name="T4" fmla="*/ 0 w 23"/>
                    <a:gd name="T5" fmla="*/ 110 h 111"/>
                    <a:gd name="T6" fmla="*/ 7 w 23"/>
                    <a:gd name="T7" fmla="*/ 111 h 111"/>
                    <a:gd name="T8" fmla="*/ 23 w 23"/>
                    <a:gd name="T9" fmla="*/ 3 h 111"/>
                    <a:gd name="T10" fmla="*/ 20 w 23"/>
                    <a:gd name="T11" fmla="*/ 0 h 111"/>
                    <a:gd name="T12" fmla="*/ 23 w 23"/>
                    <a:gd name="T13" fmla="*/ 3 h 111"/>
                    <a:gd name="T14" fmla="*/ 23 w 23"/>
                    <a:gd name="T15" fmla="*/ 0 h 111"/>
                    <a:gd name="T16" fmla="*/ 20 w 23"/>
                    <a:gd name="T17" fmla="*/ 0 h 111"/>
                    <a:gd name="T18" fmla="*/ 20 w 23"/>
                    <a:gd name="T19" fmla="*/ 5 h 1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111"/>
                    <a:gd name="T32" fmla="*/ 23 w 23"/>
                    <a:gd name="T33" fmla="*/ 111 h 11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111">
                      <a:moveTo>
                        <a:pt x="20" y="5"/>
                      </a:moveTo>
                      <a:lnTo>
                        <a:pt x="16" y="2"/>
                      </a:lnTo>
                      <a:lnTo>
                        <a:pt x="0" y="110"/>
                      </a:lnTo>
                      <a:lnTo>
                        <a:pt x="7" y="111"/>
                      </a:lnTo>
                      <a:lnTo>
                        <a:pt x="23" y="3"/>
                      </a:lnTo>
                      <a:lnTo>
                        <a:pt x="20" y="0"/>
                      </a:lnTo>
                      <a:lnTo>
                        <a:pt x="23" y="3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2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0" name="Freeform 91"/>
                <p:cNvSpPr>
                  <a:spLocks/>
                </p:cNvSpPr>
                <p:nvPr/>
              </p:nvSpPr>
              <p:spPr bwMode="auto">
                <a:xfrm>
                  <a:off x="3033" y="2082"/>
                  <a:ext cx="48" cy="3"/>
                </a:xfrm>
                <a:custGeom>
                  <a:avLst/>
                  <a:gdLst>
                    <a:gd name="T0" fmla="*/ 7 w 97"/>
                    <a:gd name="T1" fmla="*/ 2 h 5"/>
                    <a:gd name="T2" fmla="*/ 3 w 97"/>
                    <a:gd name="T3" fmla="*/ 5 h 5"/>
                    <a:gd name="T4" fmla="*/ 97 w 97"/>
                    <a:gd name="T5" fmla="*/ 5 h 5"/>
                    <a:gd name="T6" fmla="*/ 97 w 97"/>
                    <a:gd name="T7" fmla="*/ 0 h 5"/>
                    <a:gd name="T8" fmla="*/ 3 w 97"/>
                    <a:gd name="T9" fmla="*/ 0 h 5"/>
                    <a:gd name="T10" fmla="*/ 1 w 97"/>
                    <a:gd name="T11" fmla="*/ 3 h 5"/>
                    <a:gd name="T12" fmla="*/ 3 w 97"/>
                    <a:gd name="T13" fmla="*/ 0 h 5"/>
                    <a:gd name="T14" fmla="*/ 0 w 97"/>
                    <a:gd name="T15" fmla="*/ 0 h 5"/>
                    <a:gd name="T16" fmla="*/ 1 w 97"/>
                    <a:gd name="T17" fmla="*/ 3 h 5"/>
                    <a:gd name="T18" fmla="*/ 7 w 97"/>
                    <a:gd name="T19" fmla="*/ 2 h 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7"/>
                    <a:gd name="T31" fmla="*/ 0 h 5"/>
                    <a:gd name="T32" fmla="*/ 97 w 97"/>
                    <a:gd name="T33" fmla="*/ 5 h 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7" h="5">
                      <a:moveTo>
                        <a:pt x="7" y="2"/>
                      </a:moveTo>
                      <a:lnTo>
                        <a:pt x="3" y="5"/>
                      </a:lnTo>
                      <a:lnTo>
                        <a:pt x="97" y="5"/>
                      </a:lnTo>
                      <a:lnTo>
                        <a:pt x="97" y="0"/>
                      </a:lnTo>
                      <a:lnTo>
                        <a:pt x="3" y="0"/>
                      </a:lnTo>
                      <a:lnTo>
                        <a:pt x="1" y="3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7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1" name="Freeform 92"/>
                <p:cNvSpPr>
                  <a:spLocks/>
                </p:cNvSpPr>
                <p:nvPr/>
              </p:nvSpPr>
              <p:spPr bwMode="auto">
                <a:xfrm>
                  <a:off x="3034" y="2083"/>
                  <a:ext cx="12" cy="56"/>
                </a:xfrm>
                <a:custGeom>
                  <a:avLst/>
                  <a:gdLst>
                    <a:gd name="T0" fmla="*/ 22 w 26"/>
                    <a:gd name="T1" fmla="*/ 106 h 112"/>
                    <a:gd name="T2" fmla="*/ 26 w 26"/>
                    <a:gd name="T3" fmla="*/ 108 h 112"/>
                    <a:gd name="T4" fmla="*/ 6 w 26"/>
                    <a:gd name="T5" fmla="*/ 0 h 112"/>
                    <a:gd name="T6" fmla="*/ 0 w 26"/>
                    <a:gd name="T7" fmla="*/ 1 h 112"/>
                    <a:gd name="T8" fmla="*/ 19 w 26"/>
                    <a:gd name="T9" fmla="*/ 109 h 112"/>
                    <a:gd name="T10" fmla="*/ 22 w 26"/>
                    <a:gd name="T11" fmla="*/ 112 h 112"/>
                    <a:gd name="T12" fmla="*/ 19 w 26"/>
                    <a:gd name="T13" fmla="*/ 109 h 112"/>
                    <a:gd name="T14" fmla="*/ 19 w 26"/>
                    <a:gd name="T15" fmla="*/ 112 h 112"/>
                    <a:gd name="T16" fmla="*/ 22 w 26"/>
                    <a:gd name="T17" fmla="*/ 112 h 112"/>
                    <a:gd name="T18" fmla="*/ 22 w 26"/>
                    <a:gd name="T19" fmla="*/ 106 h 11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112"/>
                    <a:gd name="T32" fmla="*/ 26 w 26"/>
                    <a:gd name="T33" fmla="*/ 112 h 11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112">
                      <a:moveTo>
                        <a:pt x="22" y="106"/>
                      </a:moveTo>
                      <a:lnTo>
                        <a:pt x="26" y="108"/>
                      </a:lnTo>
                      <a:lnTo>
                        <a:pt x="6" y="0"/>
                      </a:lnTo>
                      <a:lnTo>
                        <a:pt x="0" y="1"/>
                      </a:lnTo>
                      <a:lnTo>
                        <a:pt x="19" y="109"/>
                      </a:lnTo>
                      <a:lnTo>
                        <a:pt x="22" y="112"/>
                      </a:lnTo>
                      <a:lnTo>
                        <a:pt x="19" y="109"/>
                      </a:lnTo>
                      <a:lnTo>
                        <a:pt x="19" y="112"/>
                      </a:lnTo>
                      <a:lnTo>
                        <a:pt x="22" y="112"/>
                      </a:lnTo>
                      <a:lnTo>
                        <a:pt x="22" y="10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2" name="Freeform 93"/>
                <p:cNvSpPr>
                  <a:spLocks/>
                </p:cNvSpPr>
                <p:nvPr/>
              </p:nvSpPr>
              <p:spPr bwMode="auto">
                <a:xfrm>
                  <a:off x="3045" y="2136"/>
                  <a:ext cx="30" cy="3"/>
                </a:xfrm>
                <a:custGeom>
                  <a:avLst/>
                  <a:gdLst>
                    <a:gd name="T0" fmla="*/ 54 w 61"/>
                    <a:gd name="T1" fmla="*/ 2 h 6"/>
                    <a:gd name="T2" fmla="*/ 58 w 61"/>
                    <a:gd name="T3" fmla="*/ 0 h 6"/>
                    <a:gd name="T4" fmla="*/ 0 w 61"/>
                    <a:gd name="T5" fmla="*/ 0 h 6"/>
                    <a:gd name="T6" fmla="*/ 0 w 61"/>
                    <a:gd name="T7" fmla="*/ 6 h 6"/>
                    <a:gd name="T8" fmla="*/ 58 w 61"/>
                    <a:gd name="T9" fmla="*/ 6 h 6"/>
                    <a:gd name="T10" fmla="*/ 61 w 61"/>
                    <a:gd name="T11" fmla="*/ 3 h 6"/>
                    <a:gd name="T12" fmla="*/ 58 w 61"/>
                    <a:gd name="T13" fmla="*/ 6 h 6"/>
                    <a:gd name="T14" fmla="*/ 61 w 61"/>
                    <a:gd name="T15" fmla="*/ 6 h 6"/>
                    <a:gd name="T16" fmla="*/ 61 w 61"/>
                    <a:gd name="T17" fmla="*/ 3 h 6"/>
                    <a:gd name="T18" fmla="*/ 54 w 61"/>
                    <a:gd name="T19" fmla="*/ 2 h 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1"/>
                    <a:gd name="T31" fmla="*/ 0 h 6"/>
                    <a:gd name="T32" fmla="*/ 61 w 61"/>
                    <a:gd name="T33" fmla="*/ 6 h 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1" h="6">
                      <a:moveTo>
                        <a:pt x="54" y="2"/>
                      </a:moveTo>
                      <a:lnTo>
                        <a:pt x="5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58" y="6"/>
                      </a:lnTo>
                      <a:lnTo>
                        <a:pt x="61" y="3"/>
                      </a:lnTo>
                      <a:lnTo>
                        <a:pt x="58" y="6"/>
                      </a:lnTo>
                      <a:lnTo>
                        <a:pt x="61" y="6"/>
                      </a:lnTo>
                      <a:lnTo>
                        <a:pt x="61" y="3"/>
                      </a:lnTo>
                      <a:lnTo>
                        <a:pt x="54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3" name="Freeform 94"/>
                <p:cNvSpPr>
                  <a:spLocks/>
                </p:cNvSpPr>
                <p:nvPr/>
              </p:nvSpPr>
              <p:spPr bwMode="auto">
                <a:xfrm>
                  <a:off x="3132" y="1864"/>
                  <a:ext cx="32" cy="78"/>
                </a:xfrm>
                <a:custGeom>
                  <a:avLst/>
                  <a:gdLst>
                    <a:gd name="T0" fmla="*/ 26 w 64"/>
                    <a:gd name="T1" fmla="*/ 158 h 158"/>
                    <a:gd name="T2" fmla="*/ 20 w 64"/>
                    <a:gd name="T3" fmla="*/ 154 h 158"/>
                    <a:gd name="T4" fmla="*/ 14 w 64"/>
                    <a:gd name="T5" fmla="*/ 149 h 158"/>
                    <a:gd name="T6" fmla="*/ 9 w 64"/>
                    <a:gd name="T7" fmla="*/ 141 h 158"/>
                    <a:gd name="T8" fmla="*/ 6 w 64"/>
                    <a:gd name="T9" fmla="*/ 130 h 158"/>
                    <a:gd name="T10" fmla="*/ 3 w 64"/>
                    <a:gd name="T11" fmla="*/ 118 h 158"/>
                    <a:gd name="T12" fmla="*/ 0 w 64"/>
                    <a:gd name="T13" fmla="*/ 104 h 158"/>
                    <a:gd name="T14" fmla="*/ 0 w 64"/>
                    <a:gd name="T15" fmla="*/ 88 h 158"/>
                    <a:gd name="T16" fmla="*/ 0 w 64"/>
                    <a:gd name="T17" fmla="*/ 72 h 158"/>
                    <a:gd name="T18" fmla="*/ 3 w 64"/>
                    <a:gd name="T19" fmla="*/ 57 h 158"/>
                    <a:gd name="T20" fmla="*/ 5 w 64"/>
                    <a:gd name="T21" fmla="*/ 42 h 158"/>
                    <a:gd name="T22" fmla="*/ 8 w 64"/>
                    <a:gd name="T23" fmla="*/ 29 h 158"/>
                    <a:gd name="T24" fmla="*/ 13 w 64"/>
                    <a:gd name="T25" fmla="*/ 19 h 158"/>
                    <a:gd name="T26" fmla="*/ 19 w 64"/>
                    <a:gd name="T27" fmla="*/ 9 h 158"/>
                    <a:gd name="T28" fmla="*/ 24 w 64"/>
                    <a:gd name="T29" fmla="*/ 4 h 158"/>
                    <a:gd name="T30" fmla="*/ 31 w 64"/>
                    <a:gd name="T31" fmla="*/ 0 h 158"/>
                    <a:gd name="T32" fmla="*/ 38 w 64"/>
                    <a:gd name="T33" fmla="*/ 0 h 158"/>
                    <a:gd name="T34" fmla="*/ 44 w 64"/>
                    <a:gd name="T35" fmla="*/ 2 h 158"/>
                    <a:gd name="T36" fmla="*/ 50 w 64"/>
                    <a:gd name="T37" fmla="*/ 9 h 158"/>
                    <a:gd name="T38" fmla="*/ 54 w 64"/>
                    <a:gd name="T39" fmla="*/ 17 h 158"/>
                    <a:gd name="T40" fmla="*/ 58 w 64"/>
                    <a:gd name="T41" fmla="*/ 28 h 158"/>
                    <a:gd name="T42" fmla="*/ 61 w 64"/>
                    <a:gd name="T43" fmla="*/ 40 h 158"/>
                    <a:gd name="T44" fmla="*/ 64 w 64"/>
                    <a:gd name="T45" fmla="*/ 54 h 158"/>
                    <a:gd name="T46" fmla="*/ 64 w 64"/>
                    <a:gd name="T47" fmla="*/ 70 h 158"/>
                    <a:gd name="T48" fmla="*/ 64 w 64"/>
                    <a:gd name="T49" fmla="*/ 87 h 158"/>
                    <a:gd name="T50" fmla="*/ 61 w 64"/>
                    <a:gd name="T51" fmla="*/ 101 h 158"/>
                    <a:gd name="T52" fmla="*/ 59 w 64"/>
                    <a:gd name="T53" fmla="*/ 116 h 158"/>
                    <a:gd name="T54" fmla="*/ 54 w 64"/>
                    <a:gd name="T55" fmla="*/ 129 h 158"/>
                    <a:gd name="T56" fmla="*/ 50 w 64"/>
                    <a:gd name="T57" fmla="*/ 140 h 158"/>
                    <a:gd name="T58" fmla="*/ 45 w 64"/>
                    <a:gd name="T59" fmla="*/ 149 h 158"/>
                    <a:gd name="T60" fmla="*/ 38 w 64"/>
                    <a:gd name="T61" fmla="*/ 154 h 158"/>
                    <a:gd name="T62" fmla="*/ 32 w 64"/>
                    <a:gd name="T63" fmla="*/ 158 h 158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64"/>
                    <a:gd name="T97" fmla="*/ 0 h 158"/>
                    <a:gd name="T98" fmla="*/ 64 w 64"/>
                    <a:gd name="T99" fmla="*/ 158 h 158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64" h="158">
                      <a:moveTo>
                        <a:pt x="29" y="158"/>
                      </a:moveTo>
                      <a:lnTo>
                        <a:pt x="26" y="158"/>
                      </a:lnTo>
                      <a:lnTo>
                        <a:pt x="22" y="157"/>
                      </a:lnTo>
                      <a:lnTo>
                        <a:pt x="20" y="154"/>
                      </a:lnTo>
                      <a:lnTo>
                        <a:pt x="17" y="152"/>
                      </a:lnTo>
                      <a:lnTo>
                        <a:pt x="14" y="149"/>
                      </a:lnTo>
                      <a:lnTo>
                        <a:pt x="12" y="145"/>
                      </a:lnTo>
                      <a:lnTo>
                        <a:pt x="9" y="141"/>
                      </a:lnTo>
                      <a:lnTo>
                        <a:pt x="7" y="136"/>
                      </a:lnTo>
                      <a:lnTo>
                        <a:pt x="6" y="130"/>
                      </a:lnTo>
                      <a:lnTo>
                        <a:pt x="4" y="125"/>
                      </a:lnTo>
                      <a:lnTo>
                        <a:pt x="3" y="118"/>
                      </a:lnTo>
                      <a:lnTo>
                        <a:pt x="1" y="111"/>
                      </a:lnTo>
                      <a:lnTo>
                        <a:pt x="0" y="104"/>
                      </a:lnTo>
                      <a:lnTo>
                        <a:pt x="0" y="96"/>
                      </a:lnTo>
                      <a:lnTo>
                        <a:pt x="0" y="88"/>
                      </a:lnTo>
                      <a:lnTo>
                        <a:pt x="0" y="80"/>
                      </a:lnTo>
                      <a:lnTo>
                        <a:pt x="0" y="72"/>
                      </a:lnTo>
                      <a:lnTo>
                        <a:pt x="1" y="63"/>
                      </a:lnTo>
                      <a:lnTo>
                        <a:pt x="3" y="57"/>
                      </a:lnTo>
                      <a:lnTo>
                        <a:pt x="4" y="48"/>
                      </a:lnTo>
                      <a:lnTo>
                        <a:pt x="5" y="42"/>
                      </a:lnTo>
                      <a:lnTo>
                        <a:pt x="7" y="35"/>
                      </a:lnTo>
                      <a:lnTo>
                        <a:pt x="8" y="29"/>
                      </a:lnTo>
                      <a:lnTo>
                        <a:pt x="11" y="23"/>
                      </a:lnTo>
                      <a:lnTo>
                        <a:pt x="13" y="19"/>
                      </a:lnTo>
                      <a:lnTo>
                        <a:pt x="16" y="14"/>
                      </a:lnTo>
                      <a:lnTo>
                        <a:pt x="19" y="9"/>
                      </a:lnTo>
                      <a:lnTo>
                        <a:pt x="22" y="6"/>
                      </a:lnTo>
                      <a:lnTo>
                        <a:pt x="24" y="4"/>
                      </a:lnTo>
                      <a:lnTo>
                        <a:pt x="28" y="1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0"/>
                      </a:lnTo>
                      <a:lnTo>
                        <a:pt x="41" y="1"/>
                      </a:lnTo>
                      <a:lnTo>
                        <a:pt x="44" y="2"/>
                      </a:lnTo>
                      <a:lnTo>
                        <a:pt x="46" y="6"/>
                      </a:lnTo>
                      <a:lnTo>
                        <a:pt x="50" y="9"/>
                      </a:lnTo>
                      <a:lnTo>
                        <a:pt x="52" y="13"/>
                      </a:lnTo>
                      <a:lnTo>
                        <a:pt x="54" y="17"/>
                      </a:lnTo>
                      <a:lnTo>
                        <a:pt x="57" y="22"/>
                      </a:lnTo>
                      <a:lnTo>
                        <a:pt x="58" y="28"/>
                      </a:lnTo>
                      <a:lnTo>
                        <a:pt x="59" y="34"/>
                      </a:lnTo>
                      <a:lnTo>
                        <a:pt x="61" y="40"/>
                      </a:lnTo>
                      <a:lnTo>
                        <a:pt x="62" y="47"/>
                      </a:lnTo>
                      <a:lnTo>
                        <a:pt x="64" y="54"/>
                      </a:lnTo>
                      <a:lnTo>
                        <a:pt x="64" y="62"/>
                      </a:lnTo>
                      <a:lnTo>
                        <a:pt x="64" y="70"/>
                      </a:lnTo>
                      <a:lnTo>
                        <a:pt x="64" y="78"/>
                      </a:lnTo>
                      <a:lnTo>
                        <a:pt x="64" y="87"/>
                      </a:lnTo>
                      <a:lnTo>
                        <a:pt x="62" y="95"/>
                      </a:lnTo>
                      <a:lnTo>
                        <a:pt x="61" y="101"/>
                      </a:lnTo>
                      <a:lnTo>
                        <a:pt x="60" y="110"/>
                      </a:lnTo>
                      <a:lnTo>
                        <a:pt x="59" y="116"/>
                      </a:lnTo>
                      <a:lnTo>
                        <a:pt x="57" y="123"/>
                      </a:lnTo>
                      <a:lnTo>
                        <a:pt x="54" y="129"/>
                      </a:lnTo>
                      <a:lnTo>
                        <a:pt x="52" y="135"/>
                      </a:lnTo>
                      <a:lnTo>
                        <a:pt x="50" y="140"/>
                      </a:lnTo>
                      <a:lnTo>
                        <a:pt x="47" y="145"/>
                      </a:lnTo>
                      <a:lnTo>
                        <a:pt x="45" y="149"/>
                      </a:lnTo>
                      <a:lnTo>
                        <a:pt x="42" y="152"/>
                      </a:lnTo>
                      <a:lnTo>
                        <a:pt x="38" y="154"/>
                      </a:lnTo>
                      <a:lnTo>
                        <a:pt x="36" y="157"/>
                      </a:lnTo>
                      <a:lnTo>
                        <a:pt x="32" y="158"/>
                      </a:lnTo>
                      <a:lnTo>
                        <a:pt x="29" y="158"/>
                      </a:lnTo>
                      <a:close/>
                    </a:path>
                  </a:pathLst>
                </a:custGeom>
                <a:solidFill>
                  <a:srgbClr val="FFBFA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4" name="Freeform 95"/>
                <p:cNvSpPr>
                  <a:spLocks/>
                </p:cNvSpPr>
                <p:nvPr/>
              </p:nvSpPr>
              <p:spPr bwMode="auto">
                <a:xfrm>
                  <a:off x="3129" y="1903"/>
                  <a:ext cx="18" cy="43"/>
                </a:xfrm>
                <a:custGeom>
                  <a:avLst/>
                  <a:gdLst>
                    <a:gd name="T0" fmla="*/ 0 w 36"/>
                    <a:gd name="T1" fmla="*/ 0 h 85"/>
                    <a:gd name="T2" fmla="*/ 0 w 36"/>
                    <a:gd name="T3" fmla="*/ 0 h 85"/>
                    <a:gd name="T4" fmla="*/ 0 w 36"/>
                    <a:gd name="T5" fmla="*/ 8 h 85"/>
                    <a:gd name="T6" fmla="*/ 0 w 36"/>
                    <a:gd name="T7" fmla="*/ 16 h 85"/>
                    <a:gd name="T8" fmla="*/ 1 w 36"/>
                    <a:gd name="T9" fmla="*/ 24 h 85"/>
                    <a:gd name="T10" fmla="*/ 1 w 36"/>
                    <a:gd name="T11" fmla="*/ 32 h 85"/>
                    <a:gd name="T12" fmla="*/ 4 w 36"/>
                    <a:gd name="T13" fmla="*/ 39 h 85"/>
                    <a:gd name="T14" fmla="*/ 5 w 36"/>
                    <a:gd name="T15" fmla="*/ 46 h 85"/>
                    <a:gd name="T16" fmla="*/ 6 w 36"/>
                    <a:gd name="T17" fmla="*/ 51 h 85"/>
                    <a:gd name="T18" fmla="*/ 8 w 36"/>
                    <a:gd name="T19" fmla="*/ 58 h 85"/>
                    <a:gd name="T20" fmla="*/ 11 w 36"/>
                    <a:gd name="T21" fmla="*/ 64 h 85"/>
                    <a:gd name="T22" fmla="*/ 13 w 36"/>
                    <a:gd name="T23" fmla="*/ 69 h 85"/>
                    <a:gd name="T24" fmla="*/ 16 w 36"/>
                    <a:gd name="T25" fmla="*/ 72 h 85"/>
                    <a:gd name="T26" fmla="*/ 20 w 36"/>
                    <a:gd name="T27" fmla="*/ 77 h 85"/>
                    <a:gd name="T28" fmla="*/ 22 w 36"/>
                    <a:gd name="T29" fmla="*/ 80 h 85"/>
                    <a:gd name="T30" fmla="*/ 27 w 36"/>
                    <a:gd name="T31" fmla="*/ 83 h 85"/>
                    <a:gd name="T32" fmla="*/ 31 w 36"/>
                    <a:gd name="T33" fmla="*/ 84 h 85"/>
                    <a:gd name="T34" fmla="*/ 36 w 36"/>
                    <a:gd name="T35" fmla="*/ 85 h 85"/>
                    <a:gd name="T36" fmla="*/ 36 w 36"/>
                    <a:gd name="T37" fmla="*/ 72 h 85"/>
                    <a:gd name="T38" fmla="*/ 34 w 36"/>
                    <a:gd name="T39" fmla="*/ 71 h 85"/>
                    <a:gd name="T40" fmla="*/ 33 w 36"/>
                    <a:gd name="T41" fmla="*/ 71 h 85"/>
                    <a:gd name="T42" fmla="*/ 31 w 36"/>
                    <a:gd name="T43" fmla="*/ 70 h 85"/>
                    <a:gd name="T44" fmla="*/ 29 w 36"/>
                    <a:gd name="T45" fmla="*/ 69 h 85"/>
                    <a:gd name="T46" fmla="*/ 27 w 36"/>
                    <a:gd name="T47" fmla="*/ 65 h 85"/>
                    <a:gd name="T48" fmla="*/ 24 w 36"/>
                    <a:gd name="T49" fmla="*/ 62 h 85"/>
                    <a:gd name="T50" fmla="*/ 22 w 36"/>
                    <a:gd name="T51" fmla="*/ 58 h 85"/>
                    <a:gd name="T52" fmla="*/ 20 w 36"/>
                    <a:gd name="T53" fmla="*/ 54 h 85"/>
                    <a:gd name="T54" fmla="*/ 19 w 36"/>
                    <a:gd name="T55" fmla="*/ 48 h 85"/>
                    <a:gd name="T56" fmla="*/ 18 w 36"/>
                    <a:gd name="T57" fmla="*/ 42 h 85"/>
                    <a:gd name="T58" fmla="*/ 16 w 36"/>
                    <a:gd name="T59" fmla="*/ 36 h 85"/>
                    <a:gd name="T60" fmla="*/ 15 w 36"/>
                    <a:gd name="T61" fmla="*/ 30 h 85"/>
                    <a:gd name="T62" fmla="*/ 14 w 36"/>
                    <a:gd name="T63" fmla="*/ 23 h 85"/>
                    <a:gd name="T64" fmla="*/ 13 w 36"/>
                    <a:gd name="T65" fmla="*/ 16 h 85"/>
                    <a:gd name="T66" fmla="*/ 13 w 36"/>
                    <a:gd name="T67" fmla="*/ 8 h 85"/>
                    <a:gd name="T68" fmla="*/ 13 w 36"/>
                    <a:gd name="T69" fmla="*/ 0 h 85"/>
                    <a:gd name="T70" fmla="*/ 13 w 36"/>
                    <a:gd name="T71" fmla="*/ 0 h 85"/>
                    <a:gd name="T72" fmla="*/ 0 w 36"/>
                    <a:gd name="T73" fmla="*/ 0 h 85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36"/>
                    <a:gd name="T112" fmla="*/ 0 h 85"/>
                    <a:gd name="T113" fmla="*/ 36 w 36"/>
                    <a:gd name="T114" fmla="*/ 85 h 85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36" h="8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1" y="24"/>
                      </a:lnTo>
                      <a:lnTo>
                        <a:pt x="1" y="32"/>
                      </a:lnTo>
                      <a:lnTo>
                        <a:pt x="4" y="39"/>
                      </a:lnTo>
                      <a:lnTo>
                        <a:pt x="5" y="46"/>
                      </a:lnTo>
                      <a:lnTo>
                        <a:pt x="6" y="51"/>
                      </a:lnTo>
                      <a:lnTo>
                        <a:pt x="8" y="58"/>
                      </a:lnTo>
                      <a:lnTo>
                        <a:pt x="11" y="64"/>
                      </a:lnTo>
                      <a:lnTo>
                        <a:pt x="13" y="69"/>
                      </a:lnTo>
                      <a:lnTo>
                        <a:pt x="16" y="72"/>
                      </a:lnTo>
                      <a:lnTo>
                        <a:pt x="20" y="77"/>
                      </a:lnTo>
                      <a:lnTo>
                        <a:pt x="22" y="80"/>
                      </a:lnTo>
                      <a:lnTo>
                        <a:pt x="27" y="83"/>
                      </a:lnTo>
                      <a:lnTo>
                        <a:pt x="31" y="84"/>
                      </a:lnTo>
                      <a:lnTo>
                        <a:pt x="36" y="85"/>
                      </a:lnTo>
                      <a:lnTo>
                        <a:pt x="36" y="72"/>
                      </a:lnTo>
                      <a:lnTo>
                        <a:pt x="34" y="71"/>
                      </a:lnTo>
                      <a:lnTo>
                        <a:pt x="33" y="71"/>
                      </a:lnTo>
                      <a:lnTo>
                        <a:pt x="31" y="70"/>
                      </a:lnTo>
                      <a:lnTo>
                        <a:pt x="29" y="69"/>
                      </a:lnTo>
                      <a:lnTo>
                        <a:pt x="27" y="65"/>
                      </a:lnTo>
                      <a:lnTo>
                        <a:pt x="24" y="62"/>
                      </a:lnTo>
                      <a:lnTo>
                        <a:pt x="22" y="58"/>
                      </a:lnTo>
                      <a:lnTo>
                        <a:pt x="20" y="54"/>
                      </a:lnTo>
                      <a:lnTo>
                        <a:pt x="19" y="48"/>
                      </a:lnTo>
                      <a:lnTo>
                        <a:pt x="18" y="42"/>
                      </a:lnTo>
                      <a:lnTo>
                        <a:pt x="16" y="36"/>
                      </a:lnTo>
                      <a:lnTo>
                        <a:pt x="15" y="30"/>
                      </a:lnTo>
                      <a:lnTo>
                        <a:pt x="14" y="23"/>
                      </a:lnTo>
                      <a:lnTo>
                        <a:pt x="13" y="16"/>
                      </a:lnTo>
                      <a:lnTo>
                        <a:pt x="13" y="8"/>
                      </a:lnTo>
                      <a:lnTo>
                        <a:pt x="1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5" name="Freeform 96"/>
                <p:cNvSpPr>
                  <a:spLocks/>
                </p:cNvSpPr>
                <p:nvPr/>
              </p:nvSpPr>
              <p:spPr bwMode="auto">
                <a:xfrm>
                  <a:off x="3129" y="1860"/>
                  <a:ext cx="20" cy="43"/>
                </a:xfrm>
                <a:custGeom>
                  <a:avLst/>
                  <a:gdLst>
                    <a:gd name="T0" fmla="*/ 42 w 42"/>
                    <a:gd name="T1" fmla="*/ 0 h 87"/>
                    <a:gd name="T2" fmla="*/ 42 w 42"/>
                    <a:gd name="T3" fmla="*/ 0 h 87"/>
                    <a:gd name="T4" fmla="*/ 36 w 42"/>
                    <a:gd name="T5" fmla="*/ 1 h 87"/>
                    <a:gd name="T6" fmla="*/ 33 w 42"/>
                    <a:gd name="T7" fmla="*/ 3 h 87"/>
                    <a:gd name="T8" fmla="*/ 28 w 42"/>
                    <a:gd name="T9" fmla="*/ 5 h 87"/>
                    <a:gd name="T10" fmla="*/ 24 w 42"/>
                    <a:gd name="T11" fmla="*/ 8 h 87"/>
                    <a:gd name="T12" fmla="*/ 21 w 42"/>
                    <a:gd name="T13" fmla="*/ 13 h 87"/>
                    <a:gd name="T14" fmla="*/ 18 w 42"/>
                    <a:gd name="T15" fmla="*/ 17 h 87"/>
                    <a:gd name="T16" fmla="*/ 15 w 42"/>
                    <a:gd name="T17" fmla="*/ 23 h 87"/>
                    <a:gd name="T18" fmla="*/ 12 w 42"/>
                    <a:gd name="T19" fmla="*/ 28 h 87"/>
                    <a:gd name="T20" fmla="*/ 10 w 42"/>
                    <a:gd name="T21" fmla="*/ 34 h 87"/>
                    <a:gd name="T22" fmla="*/ 8 w 42"/>
                    <a:gd name="T23" fmla="*/ 41 h 87"/>
                    <a:gd name="T24" fmla="*/ 6 w 42"/>
                    <a:gd name="T25" fmla="*/ 47 h 87"/>
                    <a:gd name="T26" fmla="*/ 4 w 42"/>
                    <a:gd name="T27" fmla="*/ 54 h 87"/>
                    <a:gd name="T28" fmla="*/ 3 w 42"/>
                    <a:gd name="T29" fmla="*/ 62 h 87"/>
                    <a:gd name="T30" fmla="*/ 1 w 42"/>
                    <a:gd name="T31" fmla="*/ 69 h 87"/>
                    <a:gd name="T32" fmla="*/ 1 w 42"/>
                    <a:gd name="T33" fmla="*/ 79 h 87"/>
                    <a:gd name="T34" fmla="*/ 0 w 42"/>
                    <a:gd name="T35" fmla="*/ 87 h 87"/>
                    <a:gd name="T36" fmla="*/ 13 w 42"/>
                    <a:gd name="T37" fmla="*/ 87 h 87"/>
                    <a:gd name="T38" fmla="*/ 14 w 42"/>
                    <a:gd name="T39" fmla="*/ 79 h 87"/>
                    <a:gd name="T40" fmla="*/ 14 w 42"/>
                    <a:gd name="T41" fmla="*/ 72 h 87"/>
                    <a:gd name="T42" fmla="*/ 15 w 42"/>
                    <a:gd name="T43" fmla="*/ 65 h 87"/>
                    <a:gd name="T44" fmla="*/ 18 w 42"/>
                    <a:gd name="T45" fmla="*/ 58 h 87"/>
                    <a:gd name="T46" fmla="*/ 19 w 42"/>
                    <a:gd name="T47" fmla="*/ 51 h 87"/>
                    <a:gd name="T48" fmla="*/ 20 w 42"/>
                    <a:gd name="T49" fmla="*/ 44 h 87"/>
                    <a:gd name="T50" fmla="*/ 22 w 42"/>
                    <a:gd name="T51" fmla="*/ 38 h 87"/>
                    <a:gd name="T52" fmla="*/ 24 w 42"/>
                    <a:gd name="T53" fmla="*/ 34 h 87"/>
                    <a:gd name="T54" fmla="*/ 26 w 42"/>
                    <a:gd name="T55" fmla="*/ 28 h 87"/>
                    <a:gd name="T56" fmla="*/ 29 w 42"/>
                    <a:gd name="T57" fmla="*/ 23 h 87"/>
                    <a:gd name="T58" fmla="*/ 31 w 42"/>
                    <a:gd name="T59" fmla="*/ 21 h 87"/>
                    <a:gd name="T60" fmla="*/ 34 w 42"/>
                    <a:gd name="T61" fmla="*/ 17 h 87"/>
                    <a:gd name="T62" fmla="*/ 36 w 42"/>
                    <a:gd name="T63" fmla="*/ 15 h 87"/>
                    <a:gd name="T64" fmla="*/ 38 w 42"/>
                    <a:gd name="T65" fmla="*/ 14 h 87"/>
                    <a:gd name="T66" fmla="*/ 41 w 42"/>
                    <a:gd name="T67" fmla="*/ 13 h 87"/>
                    <a:gd name="T68" fmla="*/ 42 w 42"/>
                    <a:gd name="T69" fmla="*/ 13 h 87"/>
                    <a:gd name="T70" fmla="*/ 42 w 42"/>
                    <a:gd name="T71" fmla="*/ 13 h 87"/>
                    <a:gd name="T72" fmla="*/ 42 w 42"/>
                    <a:gd name="T73" fmla="*/ 0 h 87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42"/>
                    <a:gd name="T112" fmla="*/ 0 h 87"/>
                    <a:gd name="T113" fmla="*/ 42 w 42"/>
                    <a:gd name="T114" fmla="*/ 87 h 87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42" h="87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36" y="1"/>
                      </a:lnTo>
                      <a:lnTo>
                        <a:pt x="33" y="3"/>
                      </a:lnTo>
                      <a:lnTo>
                        <a:pt x="28" y="5"/>
                      </a:lnTo>
                      <a:lnTo>
                        <a:pt x="24" y="8"/>
                      </a:lnTo>
                      <a:lnTo>
                        <a:pt x="21" y="13"/>
                      </a:lnTo>
                      <a:lnTo>
                        <a:pt x="18" y="17"/>
                      </a:lnTo>
                      <a:lnTo>
                        <a:pt x="15" y="23"/>
                      </a:lnTo>
                      <a:lnTo>
                        <a:pt x="12" y="28"/>
                      </a:lnTo>
                      <a:lnTo>
                        <a:pt x="10" y="34"/>
                      </a:lnTo>
                      <a:lnTo>
                        <a:pt x="8" y="41"/>
                      </a:lnTo>
                      <a:lnTo>
                        <a:pt x="6" y="47"/>
                      </a:lnTo>
                      <a:lnTo>
                        <a:pt x="4" y="54"/>
                      </a:lnTo>
                      <a:lnTo>
                        <a:pt x="3" y="62"/>
                      </a:lnTo>
                      <a:lnTo>
                        <a:pt x="1" y="69"/>
                      </a:lnTo>
                      <a:lnTo>
                        <a:pt x="1" y="79"/>
                      </a:lnTo>
                      <a:lnTo>
                        <a:pt x="0" y="87"/>
                      </a:lnTo>
                      <a:lnTo>
                        <a:pt x="13" y="87"/>
                      </a:lnTo>
                      <a:lnTo>
                        <a:pt x="14" y="79"/>
                      </a:lnTo>
                      <a:lnTo>
                        <a:pt x="14" y="72"/>
                      </a:lnTo>
                      <a:lnTo>
                        <a:pt x="15" y="65"/>
                      </a:lnTo>
                      <a:lnTo>
                        <a:pt x="18" y="58"/>
                      </a:lnTo>
                      <a:lnTo>
                        <a:pt x="19" y="51"/>
                      </a:lnTo>
                      <a:lnTo>
                        <a:pt x="20" y="44"/>
                      </a:lnTo>
                      <a:lnTo>
                        <a:pt x="22" y="38"/>
                      </a:lnTo>
                      <a:lnTo>
                        <a:pt x="24" y="34"/>
                      </a:lnTo>
                      <a:lnTo>
                        <a:pt x="26" y="28"/>
                      </a:lnTo>
                      <a:lnTo>
                        <a:pt x="29" y="23"/>
                      </a:lnTo>
                      <a:lnTo>
                        <a:pt x="31" y="21"/>
                      </a:lnTo>
                      <a:lnTo>
                        <a:pt x="34" y="17"/>
                      </a:lnTo>
                      <a:lnTo>
                        <a:pt x="36" y="15"/>
                      </a:lnTo>
                      <a:lnTo>
                        <a:pt x="38" y="14"/>
                      </a:lnTo>
                      <a:lnTo>
                        <a:pt x="41" y="13"/>
                      </a:lnTo>
                      <a:lnTo>
                        <a:pt x="42" y="13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6" name="Freeform 97"/>
                <p:cNvSpPr>
                  <a:spLocks/>
                </p:cNvSpPr>
                <p:nvPr/>
              </p:nvSpPr>
              <p:spPr bwMode="auto">
                <a:xfrm>
                  <a:off x="3149" y="1860"/>
                  <a:ext cx="18" cy="43"/>
                </a:xfrm>
                <a:custGeom>
                  <a:avLst/>
                  <a:gdLst>
                    <a:gd name="T0" fmla="*/ 35 w 35"/>
                    <a:gd name="T1" fmla="*/ 85 h 85"/>
                    <a:gd name="T2" fmla="*/ 35 w 35"/>
                    <a:gd name="T3" fmla="*/ 85 h 85"/>
                    <a:gd name="T4" fmla="*/ 35 w 35"/>
                    <a:gd name="T5" fmla="*/ 77 h 85"/>
                    <a:gd name="T6" fmla="*/ 35 w 35"/>
                    <a:gd name="T7" fmla="*/ 69 h 85"/>
                    <a:gd name="T8" fmla="*/ 34 w 35"/>
                    <a:gd name="T9" fmla="*/ 61 h 85"/>
                    <a:gd name="T10" fmla="*/ 33 w 35"/>
                    <a:gd name="T11" fmla="*/ 53 h 85"/>
                    <a:gd name="T12" fmla="*/ 32 w 35"/>
                    <a:gd name="T13" fmla="*/ 46 h 85"/>
                    <a:gd name="T14" fmla="*/ 31 w 35"/>
                    <a:gd name="T15" fmla="*/ 39 h 85"/>
                    <a:gd name="T16" fmla="*/ 29 w 35"/>
                    <a:gd name="T17" fmla="*/ 32 h 85"/>
                    <a:gd name="T18" fmla="*/ 27 w 35"/>
                    <a:gd name="T19" fmla="*/ 27 h 85"/>
                    <a:gd name="T20" fmla="*/ 25 w 35"/>
                    <a:gd name="T21" fmla="*/ 21 h 85"/>
                    <a:gd name="T22" fmla="*/ 22 w 35"/>
                    <a:gd name="T23" fmla="*/ 16 h 85"/>
                    <a:gd name="T24" fmla="*/ 19 w 35"/>
                    <a:gd name="T25" fmla="*/ 12 h 85"/>
                    <a:gd name="T26" fmla="*/ 16 w 35"/>
                    <a:gd name="T27" fmla="*/ 8 h 85"/>
                    <a:gd name="T28" fmla="*/ 12 w 35"/>
                    <a:gd name="T29" fmla="*/ 5 h 85"/>
                    <a:gd name="T30" fmla="*/ 9 w 35"/>
                    <a:gd name="T31" fmla="*/ 3 h 85"/>
                    <a:gd name="T32" fmla="*/ 4 w 35"/>
                    <a:gd name="T33" fmla="*/ 0 h 85"/>
                    <a:gd name="T34" fmla="*/ 0 w 35"/>
                    <a:gd name="T35" fmla="*/ 0 h 85"/>
                    <a:gd name="T36" fmla="*/ 0 w 35"/>
                    <a:gd name="T37" fmla="*/ 13 h 85"/>
                    <a:gd name="T38" fmla="*/ 1 w 35"/>
                    <a:gd name="T39" fmla="*/ 14 h 85"/>
                    <a:gd name="T40" fmla="*/ 3 w 35"/>
                    <a:gd name="T41" fmla="*/ 14 h 85"/>
                    <a:gd name="T42" fmla="*/ 4 w 35"/>
                    <a:gd name="T43" fmla="*/ 15 h 85"/>
                    <a:gd name="T44" fmla="*/ 7 w 35"/>
                    <a:gd name="T45" fmla="*/ 16 h 85"/>
                    <a:gd name="T46" fmla="*/ 9 w 35"/>
                    <a:gd name="T47" fmla="*/ 20 h 85"/>
                    <a:gd name="T48" fmla="*/ 11 w 35"/>
                    <a:gd name="T49" fmla="*/ 23 h 85"/>
                    <a:gd name="T50" fmla="*/ 12 w 35"/>
                    <a:gd name="T51" fmla="*/ 27 h 85"/>
                    <a:gd name="T52" fmla="*/ 15 w 35"/>
                    <a:gd name="T53" fmla="*/ 31 h 85"/>
                    <a:gd name="T54" fmla="*/ 17 w 35"/>
                    <a:gd name="T55" fmla="*/ 37 h 85"/>
                    <a:gd name="T56" fmla="*/ 18 w 35"/>
                    <a:gd name="T57" fmla="*/ 42 h 85"/>
                    <a:gd name="T58" fmla="*/ 19 w 35"/>
                    <a:gd name="T59" fmla="*/ 49 h 85"/>
                    <a:gd name="T60" fmla="*/ 21 w 35"/>
                    <a:gd name="T61" fmla="*/ 55 h 85"/>
                    <a:gd name="T62" fmla="*/ 22 w 35"/>
                    <a:gd name="T63" fmla="*/ 62 h 85"/>
                    <a:gd name="T64" fmla="*/ 22 w 35"/>
                    <a:gd name="T65" fmla="*/ 69 h 85"/>
                    <a:gd name="T66" fmla="*/ 22 w 35"/>
                    <a:gd name="T67" fmla="*/ 77 h 85"/>
                    <a:gd name="T68" fmla="*/ 22 w 35"/>
                    <a:gd name="T69" fmla="*/ 85 h 85"/>
                    <a:gd name="T70" fmla="*/ 22 w 35"/>
                    <a:gd name="T71" fmla="*/ 85 h 85"/>
                    <a:gd name="T72" fmla="*/ 35 w 35"/>
                    <a:gd name="T73" fmla="*/ 85 h 85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35"/>
                    <a:gd name="T112" fmla="*/ 0 h 85"/>
                    <a:gd name="T113" fmla="*/ 35 w 35"/>
                    <a:gd name="T114" fmla="*/ 85 h 85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35" h="85">
                      <a:moveTo>
                        <a:pt x="35" y="85"/>
                      </a:moveTo>
                      <a:lnTo>
                        <a:pt x="35" y="85"/>
                      </a:lnTo>
                      <a:lnTo>
                        <a:pt x="35" y="77"/>
                      </a:lnTo>
                      <a:lnTo>
                        <a:pt x="35" y="69"/>
                      </a:lnTo>
                      <a:lnTo>
                        <a:pt x="34" y="61"/>
                      </a:lnTo>
                      <a:lnTo>
                        <a:pt x="33" y="53"/>
                      </a:lnTo>
                      <a:lnTo>
                        <a:pt x="32" y="46"/>
                      </a:lnTo>
                      <a:lnTo>
                        <a:pt x="31" y="39"/>
                      </a:lnTo>
                      <a:lnTo>
                        <a:pt x="29" y="32"/>
                      </a:lnTo>
                      <a:lnTo>
                        <a:pt x="27" y="27"/>
                      </a:lnTo>
                      <a:lnTo>
                        <a:pt x="25" y="21"/>
                      </a:lnTo>
                      <a:lnTo>
                        <a:pt x="22" y="16"/>
                      </a:lnTo>
                      <a:lnTo>
                        <a:pt x="19" y="12"/>
                      </a:lnTo>
                      <a:lnTo>
                        <a:pt x="16" y="8"/>
                      </a:lnTo>
                      <a:lnTo>
                        <a:pt x="12" y="5"/>
                      </a:lnTo>
                      <a:lnTo>
                        <a:pt x="9" y="3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lnTo>
                        <a:pt x="1" y="14"/>
                      </a:lnTo>
                      <a:lnTo>
                        <a:pt x="3" y="14"/>
                      </a:lnTo>
                      <a:lnTo>
                        <a:pt x="4" y="15"/>
                      </a:lnTo>
                      <a:lnTo>
                        <a:pt x="7" y="16"/>
                      </a:lnTo>
                      <a:lnTo>
                        <a:pt x="9" y="20"/>
                      </a:lnTo>
                      <a:lnTo>
                        <a:pt x="11" y="23"/>
                      </a:lnTo>
                      <a:lnTo>
                        <a:pt x="12" y="27"/>
                      </a:lnTo>
                      <a:lnTo>
                        <a:pt x="15" y="31"/>
                      </a:lnTo>
                      <a:lnTo>
                        <a:pt x="17" y="37"/>
                      </a:lnTo>
                      <a:lnTo>
                        <a:pt x="18" y="42"/>
                      </a:lnTo>
                      <a:lnTo>
                        <a:pt x="19" y="49"/>
                      </a:lnTo>
                      <a:lnTo>
                        <a:pt x="21" y="55"/>
                      </a:lnTo>
                      <a:lnTo>
                        <a:pt x="22" y="62"/>
                      </a:lnTo>
                      <a:lnTo>
                        <a:pt x="22" y="69"/>
                      </a:lnTo>
                      <a:lnTo>
                        <a:pt x="22" y="77"/>
                      </a:lnTo>
                      <a:lnTo>
                        <a:pt x="22" y="85"/>
                      </a:lnTo>
                      <a:lnTo>
                        <a:pt x="35" y="8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7" name="Freeform 98"/>
                <p:cNvSpPr>
                  <a:spLocks/>
                </p:cNvSpPr>
                <p:nvPr/>
              </p:nvSpPr>
              <p:spPr bwMode="auto">
                <a:xfrm>
                  <a:off x="3147" y="1903"/>
                  <a:ext cx="20" cy="43"/>
                </a:xfrm>
                <a:custGeom>
                  <a:avLst/>
                  <a:gdLst>
                    <a:gd name="T0" fmla="*/ 0 w 41"/>
                    <a:gd name="T1" fmla="*/ 87 h 87"/>
                    <a:gd name="T2" fmla="*/ 0 w 41"/>
                    <a:gd name="T3" fmla="*/ 87 h 87"/>
                    <a:gd name="T4" fmla="*/ 5 w 41"/>
                    <a:gd name="T5" fmla="*/ 86 h 87"/>
                    <a:gd name="T6" fmla="*/ 9 w 41"/>
                    <a:gd name="T7" fmla="*/ 85 h 87"/>
                    <a:gd name="T8" fmla="*/ 14 w 41"/>
                    <a:gd name="T9" fmla="*/ 81 h 87"/>
                    <a:gd name="T10" fmla="*/ 17 w 41"/>
                    <a:gd name="T11" fmla="*/ 79 h 87"/>
                    <a:gd name="T12" fmla="*/ 21 w 41"/>
                    <a:gd name="T13" fmla="*/ 74 h 87"/>
                    <a:gd name="T14" fmla="*/ 24 w 41"/>
                    <a:gd name="T15" fmla="*/ 70 h 87"/>
                    <a:gd name="T16" fmla="*/ 27 w 41"/>
                    <a:gd name="T17" fmla="*/ 65 h 87"/>
                    <a:gd name="T18" fmla="*/ 30 w 41"/>
                    <a:gd name="T19" fmla="*/ 59 h 87"/>
                    <a:gd name="T20" fmla="*/ 32 w 41"/>
                    <a:gd name="T21" fmla="*/ 53 h 87"/>
                    <a:gd name="T22" fmla="*/ 33 w 41"/>
                    <a:gd name="T23" fmla="*/ 47 h 87"/>
                    <a:gd name="T24" fmla="*/ 36 w 41"/>
                    <a:gd name="T25" fmla="*/ 40 h 87"/>
                    <a:gd name="T26" fmla="*/ 37 w 41"/>
                    <a:gd name="T27" fmla="*/ 33 h 87"/>
                    <a:gd name="T28" fmla="*/ 39 w 41"/>
                    <a:gd name="T29" fmla="*/ 25 h 87"/>
                    <a:gd name="T30" fmla="*/ 39 w 41"/>
                    <a:gd name="T31" fmla="*/ 18 h 87"/>
                    <a:gd name="T32" fmla="*/ 40 w 41"/>
                    <a:gd name="T33" fmla="*/ 10 h 87"/>
                    <a:gd name="T34" fmla="*/ 41 w 41"/>
                    <a:gd name="T35" fmla="*/ 0 h 87"/>
                    <a:gd name="T36" fmla="*/ 28 w 41"/>
                    <a:gd name="T37" fmla="*/ 0 h 87"/>
                    <a:gd name="T38" fmla="*/ 28 w 41"/>
                    <a:gd name="T39" fmla="*/ 9 h 87"/>
                    <a:gd name="T40" fmla="*/ 27 w 41"/>
                    <a:gd name="T41" fmla="*/ 15 h 87"/>
                    <a:gd name="T42" fmla="*/ 25 w 41"/>
                    <a:gd name="T43" fmla="*/ 23 h 87"/>
                    <a:gd name="T44" fmla="*/ 24 w 41"/>
                    <a:gd name="T45" fmla="*/ 30 h 87"/>
                    <a:gd name="T46" fmla="*/ 23 w 41"/>
                    <a:gd name="T47" fmla="*/ 37 h 87"/>
                    <a:gd name="T48" fmla="*/ 22 w 41"/>
                    <a:gd name="T49" fmla="*/ 43 h 87"/>
                    <a:gd name="T50" fmla="*/ 20 w 41"/>
                    <a:gd name="T51" fmla="*/ 49 h 87"/>
                    <a:gd name="T52" fmla="*/ 17 w 41"/>
                    <a:gd name="T53" fmla="*/ 53 h 87"/>
                    <a:gd name="T54" fmla="*/ 15 w 41"/>
                    <a:gd name="T55" fmla="*/ 59 h 87"/>
                    <a:gd name="T56" fmla="*/ 13 w 41"/>
                    <a:gd name="T57" fmla="*/ 64 h 87"/>
                    <a:gd name="T58" fmla="*/ 10 w 41"/>
                    <a:gd name="T59" fmla="*/ 66 h 87"/>
                    <a:gd name="T60" fmla="*/ 8 w 41"/>
                    <a:gd name="T61" fmla="*/ 70 h 87"/>
                    <a:gd name="T62" fmla="*/ 6 w 41"/>
                    <a:gd name="T63" fmla="*/ 72 h 87"/>
                    <a:gd name="T64" fmla="*/ 3 w 41"/>
                    <a:gd name="T65" fmla="*/ 72 h 87"/>
                    <a:gd name="T66" fmla="*/ 1 w 41"/>
                    <a:gd name="T67" fmla="*/ 74 h 87"/>
                    <a:gd name="T68" fmla="*/ 0 w 41"/>
                    <a:gd name="T69" fmla="*/ 74 h 87"/>
                    <a:gd name="T70" fmla="*/ 0 w 41"/>
                    <a:gd name="T71" fmla="*/ 74 h 87"/>
                    <a:gd name="T72" fmla="*/ 0 w 41"/>
                    <a:gd name="T73" fmla="*/ 87 h 87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41"/>
                    <a:gd name="T112" fmla="*/ 0 h 87"/>
                    <a:gd name="T113" fmla="*/ 41 w 41"/>
                    <a:gd name="T114" fmla="*/ 87 h 87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41" h="87">
                      <a:moveTo>
                        <a:pt x="0" y="87"/>
                      </a:moveTo>
                      <a:lnTo>
                        <a:pt x="0" y="87"/>
                      </a:lnTo>
                      <a:lnTo>
                        <a:pt x="5" y="86"/>
                      </a:lnTo>
                      <a:lnTo>
                        <a:pt x="9" y="85"/>
                      </a:lnTo>
                      <a:lnTo>
                        <a:pt x="14" y="81"/>
                      </a:lnTo>
                      <a:lnTo>
                        <a:pt x="17" y="79"/>
                      </a:lnTo>
                      <a:lnTo>
                        <a:pt x="21" y="74"/>
                      </a:lnTo>
                      <a:lnTo>
                        <a:pt x="24" y="70"/>
                      </a:lnTo>
                      <a:lnTo>
                        <a:pt x="27" y="65"/>
                      </a:lnTo>
                      <a:lnTo>
                        <a:pt x="30" y="59"/>
                      </a:lnTo>
                      <a:lnTo>
                        <a:pt x="32" y="53"/>
                      </a:lnTo>
                      <a:lnTo>
                        <a:pt x="33" y="47"/>
                      </a:lnTo>
                      <a:lnTo>
                        <a:pt x="36" y="40"/>
                      </a:lnTo>
                      <a:lnTo>
                        <a:pt x="37" y="33"/>
                      </a:lnTo>
                      <a:lnTo>
                        <a:pt x="39" y="25"/>
                      </a:lnTo>
                      <a:lnTo>
                        <a:pt x="39" y="18"/>
                      </a:lnTo>
                      <a:lnTo>
                        <a:pt x="40" y="10"/>
                      </a:lnTo>
                      <a:lnTo>
                        <a:pt x="41" y="0"/>
                      </a:lnTo>
                      <a:lnTo>
                        <a:pt x="28" y="0"/>
                      </a:lnTo>
                      <a:lnTo>
                        <a:pt x="28" y="9"/>
                      </a:lnTo>
                      <a:lnTo>
                        <a:pt x="27" y="15"/>
                      </a:lnTo>
                      <a:lnTo>
                        <a:pt x="25" y="23"/>
                      </a:lnTo>
                      <a:lnTo>
                        <a:pt x="24" y="30"/>
                      </a:lnTo>
                      <a:lnTo>
                        <a:pt x="23" y="37"/>
                      </a:lnTo>
                      <a:lnTo>
                        <a:pt x="22" y="43"/>
                      </a:lnTo>
                      <a:lnTo>
                        <a:pt x="20" y="49"/>
                      </a:lnTo>
                      <a:lnTo>
                        <a:pt x="17" y="53"/>
                      </a:lnTo>
                      <a:lnTo>
                        <a:pt x="15" y="59"/>
                      </a:lnTo>
                      <a:lnTo>
                        <a:pt x="13" y="64"/>
                      </a:lnTo>
                      <a:lnTo>
                        <a:pt x="10" y="66"/>
                      </a:lnTo>
                      <a:lnTo>
                        <a:pt x="8" y="70"/>
                      </a:lnTo>
                      <a:lnTo>
                        <a:pt x="6" y="72"/>
                      </a:lnTo>
                      <a:lnTo>
                        <a:pt x="3" y="72"/>
                      </a:lnTo>
                      <a:lnTo>
                        <a:pt x="1" y="74"/>
                      </a:lnTo>
                      <a:lnTo>
                        <a:pt x="0" y="74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8" name="Freeform 99"/>
                <p:cNvSpPr>
                  <a:spLocks/>
                </p:cNvSpPr>
                <p:nvPr/>
              </p:nvSpPr>
              <p:spPr bwMode="auto">
                <a:xfrm>
                  <a:off x="2919" y="1906"/>
                  <a:ext cx="47" cy="72"/>
                </a:xfrm>
                <a:custGeom>
                  <a:avLst/>
                  <a:gdLst>
                    <a:gd name="T0" fmla="*/ 84 w 93"/>
                    <a:gd name="T1" fmla="*/ 141 h 143"/>
                    <a:gd name="T2" fmla="*/ 78 w 93"/>
                    <a:gd name="T3" fmla="*/ 143 h 143"/>
                    <a:gd name="T4" fmla="*/ 71 w 93"/>
                    <a:gd name="T5" fmla="*/ 142 h 143"/>
                    <a:gd name="T6" fmla="*/ 63 w 93"/>
                    <a:gd name="T7" fmla="*/ 139 h 143"/>
                    <a:gd name="T8" fmla="*/ 54 w 93"/>
                    <a:gd name="T9" fmla="*/ 133 h 143"/>
                    <a:gd name="T10" fmla="*/ 45 w 93"/>
                    <a:gd name="T11" fmla="*/ 125 h 143"/>
                    <a:gd name="T12" fmla="*/ 36 w 93"/>
                    <a:gd name="T13" fmla="*/ 114 h 143"/>
                    <a:gd name="T14" fmla="*/ 28 w 93"/>
                    <a:gd name="T15" fmla="*/ 102 h 143"/>
                    <a:gd name="T16" fmla="*/ 19 w 93"/>
                    <a:gd name="T17" fmla="*/ 88 h 143"/>
                    <a:gd name="T18" fmla="*/ 15 w 93"/>
                    <a:gd name="T19" fmla="*/ 81 h 143"/>
                    <a:gd name="T20" fmla="*/ 13 w 93"/>
                    <a:gd name="T21" fmla="*/ 74 h 143"/>
                    <a:gd name="T22" fmla="*/ 9 w 93"/>
                    <a:gd name="T23" fmla="*/ 67 h 143"/>
                    <a:gd name="T24" fmla="*/ 7 w 93"/>
                    <a:gd name="T25" fmla="*/ 60 h 143"/>
                    <a:gd name="T26" fmla="*/ 5 w 93"/>
                    <a:gd name="T27" fmla="*/ 53 h 143"/>
                    <a:gd name="T28" fmla="*/ 3 w 93"/>
                    <a:gd name="T29" fmla="*/ 46 h 143"/>
                    <a:gd name="T30" fmla="*/ 1 w 93"/>
                    <a:gd name="T31" fmla="*/ 41 h 143"/>
                    <a:gd name="T32" fmla="*/ 1 w 93"/>
                    <a:gd name="T33" fmla="*/ 35 h 143"/>
                    <a:gd name="T34" fmla="*/ 0 w 93"/>
                    <a:gd name="T35" fmla="*/ 28 h 143"/>
                    <a:gd name="T36" fmla="*/ 0 w 93"/>
                    <a:gd name="T37" fmla="*/ 23 h 143"/>
                    <a:gd name="T38" fmla="*/ 0 w 93"/>
                    <a:gd name="T39" fmla="*/ 19 h 143"/>
                    <a:gd name="T40" fmla="*/ 1 w 93"/>
                    <a:gd name="T41" fmla="*/ 14 h 143"/>
                    <a:gd name="T42" fmla="*/ 2 w 93"/>
                    <a:gd name="T43" fmla="*/ 10 h 143"/>
                    <a:gd name="T44" fmla="*/ 3 w 93"/>
                    <a:gd name="T45" fmla="*/ 7 h 143"/>
                    <a:gd name="T46" fmla="*/ 6 w 93"/>
                    <a:gd name="T47" fmla="*/ 4 h 143"/>
                    <a:gd name="T48" fmla="*/ 8 w 93"/>
                    <a:gd name="T49" fmla="*/ 2 h 143"/>
                    <a:gd name="T50" fmla="*/ 15 w 93"/>
                    <a:gd name="T51" fmla="*/ 0 h 143"/>
                    <a:gd name="T52" fmla="*/ 22 w 93"/>
                    <a:gd name="T53" fmla="*/ 0 h 143"/>
                    <a:gd name="T54" fmla="*/ 30 w 93"/>
                    <a:gd name="T55" fmla="*/ 5 h 143"/>
                    <a:gd name="T56" fmla="*/ 38 w 93"/>
                    <a:gd name="T57" fmla="*/ 11 h 143"/>
                    <a:gd name="T58" fmla="*/ 47 w 93"/>
                    <a:gd name="T59" fmla="*/ 19 h 143"/>
                    <a:gd name="T60" fmla="*/ 56 w 93"/>
                    <a:gd name="T61" fmla="*/ 29 h 143"/>
                    <a:gd name="T62" fmla="*/ 66 w 93"/>
                    <a:gd name="T63" fmla="*/ 42 h 143"/>
                    <a:gd name="T64" fmla="*/ 74 w 93"/>
                    <a:gd name="T65" fmla="*/ 56 h 143"/>
                    <a:gd name="T66" fmla="*/ 77 w 93"/>
                    <a:gd name="T67" fmla="*/ 63 h 143"/>
                    <a:gd name="T68" fmla="*/ 81 w 93"/>
                    <a:gd name="T69" fmla="*/ 69 h 143"/>
                    <a:gd name="T70" fmla="*/ 84 w 93"/>
                    <a:gd name="T71" fmla="*/ 76 h 143"/>
                    <a:gd name="T72" fmla="*/ 86 w 93"/>
                    <a:gd name="T73" fmla="*/ 83 h 143"/>
                    <a:gd name="T74" fmla="*/ 89 w 93"/>
                    <a:gd name="T75" fmla="*/ 90 h 143"/>
                    <a:gd name="T76" fmla="*/ 91 w 93"/>
                    <a:gd name="T77" fmla="*/ 97 h 143"/>
                    <a:gd name="T78" fmla="*/ 92 w 93"/>
                    <a:gd name="T79" fmla="*/ 103 h 143"/>
                    <a:gd name="T80" fmla="*/ 93 w 93"/>
                    <a:gd name="T81" fmla="*/ 109 h 143"/>
                    <a:gd name="T82" fmla="*/ 93 w 93"/>
                    <a:gd name="T83" fmla="*/ 114 h 143"/>
                    <a:gd name="T84" fmla="*/ 93 w 93"/>
                    <a:gd name="T85" fmla="*/ 120 h 143"/>
                    <a:gd name="T86" fmla="*/ 93 w 93"/>
                    <a:gd name="T87" fmla="*/ 125 h 143"/>
                    <a:gd name="T88" fmla="*/ 92 w 93"/>
                    <a:gd name="T89" fmla="*/ 129 h 143"/>
                    <a:gd name="T90" fmla="*/ 91 w 93"/>
                    <a:gd name="T91" fmla="*/ 133 h 143"/>
                    <a:gd name="T92" fmla="*/ 89 w 93"/>
                    <a:gd name="T93" fmla="*/ 136 h 143"/>
                    <a:gd name="T94" fmla="*/ 87 w 93"/>
                    <a:gd name="T95" fmla="*/ 140 h 143"/>
                    <a:gd name="T96" fmla="*/ 84 w 93"/>
                    <a:gd name="T97" fmla="*/ 141 h 143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93"/>
                    <a:gd name="T148" fmla="*/ 0 h 143"/>
                    <a:gd name="T149" fmla="*/ 93 w 93"/>
                    <a:gd name="T150" fmla="*/ 143 h 143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93" h="143">
                      <a:moveTo>
                        <a:pt x="84" y="141"/>
                      </a:moveTo>
                      <a:lnTo>
                        <a:pt x="78" y="143"/>
                      </a:lnTo>
                      <a:lnTo>
                        <a:pt x="71" y="142"/>
                      </a:lnTo>
                      <a:lnTo>
                        <a:pt x="63" y="139"/>
                      </a:lnTo>
                      <a:lnTo>
                        <a:pt x="54" y="133"/>
                      </a:lnTo>
                      <a:lnTo>
                        <a:pt x="45" y="125"/>
                      </a:lnTo>
                      <a:lnTo>
                        <a:pt x="36" y="114"/>
                      </a:lnTo>
                      <a:lnTo>
                        <a:pt x="28" y="102"/>
                      </a:lnTo>
                      <a:lnTo>
                        <a:pt x="19" y="88"/>
                      </a:lnTo>
                      <a:lnTo>
                        <a:pt x="15" y="81"/>
                      </a:lnTo>
                      <a:lnTo>
                        <a:pt x="13" y="74"/>
                      </a:lnTo>
                      <a:lnTo>
                        <a:pt x="9" y="67"/>
                      </a:lnTo>
                      <a:lnTo>
                        <a:pt x="7" y="60"/>
                      </a:lnTo>
                      <a:lnTo>
                        <a:pt x="5" y="53"/>
                      </a:lnTo>
                      <a:lnTo>
                        <a:pt x="3" y="46"/>
                      </a:lnTo>
                      <a:lnTo>
                        <a:pt x="1" y="41"/>
                      </a:lnTo>
                      <a:lnTo>
                        <a:pt x="1" y="35"/>
                      </a:lnTo>
                      <a:lnTo>
                        <a:pt x="0" y="28"/>
                      </a:lnTo>
                      <a:lnTo>
                        <a:pt x="0" y="23"/>
                      </a:lnTo>
                      <a:lnTo>
                        <a:pt x="0" y="19"/>
                      </a:lnTo>
                      <a:lnTo>
                        <a:pt x="1" y="14"/>
                      </a:lnTo>
                      <a:lnTo>
                        <a:pt x="2" y="10"/>
                      </a:lnTo>
                      <a:lnTo>
                        <a:pt x="3" y="7"/>
                      </a:lnTo>
                      <a:lnTo>
                        <a:pt x="6" y="4"/>
                      </a:lnTo>
                      <a:lnTo>
                        <a:pt x="8" y="2"/>
                      </a:lnTo>
                      <a:lnTo>
                        <a:pt x="15" y="0"/>
                      </a:lnTo>
                      <a:lnTo>
                        <a:pt x="22" y="0"/>
                      </a:lnTo>
                      <a:lnTo>
                        <a:pt x="30" y="5"/>
                      </a:lnTo>
                      <a:lnTo>
                        <a:pt x="38" y="11"/>
                      </a:lnTo>
                      <a:lnTo>
                        <a:pt x="47" y="19"/>
                      </a:lnTo>
                      <a:lnTo>
                        <a:pt x="56" y="29"/>
                      </a:lnTo>
                      <a:lnTo>
                        <a:pt x="66" y="42"/>
                      </a:lnTo>
                      <a:lnTo>
                        <a:pt x="74" y="56"/>
                      </a:lnTo>
                      <a:lnTo>
                        <a:pt x="77" y="63"/>
                      </a:lnTo>
                      <a:lnTo>
                        <a:pt x="81" y="69"/>
                      </a:lnTo>
                      <a:lnTo>
                        <a:pt x="84" y="76"/>
                      </a:lnTo>
                      <a:lnTo>
                        <a:pt x="86" y="83"/>
                      </a:lnTo>
                      <a:lnTo>
                        <a:pt x="89" y="90"/>
                      </a:lnTo>
                      <a:lnTo>
                        <a:pt x="91" y="97"/>
                      </a:lnTo>
                      <a:lnTo>
                        <a:pt x="92" y="103"/>
                      </a:lnTo>
                      <a:lnTo>
                        <a:pt x="93" y="109"/>
                      </a:lnTo>
                      <a:lnTo>
                        <a:pt x="93" y="114"/>
                      </a:lnTo>
                      <a:lnTo>
                        <a:pt x="93" y="120"/>
                      </a:lnTo>
                      <a:lnTo>
                        <a:pt x="93" y="125"/>
                      </a:lnTo>
                      <a:lnTo>
                        <a:pt x="92" y="129"/>
                      </a:lnTo>
                      <a:lnTo>
                        <a:pt x="91" y="133"/>
                      </a:lnTo>
                      <a:lnTo>
                        <a:pt x="89" y="136"/>
                      </a:lnTo>
                      <a:lnTo>
                        <a:pt x="87" y="140"/>
                      </a:lnTo>
                      <a:lnTo>
                        <a:pt x="84" y="141"/>
                      </a:lnTo>
                      <a:close/>
                    </a:path>
                  </a:pathLst>
                </a:custGeom>
                <a:solidFill>
                  <a:srgbClr val="FFBFA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9" name="Freeform 100"/>
                <p:cNvSpPr>
                  <a:spLocks/>
                </p:cNvSpPr>
                <p:nvPr/>
              </p:nvSpPr>
              <p:spPr bwMode="auto">
                <a:xfrm>
                  <a:off x="2926" y="1949"/>
                  <a:ext cx="37" cy="32"/>
                </a:xfrm>
                <a:custGeom>
                  <a:avLst/>
                  <a:gdLst>
                    <a:gd name="T0" fmla="*/ 0 w 73"/>
                    <a:gd name="T1" fmla="*/ 5 h 64"/>
                    <a:gd name="T2" fmla="*/ 0 w 73"/>
                    <a:gd name="T3" fmla="*/ 5 h 64"/>
                    <a:gd name="T4" fmla="*/ 8 w 73"/>
                    <a:gd name="T5" fmla="*/ 20 h 64"/>
                    <a:gd name="T6" fmla="*/ 17 w 73"/>
                    <a:gd name="T7" fmla="*/ 32 h 64"/>
                    <a:gd name="T8" fmla="*/ 26 w 73"/>
                    <a:gd name="T9" fmla="*/ 43 h 64"/>
                    <a:gd name="T10" fmla="*/ 35 w 73"/>
                    <a:gd name="T11" fmla="*/ 51 h 64"/>
                    <a:gd name="T12" fmla="*/ 46 w 73"/>
                    <a:gd name="T13" fmla="*/ 58 h 64"/>
                    <a:gd name="T14" fmla="*/ 55 w 73"/>
                    <a:gd name="T15" fmla="*/ 62 h 64"/>
                    <a:gd name="T16" fmla="*/ 65 w 73"/>
                    <a:gd name="T17" fmla="*/ 64 h 64"/>
                    <a:gd name="T18" fmla="*/ 73 w 73"/>
                    <a:gd name="T19" fmla="*/ 61 h 64"/>
                    <a:gd name="T20" fmla="*/ 68 w 73"/>
                    <a:gd name="T21" fmla="*/ 50 h 64"/>
                    <a:gd name="T22" fmla="*/ 64 w 73"/>
                    <a:gd name="T23" fmla="*/ 50 h 64"/>
                    <a:gd name="T24" fmla="*/ 58 w 73"/>
                    <a:gd name="T25" fmla="*/ 50 h 64"/>
                    <a:gd name="T26" fmla="*/ 52 w 73"/>
                    <a:gd name="T27" fmla="*/ 47 h 64"/>
                    <a:gd name="T28" fmla="*/ 45 w 73"/>
                    <a:gd name="T29" fmla="*/ 41 h 64"/>
                    <a:gd name="T30" fmla="*/ 35 w 73"/>
                    <a:gd name="T31" fmla="*/ 34 h 64"/>
                    <a:gd name="T32" fmla="*/ 27 w 73"/>
                    <a:gd name="T33" fmla="*/ 24 h 64"/>
                    <a:gd name="T34" fmla="*/ 19 w 73"/>
                    <a:gd name="T35" fmla="*/ 12 h 64"/>
                    <a:gd name="T36" fmla="*/ 10 w 73"/>
                    <a:gd name="T37" fmla="*/ 0 h 64"/>
                    <a:gd name="T38" fmla="*/ 10 w 73"/>
                    <a:gd name="T39" fmla="*/ 0 h 64"/>
                    <a:gd name="T40" fmla="*/ 0 w 73"/>
                    <a:gd name="T41" fmla="*/ 5 h 6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73"/>
                    <a:gd name="T64" fmla="*/ 0 h 64"/>
                    <a:gd name="T65" fmla="*/ 73 w 73"/>
                    <a:gd name="T66" fmla="*/ 64 h 6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73" h="64">
                      <a:moveTo>
                        <a:pt x="0" y="5"/>
                      </a:moveTo>
                      <a:lnTo>
                        <a:pt x="0" y="5"/>
                      </a:lnTo>
                      <a:lnTo>
                        <a:pt x="8" y="20"/>
                      </a:lnTo>
                      <a:lnTo>
                        <a:pt x="17" y="32"/>
                      </a:lnTo>
                      <a:lnTo>
                        <a:pt x="26" y="43"/>
                      </a:lnTo>
                      <a:lnTo>
                        <a:pt x="35" y="51"/>
                      </a:lnTo>
                      <a:lnTo>
                        <a:pt x="46" y="58"/>
                      </a:lnTo>
                      <a:lnTo>
                        <a:pt x="55" y="62"/>
                      </a:lnTo>
                      <a:lnTo>
                        <a:pt x="65" y="64"/>
                      </a:lnTo>
                      <a:lnTo>
                        <a:pt x="73" y="61"/>
                      </a:lnTo>
                      <a:lnTo>
                        <a:pt x="68" y="50"/>
                      </a:lnTo>
                      <a:lnTo>
                        <a:pt x="64" y="50"/>
                      </a:lnTo>
                      <a:lnTo>
                        <a:pt x="58" y="50"/>
                      </a:lnTo>
                      <a:lnTo>
                        <a:pt x="52" y="47"/>
                      </a:lnTo>
                      <a:lnTo>
                        <a:pt x="45" y="41"/>
                      </a:lnTo>
                      <a:lnTo>
                        <a:pt x="35" y="34"/>
                      </a:lnTo>
                      <a:lnTo>
                        <a:pt x="27" y="24"/>
                      </a:lnTo>
                      <a:lnTo>
                        <a:pt x="19" y="12"/>
                      </a:lnTo>
                      <a:lnTo>
                        <a:pt x="10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0" name="Freeform 101"/>
                <p:cNvSpPr>
                  <a:spLocks/>
                </p:cNvSpPr>
                <p:nvPr/>
              </p:nvSpPr>
              <p:spPr bwMode="auto">
                <a:xfrm>
                  <a:off x="2917" y="1904"/>
                  <a:ext cx="14" cy="48"/>
                </a:xfrm>
                <a:custGeom>
                  <a:avLst/>
                  <a:gdLst>
                    <a:gd name="T0" fmla="*/ 10 w 29"/>
                    <a:gd name="T1" fmla="*/ 0 h 95"/>
                    <a:gd name="T2" fmla="*/ 10 w 29"/>
                    <a:gd name="T3" fmla="*/ 1 h 95"/>
                    <a:gd name="T4" fmla="*/ 6 w 29"/>
                    <a:gd name="T5" fmla="*/ 4 h 95"/>
                    <a:gd name="T6" fmla="*/ 4 w 29"/>
                    <a:gd name="T7" fmla="*/ 8 h 95"/>
                    <a:gd name="T8" fmla="*/ 3 w 29"/>
                    <a:gd name="T9" fmla="*/ 11 h 95"/>
                    <a:gd name="T10" fmla="*/ 1 w 29"/>
                    <a:gd name="T11" fmla="*/ 17 h 95"/>
                    <a:gd name="T12" fmla="*/ 0 w 29"/>
                    <a:gd name="T13" fmla="*/ 22 h 95"/>
                    <a:gd name="T14" fmla="*/ 0 w 29"/>
                    <a:gd name="T15" fmla="*/ 27 h 95"/>
                    <a:gd name="T16" fmla="*/ 0 w 29"/>
                    <a:gd name="T17" fmla="*/ 33 h 95"/>
                    <a:gd name="T18" fmla="*/ 0 w 29"/>
                    <a:gd name="T19" fmla="*/ 39 h 95"/>
                    <a:gd name="T20" fmla="*/ 1 w 29"/>
                    <a:gd name="T21" fmla="*/ 46 h 95"/>
                    <a:gd name="T22" fmla="*/ 3 w 29"/>
                    <a:gd name="T23" fmla="*/ 53 h 95"/>
                    <a:gd name="T24" fmla="*/ 4 w 29"/>
                    <a:gd name="T25" fmla="*/ 60 h 95"/>
                    <a:gd name="T26" fmla="*/ 6 w 29"/>
                    <a:gd name="T27" fmla="*/ 67 h 95"/>
                    <a:gd name="T28" fmla="*/ 8 w 29"/>
                    <a:gd name="T29" fmla="*/ 73 h 95"/>
                    <a:gd name="T30" fmla="*/ 11 w 29"/>
                    <a:gd name="T31" fmla="*/ 80 h 95"/>
                    <a:gd name="T32" fmla="*/ 14 w 29"/>
                    <a:gd name="T33" fmla="*/ 87 h 95"/>
                    <a:gd name="T34" fmla="*/ 19 w 29"/>
                    <a:gd name="T35" fmla="*/ 95 h 95"/>
                    <a:gd name="T36" fmla="*/ 29 w 29"/>
                    <a:gd name="T37" fmla="*/ 90 h 95"/>
                    <a:gd name="T38" fmla="*/ 27 w 29"/>
                    <a:gd name="T39" fmla="*/ 83 h 95"/>
                    <a:gd name="T40" fmla="*/ 23 w 29"/>
                    <a:gd name="T41" fmla="*/ 76 h 95"/>
                    <a:gd name="T42" fmla="*/ 20 w 29"/>
                    <a:gd name="T43" fmla="*/ 69 h 95"/>
                    <a:gd name="T44" fmla="*/ 18 w 29"/>
                    <a:gd name="T45" fmla="*/ 62 h 95"/>
                    <a:gd name="T46" fmla="*/ 15 w 29"/>
                    <a:gd name="T47" fmla="*/ 55 h 95"/>
                    <a:gd name="T48" fmla="*/ 14 w 29"/>
                    <a:gd name="T49" fmla="*/ 49 h 95"/>
                    <a:gd name="T50" fmla="*/ 13 w 29"/>
                    <a:gd name="T51" fmla="*/ 44 h 95"/>
                    <a:gd name="T52" fmla="*/ 12 w 29"/>
                    <a:gd name="T53" fmla="*/ 38 h 95"/>
                    <a:gd name="T54" fmla="*/ 12 w 29"/>
                    <a:gd name="T55" fmla="*/ 32 h 95"/>
                    <a:gd name="T56" fmla="*/ 12 w 29"/>
                    <a:gd name="T57" fmla="*/ 27 h 95"/>
                    <a:gd name="T58" fmla="*/ 12 w 29"/>
                    <a:gd name="T59" fmla="*/ 23 h 95"/>
                    <a:gd name="T60" fmla="*/ 13 w 29"/>
                    <a:gd name="T61" fmla="*/ 19 h 95"/>
                    <a:gd name="T62" fmla="*/ 13 w 29"/>
                    <a:gd name="T63" fmla="*/ 16 h 95"/>
                    <a:gd name="T64" fmla="*/ 14 w 29"/>
                    <a:gd name="T65" fmla="*/ 14 h 95"/>
                    <a:gd name="T66" fmla="*/ 15 w 29"/>
                    <a:gd name="T67" fmla="*/ 12 h 95"/>
                    <a:gd name="T68" fmla="*/ 16 w 29"/>
                    <a:gd name="T69" fmla="*/ 11 h 95"/>
                    <a:gd name="T70" fmla="*/ 16 w 29"/>
                    <a:gd name="T71" fmla="*/ 11 h 95"/>
                    <a:gd name="T72" fmla="*/ 10 w 29"/>
                    <a:gd name="T73" fmla="*/ 0 h 95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29"/>
                    <a:gd name="T112" fmla="*/ 0 h 95"/>
                    <a:gd name="T113" fmla="*/ 29 w 29"/>
                    <a:gd name="T114" fmla="*/ 95 h 95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29" h="95">
                      <a:moveTo>
                        <a:pt x="10" y="0"/>
                      </a:moveTo>
                      <a:lnTo>
                        <a:pt x="10" y="1"/>
                      </a:lnTo>
                      <a:lnTo>
                        <a:pt x="6" y="4"/>
                      </a:lnTo>
                      <a:lnTo>
                        <a:pt x="4" y="8"/>
                      </a:lnTo>
                      <a:lnTo>
                        <a:pt x="3" y="11"/>
                      </a:lnTo>
                      <a:lnTo>
                        <a:pt x="1" y="17"/>
                      </a:lnTo>
                      <a:lnTo>
                        <a:pt x="0" y="22"/>
                      </a:lnTo>
                      <a:lnTo>
                        <a:pt x="0" y="27"/>
                      </a:lnTo>
                      <a:lnTo>
                        <a:pt x="0" y="33"/>
                      </a:lnTo>
                      <a:lnTo>
                        <a:pt x="0" y="39"/>
                      </a:lnTo>
                      <a:lnTo>
                        <a:pt x="1" y="46"/>
                      </a:lnTo>
                      <a:lnTo>
                        <a:pt x="3" y="53"/>
                      </a:lnTo>
                      <a:lnTo>
                        <a:pt x="4" y="60"/>
                      </a:lnTo>
                      <a:lnTo>
                        <a:pt x="6" y="67"/>
                      </a:lnTo>
                      <a:lnTo>
                        <a:pt x="8" y="73"/>
                      </a:lnTo>
                      <a:lnTo>
                        <a:pt x="11" y="80"/>
                      </a:lnTo>
                      <a:lnTo>
                        <a:pt x="14" y="87"/>
                      </a:lnTo>
                      <a:lnTo>
                        <a:pt x="19" y="95"/>
                      </a:lnTo>
                      <a:lnTo>
                        <a:pt x="29" y="90"/>
                      </a:lnTo>
                      <a:lnTo>
                        <a:pt x="27" y="83"/>
                      </a:lnTo>
                      <a:lnTo>
                        <a:pt x="23" y="76"/>
                      </a:lnTo>
                      <a:lnTo>
                        <a:pt x="20" y="69"/>
                      </a:lnTo>
                      <a:lnTo>
                        <a:pt x="18" y="62"/>
                      </a:lnTo>
                      <a:lnTo>
                        <a:pt x="15" y="55"/>
                      </a:lnTo>
                      <a:lnTo>
                        <a:pt x="14" y="49"/>
                      </a:lnTo>
                      <a:lnTo>
                        <a:pt x="13" y="44"/>
                      </a:lnTo>
                      <a:lnTo>
                        <a:pt x="12" y="38"/>
                      </a:lnTo>
                      <a:lnTo>
                        <a:pt x="12" y="32"/>
                      </a:lnTo>
                      <a:lnTo>
                        <a:pt x="12" y="27"/>
                      </a:lnTo>
                      <a:lnTo>
                        <a:pt x="12" y="23"/>
                      </a:lnTo>
                      <a:lnTo>
                        <a:pt x="13" y="19"/>
                      </a:lnTo>
                      <a:lnTo>
                        <a:pt x="13" y="16"/>
                      </a:lnTo>
                      <a:lnTo>
                        <a:pt x="14" y="14"/>
                      </a:lnTo>
                      <a:lnTo>
                        <a:pt x="15" y="12"/>
                      </a:lnTo>
                      <a:lnTo>
                        <a:pt x="16" y="11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1" name="Freeform 102"/>
                <p:cNvSpPr>
                  <a:spLocks/>
                </p:cNvSpPr>
                <p:nvPr/>
              </p:nvSpPr>
              <p:spPr bwMode="auto">
                <a:xfrm>
                  <a:off x="2921" y="1903"/>
                  <a:ext cx="38" cy="32"/>
                </a:xfrm>
                <a:custGeom>
                  <a:avLst/>
                  <a:gdLst>
                    <a:gd name="T0" fmla="*/ 74 w 74"/>
                    <a:gd name="T1" fmla="*/ 59 h 65"/>
                    <a:gd name="T2" fmla="*/ 74 w 74"/>
                    <a:gd name="T3" fmla="*/ 59 h 65"/>
                    <a:gd name="T4" fmla="*/ 65 w 74"/>
                    <a:gd name="T5" fmla="*/ 44 h 65"/>
                    <a:gd name="T6" fmla="*/ 56 w 74"/>
                    <a:gd name="T7" fmla="*/ 33 h 65"/>
                    <a:gd name="T8" fmla="*/ 47 w 74"/>
                    <a:gd name="T9" fmla="*/ 21 h 65"/>
                    <a:gd name="T10" fmla="*/ 38 w 74"/>
                    <a:gd name="T11" fmla="*/ 12 h 65"/>
                    <a:gd name="T12" fmla="*/ 28 w 74"/>
                    <a:gd name="T13" fmla="*/ 6 h 65"/>
                    <a:gd name="T14" fmla="*/ 19 w 74"/>
                    <a:gd name="T15" fmla="*/ 2 h 65"/>
                    <a:gd name="T16" fmla="*/ 9 w 74"/>
                    <a:gd name="T17" fmla="*/ 0 h 65"/>
                    <a:gd name="T18" fmla="*/ 0 w 74"/>
                    <a:gd name="T19" fmla="*/ 3 h 65"/>
                    <a:gd name="T20" fmla="*/ 6 w 74"/>
                    <a:gd name="T21" fmla="*/ 14 h 65"/>
                    <a:gd name="T22" fmla="*/ 10 w 74"/>
                    <a:gd name="T23" fmla="*/ 13 h 65"/>
                    <a:gd name="T24" fmla="*/ 14 w 74"/>
                    <a:gd name="T25" fmla="*/ 14 h 65"/>
                    <a:gd name="T26" fmla="*/ 21 w 74"/>
                    <a:gd name="T27" fmla="*/ 17 h 65"/>
                    <a:gd name="T28" fmla="*/ 29 w 74"/>
                    <a:gd name="T29" fmla="*/ 22 h 65"/>
                    <a:gd name="T30" fmla="*/ 38 w 74"/>
                    <a:gd name="T31" fmla="*/ 30 h 65"/>
                    <a:gd name="T32" fmla="*/ 47 w 74"/>
                    <a:gd name="T33" fmla="*/ 41 h 65"/>
                    <a:gd name="T34" fmla="*/ 55 w 74"/>
                    <a:gd name="T35" fmla="*/ 52 h 65"/>
                    <a:gd name="T36" fmla="*/ 63 w 74"/>
                    <a:gd name="T37" fmla="*/ 65 h 65"/>
                    <a:gd name="T38" fmla="*/ 63 w 74"/>
                    <a:gd name="T39" fmla="*/ 65 h 65"/>
                    <a:gd name="T40" fmla="*/ 74 w 74"/>
                    <a:gd name="T41" fmla="*/ 59 h 6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74"/>
                    <a:gd name="T64" fmla="*/ 0 h 65"/>
                    <a:gd name="T65" fmla="*/ 74 w 74"/>
                    <a:gd name="T66" fmla="*/ 65 h 6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74" h="65">
                      <a:moveTo>
                        <a:pt x="74" y="59"/>
                      </a:moveTo>
                      <a:lnTo>
                        <a:pt x="74" y="59"/>
                      </a:lnTo>
                      <a:lnTo>
                        <a:pt x="65" y="44"/>
                      </a:lnTo>
                      <a:lnTo>
                        <a:pt x="56" y="33"/>
                      </a:lnTo>
                      <a:lnTo>
                        <a:pt x="47" y="21"/>
                      </a:lnTo>
                      <a:lnTo>
                        <a:pt x="38" y="12"/>
                      </a:lnTo>
                      <a:lnTo>
                        <a:pt x="28" y="6"/>
                      </a:lnTo>
                      <a:lnTo>
                        <a:pt x="19" y="2"/>
                      </a:lnTo>
                      <a:lnTo>
                        <a:pt x="9" y="0"/>
                      </a:lnTo>
                      <a:lnTo>
                        <a:pt x="0" y="3"/>
                      </a:lnTo>
                      <a:lnTo>
                        <a:pt x="6" y="14"/>
                      </a:lnTo>
                      <a:lnTo>
                        <a:pt x="10" y="13"/>
                      </a:lnTo>
                      <a:lnTo>
                        <a:pt x="14" y="14"/>
                      </a:lnTo>
                      <a:lnTo>
                        <a:pt x="21" y="17"/>
                      </a:lnTo>
                      <a:lnTo>
                        <a:pt x="29" y="22"/>
                      </a:lnTo>
                      <a:lnTo>
                        <a:pt x="38" y="30"/>
                      </a:lnTo>
                      <a:lnTo>
                        <a:pt x="47" y="41"/>
                      </a:lnTo>
                      <a:lnTo>
                        <a:pt x="55" y="52"/>
                      </a:lnTo>
                      <a:lnTo>
                        <a:pt x="63" y="65"/>
                      </a:lnTo>
                      <a:lnTo>
                        <a:pt x="74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2" name="Freeform 103"/>
                <p:cNvSpPr>
                  <a:spLocks/>
                </p:cNvSpPr>
                <p:nvPr/>
              </p:nvSpPr>
              <p:spPr bwMode="auto">
                <a:xfrm>
                  <a:off x="2953" y="1932"/>
                  <a:ext cx="16" cy="47"/>
                </a:xfrm>
                <a:custGeom>
                  <a:avLst/>
                  <a:gdLst>
                    <a:gd name="T0" fmla="*/ 19 w 32"/>
                    <a:gd name="T1" fmla="*/ 95 h 95"/>
                    <a:gd name="T2" fmla="*/ 19 w 32"/>
                    <a:gd name="T3" fmla="*/ 95 h 95"/>
                    <a:gd name="T4" fmla="*/ 24 w 32"/>
                    <a:gd name="T5" fmla="*/ 92 h 95"/>
                    <a:gd name="T6" fmla="*/ 26 w 32"/>
                    <a:gd name="T7" fmla="*/ 88 h 95"/>
                    <a:gd name="T8" fmla="*/ 29 w 32"/>
                    <a:gd name="T9" fmla="*/ 84 h 95"/>
                    <a:gd name="T10" fmla="*/ 31 w 32"/>
                    <a:gd name="T11" fmla="*/ 79 h 95"/>
                    <a:gd name="T12" fmla="*/ 31 w 32"/>
                    <a:gd name="T13" fmla="*/ 73 h 95"/>
                    <a:gd name="T14" fmla="*/ 32 w 32"/>
                    <a:gd name="T15" fmla="*/ 68 h 95"/>
                    <a:gd name="T16" fmla="*/ 32 w 32"/>
                    <a:gd name="T17" fmla="*/ 62 h 95"/>
                    <a:gd name="T18" fmla="*/ 31 w 32"/>
                    <a:gd name="T19" fmla="*/ 57 h 95"/>
                    <a:gd name="T20" fmla="*/ 30 w 32"/>
                    <a:gd name="T21" fmla="*/ 50 h 95"/>
                    <a:gd name="T22" fmla="*/ 29 w 32"/>
                    <a:gd name="T23" fmla="*/ 43 h 95"/>
                    <a:gd name="T24" fmla="*/ 26 w 32"/>
                    <a:gd name="T25" fmla="*/ 36 h 95"/>
                    <a:gd name="T26" fmla="*/ 24 w 32"/>
                    <a:gd name="T27" fmla="*/ 29 h 95"/>
                    <a:gd name="T28" fmla="*/ 22 w 32"/>
                    <a:gd name="T29" fmla="*/ 22 h 95"/>
                    <a:gd name="T30" fmla="*/ 18 w 32"/>
                    <a:gd name="T31" fmla="*/ 14 h 95"/>
                    <a:gd name="T32" fmla="*/ 15 w 32"/>
                    <a:gd name="T33" fmla="*/ 8 h 95"/>
                    <a:gd name="T34" fmla="*/ 11 w 32"/>
                    <a:gd name="T35" fmla="*/ 0 h 95"/>
                    <a:gd name="T36" fmla="*/ 0 w 32"/>
                    <a:gd name="T37" fmla="*/ 6 h 95"/>
                    <a:gd name="T38" fmla="*/ 3 w 32"/>
                    <a:gd name="T39" fmla="*/ 13 h 95"/>
                    <a:gd name="T40" fmla="*/ 7 w 32"/>
                    <a:gd name="T41" fmla="*/ 20 h 95"/>
                    <a:gd name="T42" fmla="*/ 9 w 32"/>
                    <a:gd name="T43" fmla="*/ 27 h 95"/>
                    <a:gd name="T44" fmla="*/ 13 w 32"/>
                    <a:gd name="T45" fmla="*/ 34 h 95"/>
                    <a:gd name="T46" fmla="*/ 15 w 32"/>
                    <a:gd name="T47" fmla="*/ 39 h 95"/>
                    <a:gd name="T48" fmla="*/ 16 w 32"/>
                    <a:gd name="T49" fmla="*/ 46 h 95"/>
                    <a:gd name="T50" fmla="*/ 17 w 32"/>
                    <a:gd name="T51" fmla="*/ 52 h 95"/>
                    <a:gd name="T52" fmla="*/ 18 w 32"/>
                    <a:gd name="T53" fmla="*/ 58 h 95"/>
                    <a:gd name="T54" fmla="*/ 18 w 32"/>
                    <a:gd name="T55" fmla="*/ 64 h 95"/>
                    <a:gd name="T56" fmla="*/ 18 w 32"/>
                    <a:gd name="T57" fmla="*/ 68 h 95"/>
                    <a:gd name="T58" fmla="*/ 18 w 32"/>
                    <a:gd name="T59" fmla="*/ 73 h 95"/>
                    <a:gd name="T60" fmla="*/ 18 w 32"/>
                    <a:gd name="T61" fmla="*/ 76 h 95"/>
                    <a:gd name="T62" fmla="*/ 17 w 32"/>
                    <a:gd name="T63" fmla="*/ 79 h 95"/>
                    <a:gd name="T64" fmla="*/ 16 w 32"/>
                    <a:gd name="T65" fmla="*/ 82 h 95"/>
                    <a:gd name="T66" fmla="*/ 15 w 32"/>
                    <a:gd name="T67" fmla="*/ 83 h 95"/>
                    <a:gd name="T68" fmla="*/ 14 w 32"/>
                    <a:gd name="T69" fmla="*/ 84 h 95"/>
                    <a:gd name="T70" fmla="*/ 14 w 32"/>
                    <a:gd name="T71" fmla="*/ 84 h 95"/>
                    <a:gd name="T72" fmla="*/ 19 w 32"/>
                    <a:gd name="T73" fmla="*/ 95 h 95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32"/>
                    <a:gd name="T112" fmla="*/ 0 h 95"/>
                    <a:gd name="T113" fmla="*/ 32 w 32"/>
                    <a:gd name="T114" fmla="*/ 95 h 95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32" h="95">
                      <a:moveTo>
                        <a:pt x="19" y="95"/>
                      </a:moveTo>
                      <a:lnTo>
                        <a:pt x="19" y="95"/>
                      </a:lnTo>
                      <a:lnTo>
                        <a:pt x="24" y="92"/>
                      </a:lnTo>
                      <a:lnTo>
                        <a:pt x="26" y="88"/>
                      </a:lnTo>
                      <a:lnTo>
                        <a:pt x="29" y="84"/>
                      </a:lnTo>
                      <a:lnTo>
                        <a:pt x="31" y="79"/>
                      </a:lnTo>
                      <a:lnTo>
                        <a:pt x="31" y="73"/>
                      </a:lnTo>
                      <a:lnTo>
                        <a:pt x="32" y="68"/>
                      </a:lnTo>
                      <a:lnTo>
                        <a:pt x="32" y="62"/>
                      </a:lnTo>
                      <a:lnTo>
                        <a:pt x="31" y="57"/>
                      </a:lnTo>
                      <a:lnTo>
                        <a:pt x="30" y="50"/>
                      </a:lnTo>
                      <a:lnTo>
                        <a:pt x="29" y="43"/>
                      </a:lnTo>
                      <a:lnTo>
                        <a:pt x="26" y="36"/>
                      </a:lnTo>
                      <a:lnTo>
                        <a:pt x="24" y="29"/>
                      </a:lnTo>
                      <a:lnTo>
                        <a:pt x="22" y="22"/>
                      </a:lnTo>
                      <a:lnTo>
                        <a:pt x="18" y="14"/>
                      </a:lnTo>
                      <a:lnTo>
                        <a:pt x="15" y="8"/>
                      </a:lnTo>
                      <a:lnTo>
                        <a:pt x="11" y="0"/>
                      </a:lnTo>
                      <a:lnTo>
                        <a:pt x="0" y="6"/>
                      </a:lnTo>
                      <a:lnTo>
                        <a:pt x="3" y="13"/>
                      </a:lnTo>
                      <a:lnTo>
                        <a:pt x="7" y="20"/>
                      </a:lnTo>
                      <a:lnTo>
                        <a:pt x="9" y="27"/>
                      </a:lnTo>
                      <a:lnTo>
                        <a:pt x="13" y="34"/>
                      </a:lnTo>
                      <a:lnTo>
                        <a:pt x="15" y="39"/>
                      </a:lnTo>
                      <a:lnTo>
                        <a:pt x="16" y="46"/>
                      </a:lnTo>
                      <a:lnTo>
                        <a:pt x="17" y="52"/>
                      </a:lnTo>
                      <a:lnTo>
                        <a:pt x="18" y="58"/>
                      </a:lnTo>
                      <a:lnTo>
                        <a:pt x="18" y="64"/>
                      </a:lnTo>
                      <a:lnTo>
                        <a:pt x="18" y="68"/>
                      </a:lnTo>
                      <a:lnTo>
                        <a:pt x="18" y="73"/>
                      </a:lnTo>
                      <a:lnTo>
                        <a:pt x="18" y="76"/>
                      </a:lnTo>
                      <a:lnTo>
                        <a:pt x="17" y="79"/>
                      </a:lnTo>
                      <a:lnTo>
                        <a:pt x="16" y="82"/>
                      </a:lnTo>
                      <a:lnTo>
                        <a:pt x="15" y="83"/>
                      </a:lnTo>
                      <a:lnTo>
                        <a:pt x="14" y="84"/>
                      </a:lnTo>
                      <a:lnTo>
                        <a:pt x="19" y="9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3" name="Freeform 104"/>
                <p:cNvSpPr>
                  <a:spLocks/>
                </p:cNvSpPr>
                <p:nvPr/>
              </p:nvSpPr>
              <p:spPr bwMode="auto">
                <a:xfrm>
                  <a:off x="2983" y="1974"/>
                  <a:ext cx="151" cy="114"/>
                </a:xfrm>
                <a:custGeom>
                  <a:avLst/>
                  <a:gdLst>
                    <a:gd name="T0" fmla="*/ 149 w 302"/>
                    <a:gd name="T1" fmla="*/ 227 h 227"/>
                    <a:gd name="T2" fmla="*/ 8 w 302"/>
                    <a:gd name="T3" fmla="*/ 188 h 227"/>
                    <a:gd name="T4" fmla="*/ 0 w 302"/>
                    <a:gd name="T5" fmla="*/ 21 h 227"/>
                    <a:gd name="T6" fmla="*/ 302 w 302"/>
                    <a:gd name="T7" fmla="*/ 0 h 227"/>
                    <a:gd name="T8" fmla="*/ 300 w 302"/>
                    <a:gd name="T9" fmla="*/ 185 h 227"/>
                    <a:gd name="T10" fmla="*/ 149 w 302"/>
                    <a:gd name="T11" fmla="*/ 227 h 2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2"/>
                    <a:gd name="T19" fmla="*/ 0 h 227"/>
                    <a:gd name="T20" fmla="*/ 302 w 302"/>
                    <a:gd name="T21" fmla="*/ 227 h 2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2" h="227">
                      <a:moveTo>
                        <a:pt x="149" y="227"/>
                      </a:moveTo>
                      <a:lnTo>
                        <a:pt x="8" y="188"/>
                      </a:lnTo>
                      <a:lnTo>
                        <a:pt x="0" y="21"/>
                      </a:lnTo>
                      <a:lnTo>
                        <a:pt x="302" y="0"/>
                      </a:lnTo>
                      <a:lnTo>
                        <a:pt x="300" y="185"/>
                      </a:lnTo>
                      <a:lnTo>
                        <a:pt x="149" y="227"/>
                      </a:lnTo>
                      <a:close/>
                    </a:path>
                  </a:pathLst>
                </a:custGeom>
                <a:solidFill>
                  <a:srgbClr val="FFBFA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4" name="Freeform 105"/>
                <p:cNvSpPr>
                  <a:spLocks/>
                </p:cNvSpPr>
                <p:nvPr/>
              </p:nvSpPr>
              <p:spPr bwMode="auto">
                <a:xfrm>
                  <a:off x="2984" y="2065"/>
                  <a:ext cx="75" cy="26"/>
                </a:xfrm>
                <a:custGeom>
                  <a:avLst/>
                  <a:gdLst>
                    <a:gd name="T0" fmla="*/ 0 w 150"/>
                    <a:gd name="T1" fmla="*/ 7 h 51"/>
                    <a:gd name="T2" fmla="*/ 5 w 150"/>
                    <a:gd name="T3" fmla="*/ 12 h 51"/>
                    <a:gd name="T4" fmla="*/ 146 w 150"/>
                    <a:gd name="T5" fmla="*/ 51 h 51"/>
                    <a:gd name="T6" fmla="*/ 150 w 150"/>
                    <a:gd name="T7" fmla="*/ 39 h 51"/>
                    <a:gd name="T8" fmla="*/ 8 w 150"/>
                    <a:gd name="T9" fmla="*/ 0 h 51"/>
                    <a:gd name="T10" fmla="*/ 13 w 150"/>
                    <a:gd name="T11" fmla="*/ 6 h 51"/>
                    <a:gd name="T12" fmla="*/ 0 w 150"/>
                    <a:gd name="T13" fmla="*/ 7 h 51"/>
                    <a:gd name="T14" fmla="*/ 0 w 150"/>
                    <a:gd name="T15" fmla="*/ 12 h 51"/>
                    <a:gd name="T16" fmla="*/ 5 w 150"/>
                    <a:gd name="T17" fmla="*/ 12 h 51"/>
                    <a:gd name="T18" fmla="*/ 0 w 150"/>
                    <a:gd name="T19" fmla="*/ 7 h 5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0"/>
                    <a:gd name="T31" fmla="*/ 0 h 51"/>
                    <a:gd name="T32" fmla="*/ 150 w 150"/>
                    <a:gd name="T33" fmla="*/ 51 h 5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0" h="51">
                      <a:moveTo>
                        <a:pt x="0" y="7"/>
                      </a:moveTo>
                      <a:lnTo>
                        <a:pt x="5" y="12"/>
                      </a:lnTo>
                      <a:lnTo>
                        <a:pt x="146" y="51"/>
                      </a:lnTo>
                      <a:lnTo>
                        <a:pt x="150" y="39"/>
                      </a:lnTo>
                      <a:lnTo>
                        <a:pt x="8" y="0"/>
                      </a:lnTo>
                      <a:lnTo>
                        <a:pt x="13" y="6"/>
                      </a:lnTo>
                      <a:lnTo>
                        <a:pt x="0" y="7"/>
                      </a:lnTo>
                      <a:lnTo>
                        <a:pt x="0" y="12"/>
                      </a:lnTo>
                      <a:lnTo>
                        <a:pt x="5" y="1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5" name="Freeform 106"/>
                <p:cNvSpPr>
                  <a:spLocks/>
                </p:cNvSpPr>
                <p:nvPr/>
              </p:nvSpPr>
              <p:spPr bwMode="auto">
                <a:xfrm>
                  <a:off x="2980" y="1981"/>
                  <a:ext cx="10" cy="88"/>
                </a:xfrm>
                <a:custGeom>
                  <a:avLst/>
                  <a:gdLst>
                    <a:gd name="T0" fmla="*/ 6 w 21"/>
                    <a:gd name="T1" fmla="*/ 0 h 175"/>
                    <a:gd name="T2" fmla="*/ 0 w 21"/>
                    <a:gd name="T3" fmla="*/ 7 h 175"/>
                    <a:gd name="T4" fmla="*/ 8 w 21"/>
                    <a:gd name="T5" fmla="*/ 175 h 175"/>
                    <a:gd name="T6" fmla="*/ 21 w 21"/>
                    <a:gd name="T7" fmla="*/ 174 h 175"/>
                    <a:gd name="T8" fmla="*/ 13 w 21"/>
                    <a:gd name="T9" fmla="*/ 7 h 175"/>
                    <a:gd name="T10" fmla="*/ 7 w 21"/>
                    <a:gd name="T11" fmla="*/ 14 h 175"/>
                    <a:gd name="T12" fmla="*/ 6 w 21"/>
                    <a:gd name="T13" fmla="*/ 0 h 175"/>
                    <a:gd name="T14" fmla="*/ 0 w 21"/>
                    <a:gd name="T15" fmla="*/ 1 h 175"/>
                    <a:gd name="T16" fmla="*/ 0 w 21"/>
                    <a:gd name="T17" fmla="*/ 7 h 175"/>
                    <a:gd name="T18" fmla="*/ 6 w 21"/>
                    <a:gd name="T19" fmla="*/ 0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1"/>
                    <a:gd name="T31" fmla="*/ 0 h 175"/>
                    <a:gd name="T32" fmla="*/ 21 w 21"/>
                    <a:gd name="T33" fmla="*/ 175 h 17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" h="175">
                      <a:moveTo>
                        <a:pt x="6" y="0"/>
                      </a:moveTo>
                      <a:lnTo>
                        <a:pt x="0" y="7"/>
                      </a:lnTo>
                      <a:lnTo>
                        <a:pt x="8" y="175"/>
                      </a:lnTo>
                      <a:lnTo>
                        <a:pt x="21" y="174"/>
                      </a:lnTo>
                      <a:lnTo>
                        <a:pt x="13" y="7"/>
                      </a:lnTo>
                      <a:lnTo>
                        <a:pt x="7" y="14"/>
                      </a:lnTo>
                      <a:lnTo>
                        <a:pt x="6" y="0"/>
                      </a:lnTo>
                      <a:lnTo>
                        <a:pt x="0" y="1"/>
                      </a:lnTo>
                      <a:lnTo>
                        <a:pt x="0" y="7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6" name="Freeform 107"/>
                <p:cNvSpPr>
                  <a:spLocks/>
                </p:cNvSpPr>
                <p:nvPr/>
              </p:nvSpPr>
              <p:spPr bwMode="auto">
                <a:xfrm>
                  <a:off x="2983" y="1971"/>
                  <a:ext cx="155" cy="17"/>
                </a:xfrm>
                <a:custGeom>
                  <a:avLst/>
                  <a:gdLst>
                    <a:gd name="T0" fmla="*/ 310 w 310"/>
                    <a:gd name="T1" fmla="*/ 7 h 35"/>
                    <a:gd name="T2" fmla="*/ 303 w 310"/>
                    <a:gd name="T3" fmla="*/ 2 h 35"/>
                    <a:gd name="T4" fmla="*/ 0 w 310"/>
                    <a:gd name="T5" fmla="*/ 21 h 35"/>
                    <a:gd name="T6" fmla="*/ 1 w 310"/>
                    <a:gd name="T7" fmla="*/ 35 h 35"/>
                    <a:gd name="T8" fmla="*/ 304 w 310"/>
                    <a:gd name="T9" fmla="*/ 14 h 35"/>
                    <a:gd name="T10" fmla="*/ 297 w 310"/>
                    <a:gd name="T11" fmla="*/ 7 h 35"/>
                    <a:gd name="T12" fmla="*/ 310 w 310"/>
                    <a:gd name="T13" fmla="*/ 7 h 35"/>
                    <a:gd name="T14" fmla="*/ 310 w 310"/>
                    <a:gd name="T15" fmla="*/ 0 h 35"/>
                    <a:gd name="T16" fmla="*/ 303 w 310"/>
                    <a:gd name="T17" fmla="*/ 2 h 35"/>
                    <a:gd name="T18" fmla="*/ 310 w 310"/>
                    <a:gd name="T19" fmla="*/ 7 h 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0"/>
                    <a:gd name="T31" fmla="*/ 0 h 35"/>
                    <a:gd name="T32" fmla="*/ 310 w 310"/>
                    <a:gd name="T33" fmla="*/ 35 h 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0" h="35">
                      <a:moveTo>
                        <a:pt x="310" y="7"/>
                      </a:moveTo>
                      <a:lnTo>
                        <a:pt x="303" y="2"/>
                      </a:lnTo>
                      <a:lnTo>
                        <a:pt x="0" y="21"/>
                      </a:lnTo>
                      <a:lnTo>
                        <a:pt x="1" y="35"/>
                      </a:lnTo>
                      <a:lnTo>
                        <a:pt x="304" y="14"/>
                      </a:lnTo>
                      <a:lnTo>
                        <a:pt x="297" y="7"/>
                      </a:lnTo>
                      <a:lnTo>
                        <a:pt x="310" y="7"/>
                      </a:lnTo>
                      <a:lnTo>
                        <a:pt x="310" y="0"/>
                      </a:lnTo>
                      <a:lnTo>
                        <a:pt x="303" y="2"/>
                      </a:lnTo>
                      <a:lnTo>
                        <a:pt x="31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7" name="Freeform 108"/>
                <p:cNvSpPr>
                  <a:spLocks/>
                </p:cNvSpPr>
                <p:nvPr/>
              </p:nvSpPr>
              <p:spPr bwMode="auto">
                <a:xfrm>
                  <a:off x="3130" y="1974"/>
                  <a:ext cx="8" cy="95"/>
                </a:xfrm>
                <a:custGeom>
                  <a:avLst/>
                  <a:gdLst>
                    <a:gd name="T0" fmla="*/ 8 w 15"/>
                    <a:gd name="T1" fmla="*/ 190 h 190"/>
                    <a:gd name="T2" fmla="*/ 12 w 15"/>
                    <a:gd name="T3" fmla="*/ 185 h 190"/>
                    <a:gd name="T4" fmla="*/ 15 w 15"/>
                    <a:gd name="T5" fmla="*/ 0 h 190"/>
                    <a:gd name="T6" fmla="*/ 2 w 15"/>
                    <a:gd name="T7" fmla="*/ 0 h 190"/>
                    <a:gd name="T8" fmla="*/ 0 w 15"/>
                    <a:gd name="T9" fmla="*/ 185 h 190"/>
                    <a:gd name="T10" fmla="*/ 4 w 15"/>
                    <a:gd name="T11" fmla="*/ 178 h 190"/>
                    <a:gd name="T12" fmla="*/ 8 w 15"/>
                    <a:gd name="T13" fmla="*/ 190 h 190"/>
                    <a:gd name="T14" fmla="*/ 12 w 15"/>
                    <a:gd name="T15" fmla="*/ 189 h 190"/>
                    <a:gd name="T16" fmla="*/ 12 w 15"/>
                    <a:gd name="T17" fmla="*/ 185 h 190"/>
                    <a:gd name="T18" fmla="*/ 8 w 15"/>
                    <a:gd name="T19" fmla="*/ 190 h 19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90"/>
                    <a:gd name="T32" fmla="*/ 15 w 15"/>
                    <a:gd name="T33" fmla="*/ 190 h 19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90">
                      <a:moveTo>
                        <a:pt x="8" y="190"/>
                      </a:moveTo>
                      <a:lnTo>
                        <a:pt x="12" y="185"/>
                      </a:lnTo>
                      <a:lnTo>
                        <a:pt x="15" y="0"/>
                      </a:lnTo>
                      <a:lnTo>
                        <a:pt x="2" y="0"/>
                      </a:lnTo>
                      <a:lnTo>
                        <a:pt x="0" y="185"/>
                      </a:lnTo>
                      <a:lnTo>
                        <a:pt x="4" y="178"/>
                      </a:lnTo>
                      <a:lnTo>
                        <a:pt x="8" y="190"/>
                      </a:lnTo>
                      <a:lnTo>
                        <a:pt x="12" y="189"/>
                      </a:lnTo>
                      <a:lnTo>
                        <a:pt x="12" y="185"/>
                      </a:lnTo>
                      <a:lnTo>
                        <a:pt x="8" y="1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8" name="Freeform 109"/>
                <p:cNvSpPr>
                  <a:spLocks/>
                </p:cNvSpPr>
                <p:nvPr/>
              </p:nvSpPr>
              <p:spPr bwMode="auto">
                <a:xfrm>
                  <a:off x="3057" y="2063"/>
                  <a:ext cx="77" cy="28"/>
                </a:xfrm>
                <a:custGeom>
                  <a:avLst/>
                  <a:gdLst>
                    <a:gd name="T0" fmla="*/ 0 w 155"/>
                    <a:gd name="T1" fmla="*/ 55 h 55"/>
                    <a:gd name="T2" fmla="*/ 4 w 155"/>
                    <a:gd name="T3" fmla="*/ 55 h 55"/>
                    <a:gd name="T4" fmla="*/ 155 w 155"/>
                    <a:gd name="T5" fmla="*/ 12 h 55"/>
                    <a:gd name="T6" fmla="*/ 151 w 155"/>
                    <a:gd name="T7" fmla="*/ 0 h 55"/>
                    <a:gd name="T8" fmla="*/ 0 w 155"/>
                    <a:gd name="T9" fmla="*/ 43 h 55"/>
                    <a:gd name="T10" fmla="*/ 4 w 155"/>
                    <a:gd name="T11" fmla="*/ 43 h 55"/>
                    <a:gd name="T12" fmla="*/ 0 w 155"/>
                    <a:gd name="T13" fmla="*/ 55 h 55"/>
                    <a:gd name="T14" fmla="*/ 2 w 155"/>
                    <a:gd name="T15" fmla="*/ 55 h 55"/>
                    <a:gd name="T16" fmla="*/ 4 w 155"/>
                    <a:gd name="T17" fmla="*/ 55 h 55"/>
                    <a:gd name="T18" fmla="*/ 0 w 155"/>
                    <a:gd name="T19" fmla="*/ 55 h 5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5"/>
                    <a:gd name="T31" fmla="*/ 0 h 55"/>
                    <a:gd name="T32" fmla="*/ 155 w 155"/>
                    <a:gd name="T33" fmla="*/ 55 h 5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5" h="55">
                      <a:moveTo>
                        <a:pt x="0" y="55"/>
                      </a:moveTo>
                      <a:lnTo>
                        <a:pt x="4" y="55"/>
                      </a:lnTo>
                      <a:lnTo>
                        <a:pt x="155" y="12"/>
                      </a:lnTo>
                      <a:lnTo>
                        <a:pt x="151" y="0"/>
                      </a:lnTo>
                      <a:lnTo>
                        <a:pt x="0" y="43"/>
                      </a:lnTo>
                      <a:lnTo>
                        <a:pt x="4" y="43"/>
                      </a:lnTo>
                      <a:lnTo>
                        <a:pt x="0" y="55"/>
                      </a:lnTo>
                      <a:lnTo>
                        <a:pt x="2" y="55"/>
                      </a:lnTo>
                      <a:lnTo>
                        <a:pt x="4" y="55"/>
                      </a:lnTo>
                      <a:lnTo>
                        <a:pt x="0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9" name="Freeform 110"/>
                <p:cNvSpPr>
                  <a:spLocks/>
                </p:cNvSpPr>
                <p:nvPr/>
              </p:nvSpPr>
              <p:spPr bwMode="auto">
                <a:xfrm>
                  <a:off x="2918" y="1740"/>
                  <a:ext cx="228" cy="313"/>
                </a:xfrm>
                <a:custGeom>
                  <a:avLst/>
                  <a:gdLst>
                    <a:gd name="T0" fmla="*/ 337 w 456"/>
                    <a:gd name="T1" fmla="*/ 617 h 627"/>
                    <a:gd name="T2" fmla="*/ 371 w 456"/>
                    <a:gd name="T3" fmla="*/ 591 h 627"/>
                    <a:gd name="T4" fmla="*/ 401 w 456"/>
                    <a:gd name="T5" fmla="*/ 559 h 627"/>
                    <a:gd name="T6" fmla="*/ 426 w 456"/>
                    <a:gd name="T7" fmla="*/ 526 h 627"/>
                    <a:gd name="T8" fmla="*/ 444 w 456"/>
                    <a:gd name="T9" fmla="*/ 495 h 627"/>
                    <a:gd name="T10" fmla="*/ 452 w 456"/>
                    <a:gd name="T11" fmla="*/ 476 h 627"/>
                    <a:gd name="T12" fmla="*/ 455 w 456"/>
                    <a:gd name="T13" fmla="*/ 455 h 627"/>
                    <a:gd name="T14" fmla="*/ 456 w 456"/>
                    <a:gd name="T15" fmla="*/ 423 h 627"/>
                    <a:gd name="T16" fmla="*/ 456 w 456"/>
                    <a:gd name="T17" fmla="*/ 384 h 627"/>
                    <a:gd name="T18" fmla="*/ 455 w 456"/>
                    <a:gd name="T19" fmla="*/ 338 h 627"/>
                    <a:gd name="T20" fmla="*/ 452 w 456"/>
                    <a:gd name="T21" fmla="*/ 291 h 627"/>
                    <a:gd name="T22" fmla="*/ 450 w 456"/>
                    <a:gd name="T23" fmla="*/ 244 h 627"/>
                    <a:gd name="T24" fmla="*/ 447 w 456"/>
                    <a:gd name="T25" fmla="*/ 201 h 627"/>
                    <a:gd name="T26" fmla="*/ 443 w 456"/>
                    <a:gd name="T27" fmla="*/ 165 h 627"/>
                    <a:gd name="T28" fmla="*/ 441 w 456"/>
                    <a:gd name="T29" fmla="*/ 138 h 627"/>
                    <a:gd name="T30" fmla="*/ 439 w 456"/>
                    <a:gd name="T31" fmla="*/ 124 h 627"/>
                    <a:gd name="T32" fmla="*/ 399 w 456"/>
                    <a:gd name="T33" fmla="*/ 72 h 627"/>
                    <a:gd name="T34" fmla="*/ 341 w 456"/>
                    <a:gd name="T35" fmla="*/ 23 h 627"/>
                    <a:gd name="T36" fmla="*/ 283 w 456"/>
                    <a:gd name="T37" fmla="*/ 2 h 627"/>
                    <a:gd name="T38" fmla="*/ 227 w 456"/>
                    <a:gd name="T39" fmla="*/ 4 h 627"/>
                    <a:gd name="T40" fmla="*/ 174 w 456"/>
                    <a:gd name="T41" fmla="*/ 22 h 627"/>
                    <a:gd name="T42" fmla="*/ 125 w 456"/>
                    <a:gd name="T43" fmla="*/ 52 h 627"/>
                    <a:gd name="T44" fmla="*/ 84 w 456"/>
                    <a:gd name="T45" fmla="*/ 89 h 627"/>
                    <a:gd name="T46" fmla="*/ 48 w 456"/>
                    <a:gd name="T47" fmla="*/ 126 h 627"/>
                    <a:gd name="T48" fmla="*/ 21 w 456"/>
                    <a:gd name="T49" fmla="*/ 161 h 627"/>
                    <a:gd name="T50" fmla="*/ 4 w 456"/>
                    <a:gd name="T51" fmla="*/ 184 h 627"/>
                    <a:gd name="T52" fmla="*/ 0 w 456"/>
                    <a:gd name="T53" fmla="*/ 193 h 627"/>
                    <a:gd name="T54" fmla="*/ 0 w 456"/>
                    <a:gd name="T55" fmla="*/ 201 h 627"/>
                    <a:gd name="T56" fmla="*/ 5 w 456"/>
                    <a:gd name="T57" fmla="*/ 222 h 627"/>
                    <a:gd name="T58" fmla="*/ 13 w 456"/>
                    <a:gd name="T59" fmla="*/ 254 h 627"/>
                    <a:gd name="T60" fmla="*/ 24 w 456"/>
                    <a:gd name="T61" fmla="*/ 293 h 627"/>
                    <a:gd name="T62" fmla="*/ 36 w 456"/>
                    <a:gd name="T63" fmla="*/ 337 h 627"/>
                    <a:gd name="T64" fmla="*/ 50 w 456"/>
                    <a:gd name="T65" fmla="*/ 382 h 627"/>
                    <a:gd name="T66" fmla="*/ 63 w 456"/>
                    <a:gd name="T67" fmla="*/ 427 h 627"/>
                    <a:gd name="T68" fmla="*/ 77 w 456"/>
                    <a:gd name="T69" fmla="*/ 467 h 627"/>
                    <a:gd name="T70" fmla="*/ 89 w 456"/>
                    <a:gd name="T71" fmla="*/ 502 h 627"/>
                    <a:gd name="T72" fmla="*/ 100 w 456"/>
                    <a:gd name="T73" fmla="*/ 526 h 627"/>
                    <a:gd name="T74" fmla="*/ 113 w 456"/>
                    <a:gd name="T75" fmla="*/ 542 h 627"/>
                    <a:gd name="T76" fmla="*/ 141 w 456"/>
                    <a:gd name="T77" fmla="*/ 566 h 627"/>
                    <a:gd name="T78" fmla="*/ 183 w 456"/>
                    <a:gd name="T79" fmla="*/ 591 h 627"/>
                    <a:gd name="T80" fmla="*/ 229 w 456"/>
                    <a:gd name="T81" fmla="*/ 612 h 627"/>
                    <a:gd name="T82" fmla="*/ 274 w 456"/>
                    <a:gd name="T83" fmla="*/ 626 h 627"/>
                    <a:gd name="T84" fmla="*/ 314 w 456"/>
                    <a:gd name="T85" fmla="*/ 626 h 62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456"/>
                    <a:gd name="T130" fmla="*/ 0 h 627"/>
                    <a:gd name="T131" fmla="*/ 456 w 456"/>
                    <a:gd name="T132" fmla="*/ 627 h 627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456" h="627">
                      <a:moveTo>
                        <a:pt x="314" y="626"/>
                      </a:moveTo>
                      <a:lnTo>
                        <a:pt x="326" y="621"/>
                      </a:lnTo>
                      <a:lnTo>
                        <a:pt x="337" y="617"/>
                      </a:lnTo>
                      <a:lnTo>
                        <a:pt x="349" y="610"/>
                      </a:lnTo>
                      <a:lnTo>
                        <a:pt x="360" y="601"/>
                      </a:lnTo>
                      <a:lnTo>
                        <a:pt x="371" y="591"/>
                      </a:lnTo>
                      <a:lnTo>
                        <a:pt x="381" y="582"/>
                      </a:lnTo>
                      <a:lnTo>
                        <a:pt x="391" y="571"/>
                      </a:lnTo>
                      <a:lnTo>
                        <a:pt x="401" y="559"/>
                      </a:lnTo>
                      <a:lnTo>
                        <a:pt x="410" y="548"/>
                      </a:lnTo>
                      <a:lnTo>
                        <a:pt x="418" y="536"/>
                      </a:lnTo>
                      <a:lnTo>
                        <a:pt x="426" y="526"/>
                      </a:lnTo>
                      <a:lnTo>
                        <a:pt x="433" y="515"/>
                      </a:lnTo>
                      <a:lnTo>
                        <a:pt x="439" y="504"/>
                      </a:lnTo>
                      <a:lnTo>
                        <a:pt x="444" y="495"/>
                      </a:lnTo>
                      <a:lnTo>
                        <a:pt x="448" y="487"/>
                      </a:lnTo>
                      <a:lnTo>
                        <a:pt x="451" y="480"/>
                      </a:lnTo>
                      <a:lnTo>
                        <a:pt x="452" y="476"/>
                      </a:lnTo>
                      <a:lnTo>
                        <a:pt x="454" y="470"/>
                      </a:lnTo>
                      <a:lnTo>
                        <a:pt x="455" y="464"/>
                      </a:lnTo>
                      <a:lnTo>
                        <a:pt x="455" y="455"/>
                      </a:lnTo>
                      <a:lnTo>
                        <a:pt x="456" y="445"/>
                      </a:lnTo>
                      <a:lnTo>
                        <a:pt x="456" y="435"/>
                      </a:lnTo>
                      <a:lnTo>
                        <a:pt x="456" y="423"/>
                      </a:lnTo>
                      <a:lnTo>
                        <a:pt x="456" y="411"/>
                      </a:lnTo>
                      <a:lnTo>
                        <a:pt x="456" y="397"/>
                      </a:lnTo>
                      <a:lnTo>
                        <a:pt x="456" y="384"/>
                      </a:lnTo>
                      <a:lnTo>
                        <a:pt x="455" y="369"/>
                      </a:lnTo>
                      <a:lnTo>
                        <a:pt x="455" y="354"/>
                      </a:lnTo>
                      <a:lnTo>
                        <a:pt x="455" y="338"/>
                      </a:lnTo>
                      <a:lnTo>
                        <a:pt x="454" y="323"/>
                      </a:lnTo>
                      <a:lnTo>
                        <a:pt x="452" y="307"/>
                      </a:lnTo>
                      <a:lnTo>
                        <a:pt x="452" y="291"/>
                      </a:lnTo>
                      <a:lnTo>
                        <a:pt x="451" y="275"/>
                      </a:lnTo>
                      <a:lnTo>
                        <a:pt x="450" y="260"/>
                      </a:lnTo>
                      <a:lnTo>
                        <a:pt x="450" y="244"/>
                      </a:lnTo>
                      <a:lnTo>
                        <a:pt x="449" y="230"/>
                      </a:lnTo>
                      <a:lnTo>
                        <a:pt x="448" y="215"/>
                      </a:lnTo>
                      <a:lnTo>
                        <a:pt x="447" y="201"/>
                      </a:lnTo>
                      <a:lnTo>
                        <a:pt x="445" y="188"/>
                      </a:lnTo>
                      <a:lnTo>
                        <a:pt x="444" y="176"/>
                      </a:lnTo>
                      <a:lnTo>
                        <a:pt x="443" y="165"/>
                      </a:lnTo>
                      <a:lnTo>
                        <a:pt x="443" y="155"/>
                      </a:lnTo>
                      <a:lnTo>
                        <a:pt x="441" y="146"/>
                      </a:lnTo>
                      <a:lnTo>
                        <a:pt x="441" y="138"/>
                      </a:lnTo>
                      <a:lnTo>
                        <a:pt x="440" y="132"/>
                      </a:lnTo>
                      <a:lnTo>
                        <a:pt x="439" y="127"/>
                      </a:lnTo>
                      <a:lnTo>
                        <a:pt x="439" y="124"/>
                      </a:lnTo>
                      <a:lnTo>
                        <a:pt x="437" y="123"/>
                      </a:lnTo>
                      <a:lnTo>
                        <a:pt x="418" y="95"/>
                      </a:lnTo>
                      <a:lnTo>
                        <a:pt x="399" y="72"/>
                      </a:lnTo>
                      <a:lnTo>
                        <a:pt x="380" y="52"/>
                      </a:lnTo>
                      <a:lnTo>
                        <a:pt x="360" y="36"/>
                      </a:lnTo>
                      <a:lnTo>
                        <a:pt x="341" y="23"/>
                      </a:lnTo>
                      <a:lnTo>
                        <a:pt x="321" y="13"/>
                      </a:lnTo>
                      <a:lnTo>
                        <a:pt x="303" y="6"/>
                      </a:lnTo>
                      <a:lnTo>
                        <a:pt x="283" y="2"/>
                      </a:lnTo>
                      <a:lnTo>
                        <a:pt x="263" y="0"/>
                      </a:lnTo>
                      <a:lnTo>
                        <a:pt x="245" y="0"/>
                      </a:lnTo>
                      <a:lnTo>
                        <a:pt x="227" y="4"/>
                      </a:lnTo>
                      <a:lnTo>
                        <a:pt x="209" y="7"/>
                      </a:lnTo>
                      <a:lnTo>
                        <a:pt x="191" y="14"/>
                      </a:lnTo>
                      <a:lnTo>
                        <a:pt x="174" y="22"/>
                      </a:lnTo>
                      <a:lnTo>
                        <a:pt x="157" y="30"/>
                      </a:lnTo>
                      <a:lnTo>
                        <a:pt x="141" y="41"/>
                      </a:lnTo>
                      <a:lnTo>
                        <a:pt x="125" y="52"/>
                      </a:lnTo>
                      <a:lnTo>
                        <a:pt x="111" y="64"/>
                      </a:lnTo>
                      <a:lnTo>
                        <a:pt x="96" y="76"/>
                      </a:lnTo>
                      <a:lnTo>
                        <a:pt x="84" y="89"/>
                      </a:lnTo>
                      <a:lnTo>
                        <a:pt x="71" y="101"/>
                      </a:lnTo>
                      <a:lnTo>
                        <a:pt x="58" y="114"/>
                      </a:lnTo>
                      <a:lnTo>
                        <a:pt x="48" y="126"/>
                      </a:lnTo>
                      <a:lnTo>
                        <a:pt x="38" y="138"/>
                      </a:lnTo>
                      <a:lnTo>
                        <a:pt x="28" y="149"/>
                      </a:lnTo>
                      <a:lnTo>
                        <a:pt x="21" y="161"/>
                      </a:lnTo>
                      <a:lnTo>
                        <a:pt x="15" y="170"/>
                      </a:lnTo>
                      <a:lnTo>
                        <a:pt x="9" y="178"/>
                      </a:lnTo>
                      <a:lnTo>
                        <a:pt x="4" y="184"/>
                      </a:lnTo>
                      <a:lnTo>
                        <a:pt x="1" y="189"/>
                      </a:lnTo>
                      <a:lnTo>
                        <a:pt x="0" y="193"/>
                      </a:lnTo>
                      <a:lnTo>
                        <a:pt x="0" y="194"/>
                      </a:lnTo>
                      <a:lnTo>
                        <a:pt x="0" y="197"/>
                      </a:lnTo>
                      <a:lnTo>
                        <a:pt x="0" y="201"/>
                      </a:lnTo>
                      <a:lnTo>
                        <a:pt x="1" y="207"/>
                      </a:lnTo>
                      <a:lnTo>
                        <a:pt x="3" y="214"/>
                      </a:lnTo>
                      <a:lnTo>
                        <a:pt x="5" y="222"/>
                      </a:lnTo>
                      <a:lnTo>
                        <a:pt x="8" y="232"/>
                      </a:lnTo>
                      <a:lnTo>
                        <a:pt x="11" y="242"/>
                      </a:lnTo>
                      <a:lnTo>
                        <a:pt x="13" y="254"/>
                      </a:lnTo>
                      <a:lnTo>
                        <a:pt x="17" y="265"/>
                      </a:lnTo>
                      <a:lnTo>
                        <a:pt x="20" y="279"/>
                      </a:lnTo>
                      <a:lnTo>
                        <a:pt x="24" y="293"/>
                      </a:lnTo>
                      <a:lnTo>
                        <a:pt x="28" y="307"/>
                      </a:lnTo>
                      <a:lnTo>
                        <a:pt x="33" y="322"/>
                      </a:lnTo>
                      <a:lnTo>
                        <a:pt x="36" y="337"/>
                      </a:lnTo>
                      <a:lnTo>
                        <a:pt x="41" y="352"/>
                      </a:lnTo>
                      <a:lnTo>
                        <a:pt x="46" y="367"/>
                      </a:lnTo>
                      <a:lnTo>
                        <a:pt x="50" y="382"/>
                      </a:lnTo>
                      <a:lnTo>
                        <a:pt x="54" y="397"/>
                      </a:lnTo>
                      <a:lnTo>
                        <a:pt x="58" y="412"/>
                      </a:lnTo>
                      <a:lnTo>
                        <a:pt x="63" y="427"/>
                      </a:lnTo>
                      <a:lnTo>
                        <a:pt x="68" y="440"/>
                      </a:lnTo>
                      <a:lnTo>
                        <a:pt x="72" y="454"/>
                      </a:lnTo>
                      <a:lnTo>
                        <a:pt x="77" y="467"/>
                      </a:lnTo>
                      <a:lnTo>
                        <a:pt x="81" y="480"/>
                      </a:lnTo>
                      <a:lnTo>
                        <a:pt x="85" y="491"/>
                      </a:lnTo>
                      <a:lnTo>
                        <a:pt x="89" y="502"/>
                      </a:lnTo>
                      <a:lnTo>
                        <a:pt x="93" y="511"/>
                      </a:lnTo>
                      <a:lnTo>
                        <a:pt x="96" y="519"/>
                      </a:lnTo>
                      <a:lnTo>
                        <a:pt x="100" y="526"/>
                      </a:lnTo>
                      <a:lnTo>
                        <a:pt x="103" y="532"/>
                      </a:lnTo>
                      <a:lnTo>
                        <a:pt x="106" y="535"/>
                      </a:lnTo>
                      <a:lnTo>
                        <a:pt x="113" y="542"/>
                      </a:lnTo>
                      <a:lnTo>
                        <a:pt x="121" y="550"/>
                      </a:lnTo>
                      <a:lnTo>
                        <a:pt x="130" y="557"/>
                      </a:lnTo>
                      <a:lnTo>
                        <a:pt x="141" y="566"/>
                      </a:lnTo>
                      <a:lnTo>
                        <a:pt x="154" y="574"/>
                      </a:lnTo>
                      <a:lnTo>
                        <a:pt x="168" y="582"/>
                      </a:lnTo>
                      <a:lnTo>
                        <a:pt x="183" y="591"/>
                      </a:lnTo>
                      <a:lnTo>
                        <a:pt x="198" y="598"/>
                      </a:lnTo>
                      <a:lnTo>
                        <a:pt x="213" y="606"/>
                      </a:lnTo>
                      <a:lnTo>
                        <a:pt x="229" y="612"/>
                      </a:lnTo>
                      <a:lnTo>
                        <a:pt x="244" y="618"/>
                      </a:lnTo>
                      <a:lnTo>
                        <a:pt x="259" y="623"/>
                      </a:lnTo>
                      <a:lnTo>
                        <a:pt x="274" y="626"/>
                      </a:lnTo>
                      <a:lnTo>
                        <a:pt x="289" y="627"/>
                      </a:lnTo>
                      <a:lnTo>
                        <a:pt x="301" y="627"/>
                      </a:lnTo>
                      <a:lnTo>
                        <a:pt x="314" y="626"/>
                      </a:lnTo>
                      <a:close/>
                    </a:path>
                  </a:pathLst>
                </a:custGeom>
                <a:solidFill>
                  <a:srgbClr val="FFBFA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00" name="Freeform 111"/>
                <p:cNvSpPr>
                  <a:spLocks/>
                </p:cNvSpPr>
                <p:nvPr/>
              </p:nvSpPr>
              <p:spPr bwMode="auto">
                <a:xfrm>
                  <a:off x="3074" y="1978"/>
                  <a:ext cx="73" cy="77"/>
                </a:xfrm>
                <a:custGeom>
                  <a:avLst/>
                  <a:gdLst>
                    <a:gd name="T0" fmla="*/ 133 w 145"/>
                    <a:gd name="T1" fmla="*/ 0 h 155"/>
                    <a:gd name="T2" fmla="*/ 133 w 145"/>
                    <a:gd name="T3" fmla="*/ 0 h 155"/>
                    <a:gd name="T4" fmla="*/ 130 w 145"/>
                    <a:gd name="T5" fmla="*/ 7 h 155"/>
                    <a:gd name="T6" fmla="*/ 127 w 145"/>
                    <a:gd name="T7" fmla="*/ 15 h 155"/>
                    <a:gd name="T8" fmla="*/ 122 w 145"/>
                    <a:gd name="T9" fmla="*/ 25 h 155"/>
                    <a:gd name="T10" fmla="*/ 115 w 145"/>
                    <a:gd name="T11" fmla="*/ 35 h 155"/>
                    <a:gd name="T12" fmla="*/ 108 w 145"/>
                    <a:gd name="T13" fmla="*/ 45 h 155"/>
                    <a:gd name="T14" fmla="*/ 101 w 145"/>
                    <a:gd name="T15" fmla="*/ 56 h 155"/>
                    <a:gd name="T16" fmla="*/ 93 w 145"/>
                    <a:gd name="T17" fmla="*/ 67 h 155"/>
                    <a:gd name="T18" fmla="*/ 84 w 145"/>
                    <a:gd name="T19" fmla="*/ 79 h 155"/>
                    <a:gd name="T20" fmla="*/ 75 w 145"/>
                    <a:gd name="T21" fmla="*/ 89 h 155"/>
                    <a:gd name="T22" fmla="*/ 64 w 145"/>
                    <a:gd name="T23" fmla="*/ 101 h 155"/>
                    <a:gd name="T24" fmla="*/ 54 w 145"/>
                    <a:gd name="T25" fmla="*/ 110 h 155"/>
                    <a:gd name="T26" fmla="*/ 44 w 145"/>
                    <a:gd name="T27" fmla="*/ 119 h 155"/>
                    <a:gd name="T28" fmla="*/ 32 w 145"/>
                    <a:gd name="T29" fmla="*/ 127 h 155"/>
                    <a:gd name="T30" fmla="*/ 22 w 145"/>
                    <a:gd name="T31" fmla="*/ 134 h 155"/>
                    <a:gd name="T32" fmla="*/ 11 w 145"/>
                    <a:gd name="T33" fmla="*/ 139 h 155"/>
                    <a:gd name="T34" fmla="*/ 0 w 145"/>
                    <a:gd name="T35" fmla="*/ 142 h 155"/>
                    <a:gd name="T36" fmla="*/ 3 w 145"/>
                    <a:gd name="T37" fmla="*/ 155 h 155"/>
                    <a:gd name="T38" fmla="*/ 16 w 145"/>
                    <a:gd name="T39" fmla="*/ 151 h 155"/>
                    <a:gd name="T40" fmla="*/ 27 w 145"/>
                    <a:gd name="T41" fmla="*/ 144 h 155"/>
                    <a:gd name="T42" fmla="*/ 40 w 145"/>
                    <a:gd name="T43" fmla="*/ 137 h 155"/>
                    <a:gd name="T44" fmla="*/ 52 w 145"/>
                    <a:gd name="T45" fmla="*/ 129 h 155"/>
                    <a:gd name="T46" fmla="*/ 62 w 145"/>
                    <a:gd name="T47" fmla="*/ 119 h 155"/>
                    <a:gd name="T48" fmla="*/ 74 w 145"/>
                    <a:gd name="T49" fmla="*/ 110 h 155"/>
                    <a:gd name="T50" fmla="*/ 84 w 145"/>
                    <a:gd name="T51" fmla="*/ 98 h 155"/>
                    <a:gd name="T52" fmla="*/ 94 w 145"/>
                    <a:gd name="T53" fmla="*/ 87 h 155"/>
                    <a:gd name="T54" fmla="*/ 104 w 145"/>
                    <a:gd name="T55" fmla="*/ 75 h 155"/>
                    <a:gd name="T56" fmla="*/ 112 w 145"/>
                    <a:gd name="T57" fmla="*/ 64 h 155"/>
                    <a:gd name="T58" fmla="*/ 120 w 145"/>
                    <a:gd name="T59" fmla="*/ 52 h 155"/>
                    <a:gd name="T60" fmla="*/ 127 w 145"/>
                    <a:gd name="T61" fmla="*/ 41 h 155"/>
                    <a:gd name="T62" fmla="*/ 132 w 145"/>
                    <a:gd name="T63" fmla="*/ 30 h 155"/>
                    <a:gd name="T64" fmla="*/ 138 w 145"/>
                    <a:gd name="T65" fmla="*/ 21 h 155"/>
                    <a:gd name="T66" fmla="*/ 143 w 145"/>
                    <a:gd name="T67" fmla="*/ 13 h 155"/>
                    <a:gd name="T68" fmla="*/ 145 w 145"/>
                    <a:gd name="T69" fmla="*/ 5 h 155"/>
                    <a:gd name="T70" fmla="*/ 145 w 145"/>
                    <a:gd name="T71" fmla="*/ 5 h 155"/>
                    <a:gd name="T72" fmla="*/ 133 w 145"/>
                    <a:gd name="T73" fmla="*/ 0 h 155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45"/>
                    <a:gd name="T112" fmla="*/ 0 h 155"/>
                    <a:gd name="T113" fmla="*/ 145 w 145"/>
                    <a:gd name="T114" fmla="*/ 155 h 155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45" h="155">
                      <a:moveTo>
                        <a:pt x="133" y="0"/>
                      </a:moveTo>
                      <a:lnTo>
                        <a:pt x="133" y="0"/>
                      </a:lnTo>
                      <a:lnTo>
                        <a:pt x="130" y="7"/>
                      </a:lnTo>
                      <a:lnTo>
                        <a:pt x="127" y="15"/>
                      </a:lnTo>
                      <a:lnTo>
                        <a:pt x="122" y="25"/>
                      </a:lnTo>
                      <a:lnTo>
                        <a:pt x="115" y="35"/>
                      </a:lnTo>
                      <a:lnTo>
                        <a:pt x="108" y="45"/>
                      </a:lnTo>
                      <a:lnTo>
                        <a:pt x="101" y="56"/>
                      </a:lnTo>
                      <a:lnTo>
                        <a:pt x="93" y="67"/>
                      </a:lnTo>
                      <a:lnTo>
                        <a:pt x="84" y="79"/>
                      </a:lnTo>
                      <a:lnTo>
                        <a:pt x="75" y="89"/>
                      </a:lnTo>
                      <a:lnTo>
                        <a:pt x="64" y="101"/>
                      </a:lnTo>
                      <a:lnTo>
                        <a:pt x="54" y="110"/>
                      </a:lnTo>
                      <a:lnTo>
                        <a:pt x="44" y="119"/>
                      </a:lnTo>
                      <a:lnTo>
                        <a:pt x="32" y="127"/>
                      </a:lnTo>
                      <a:lnTo>
                        <a:pt x="22" y="134"/>
                      </a:lnTo>
                      <a:lnTo>
                        <a:pt x="11" y="139"/>
                      </a:lnTo>
                      <a:lnTo>
                        <a:pt x="0" y="142"/>
                      </a:lnTo>
                      <a:lnTo>
                        <a:pt x="3" y="155"/>
                      </a:lnTo>
                      <a:lnTo>
                        <a:pt x="16" y="151"/>
                      </a:lnTo>
                      <a:lnTo>
                        <a:pt x="27" y="144"/>
                      </a:lnTo>
                      <a:lnTo>
                        <a:pt x="40" y="137"/>
                      </a:lnTo>
                      <a:lnTo>
                        <a:pt x="52" y="129"/>
                      </a:lnTo>
                      <a:lnTo>
                        <a:pt x="62" y="119"/>
                      </a:lnTo>
                      <a:lnTo>
                        <a:pt x="74" y="110"/>
                      </a:lnTo>
                      <a:lnTo>
                        <a:pt x="84" y="98"/>
                      </a:lnTo>
                      <a:lnTo>
                        <a:pt x="94" y="87"/>
                      </a:lnTo>
                      <a:lnTo>
                        <a:pt x="104" y="75"/>
                      </a:lnTo>
                      <a:lnTo>
                        <a:pt x="112" y="64"/>
                      </a:lnTo>
                      <a:lnTo>
                        <a:pt x="120" y="52"/>
                      </a:lnTo>
                      <a:lnTo>
                        <a:pt x="127" y="41"/>
                      </a:lnTo>
                      <a:lnTo>
                        <a:pt x="132" y="30"/>
                      </a:lnTo>
                      <a:lnTo>
                        <a:pt x="138" y="21"/>
                      </a:lnTo>
                      <a:lnTo>
                        <a:pt x="143" y="13"/>
                      </a:lnTo>
                      <a:lnTo>
                        <a:pt x="145" y="5"/>
                      </a:lnTo>
                      <a:lnTo>
                        <a:pt x="13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01" name="Freeform 112"/>
                <p:cNvSpPr>
                  <a:spLocks/>
                </p:cNvSpPr>
                <p:nvPr/>
              </p:nvSpPr>
              <p:spPr bwMode="auto">
                <a:xfrm>
                  <a:off x="3134" y="1798"/>
                  <a:ext cx="15" cy="182"/>
                </a:xfrm>
                <a:custGeom>
                  <a:avLst/>
                  <a:gdLst>
                    <a:gd name="T0" fmla="*/ 2 w 31"/>
                    <a:gd name="T1" fmla="*/ 10 h 365"/>
                    <a:gd name="T2" fmla="*/ 0 w 31"/>
                    <a:gd name="T3" fmla="*/ 11 h 365"/>
                    <a:gd name="T4" fmla="*/ 2 w 31"/>
                    <a:gd name="T5" fmla="*/ 22 h 365"/>
                    <a:gd name="T6" fmla="*/ 4 w 31"/>
                    <a:gd name="T7" fmla="*/ 39 h 365"/>
                    <a:gd name="T8" fmla="*/ 7 w 31"/>
                    <a:gd name="T9" fmla="*/ 60 h 365"/>
                    <a:gd name="T10" fmla="*/ 9 w 31"/>
                    <a:gd name="T11" fmla="*/ 85 h 365"/>
                    <a:gd name="T12" fmla="*/ 10 w 31"/>
                    <a:gd name="T13" fmla="*/ 113 h 365"/>
                    <a:gd name="T14" fmla="*/ 12 w 31"/>
                    <a:gd name="T15" fmla="*/ 143 h 365"/>
                    <a:gd name="T16" fmla="*/ 13 w 31"/>
                    <a:gd name="T17" fmla="*/ 175 h 365"/>
                    <a:gd name="T18" fmla="*/ 16 w 31"/>
                    <a:gd name="T19" fmla="*/ 206 h 365"/>
                    <a:gd name="T20" fmla="*/ 16 w 31"/>
                    <a:gd name="T21" fmla="*/ 237 h 365"/>
                    <a:gd name="T22" fmla="*/ 17 w 31"/>
                    <a:gd name="T23" fmla="*/ 267 h 365"/>
                    <a:gd name="T24" fmla="*/ 18 w 31"/>
                    <a:gd name="T25" fmla="*/ 294 h 365"/>
                    <a:gd name="T26" fmla="*/ 17 w 31"/>
                    <a:gd name="T27" fmla="*/ 318 h 365"/>
                    <a:gd name="T28" fmla="*/ 17 w 31"/>
                    <a:gd name="T29" fmla="*/ 337 h 365"/>
                    <a:gd name="T30" fmla="*/ 16 w 31"/>
                    <a:gd name="T31" fmla="*/ 352 h 365"/>
                    <a:gd name="T32" fmla="*/ 13 w 31"/>
                    <a:gd name="T33" fmla="*/ 360 h 365"/>
                    <a:gd name="T34" fmla="*/ 27 w 31"/>
                    <a:gd name="T35" fmla="*/ 360 h 365"/>
                    <a:gd name="T36" fmla="*/ 28 w 31"/>
                    <a:gd name="T37" fmla="*/ 347 h 365"/>
                    <a:gd name="T38" fmla="*/ 30 w 31"/>
                    <a:gd name="T39" fmla="*/ 328 h 365"/>
                    <a:gd name="T40" fmla="*/ 31 w 31"/>
                    <a:gd name="T41" fmla="*/ 306 h 365"/>
                    <a:gd name="T42" fmla="*/ 31 w 31"/>
                    <a:gd name="T43" fmla="*/ 280 h 365"/>
                    <a:gd name="T44" fmla="*/ 30 w 31"/>
                    <a:gd name="T45" fmla="*/ 252 h 365"/>
                    <a:gd name="T46" fmla="*/ 28 w 31"/>
                    <a:gd name="T47" fmla="*/ 221 h 365"/>
                    <a:gd name="T48" fmla="*/ 27 w 31"/>
                    <a:gd name="T49" fmla="*/ 189 h 365"/>
                    <a:gd name="T50" fmla="*/ 26 w 31"/>
                    <a:gd name="T51" fmla="*/ 158 h 365"/>
                    <a:gd name="T52" fmla="*/ 24 w 31"/>
                    <a:gd name="T53" fmla="*/ 127 h 365"/>
                    <a:gd name="T54" fmla="*/ 23 w 31"/>
                    <a:gd name="T55" fmla="*/ 98 h 365"/>
                    <a:gd name="T56" fmla="*/ 20 w 31"/>
                    <a:gd name="T57" fmla="*/ 71 h 365"/>
                    <a:gd name="T58" fmla="*/ 18 w 31"/>
                    <a:gd name="T59" fmla="*/ 47 h 365"/>
                    <a:gd name="T60" fmla="*/ 16 w 31"/>
                    <a:gd name="T61" fmla="*/ 27 h 365"/>
                    <a:gd name="T62" fmla="*/ 13 w 31"/>
                    <a:gd name="T63" fmla="*/ 14 h 365"/>
                    <a:gd name="T64" fmla="*/ 12 w 31"/>
                    <a:gd name="T65" fmla="*/ 4 h 365"/>
                    <a:gd name="T66" fmla="*/ 11 w 31"/>
                    <a:gd name="T67" fmla="*/ 2 h 365"/>
                    <a:gd name="T68" fmla="*/ 1 w 31"/>
                    <a:gd name="T69" fmla="*/ 10 h 365"/>
                    <a:gd name="T70" fmla="*/ 0 w 31"/>
                    <a:gd name="T71" fmla="*/ 9 h 36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31"/>
                    <a:gd name="T109" fmla="*/ 0 h 365"/>
                    <a:gd name="T110" fmla="*/ 31 w 31"/>
                    <a:gd name="T111" fmla="*/ 365 h 36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31" h="365">
                      <a:moveTo>
                        <a:pt x="0" y="9"/>
                      </a:moveTo>
                      <a:lnTo>
                        <a:pt x="2" y="10"/>
                      </a:lnTo>
                      <a:lnTo>
                        <a:pt x="0" y="9"/>
                      </a:lnTo>
                      <a:lnTo>
                        <a:pt x="0" y="11"/>
                      </a:lnTo>
                      <a:lnTo>
                        <a:pt x="1" y="16"/>
                      </a:lnTo>
                      <a:lnTo>
                        <a:pt x="2" y="22"/>
                      </a:lnTo>
                      <a:lnTo>
                        <a:pt x="3" y="30"/>
                      </a:lnTo>
                      <a:lnTo>
                        <a:pt x="4" y="39"/>
                      </a:lnTo>
                      <a:lnTo>
                        <a:pt x="5" y="48"/>
                      </a:lnTo>
                      <a:lnTo>
                        <a:pt x="7" y="60"/>
                      </a:lnTo>
                      <a:lnTo>
                        <a:pt x="7" y="71"/>
                      </a:lnTo>
                      <a:lnTo>
                        <a:pt x="9" y="85"/>
                      </a:lnTo>
                      <a:lnTo>
                        <a:pt x="9" y="99"/>
                      </a:lnTo>
                      <a:lnTo>
                        <a:pt x="10" y="113"/>
                      </a:lnTo>
                      <a:lnTo>
                        <a:pt x="11" y="128"/>
                      </a:lnTo>
                      <a:lnTo>
                        <a:pt x="12" y="143"/>
                      </a:lnTo>
                      <a:lnTo>
                        <a:pt x="13" y="159"/>
                      </a:lnTo>
                      <a:lnTo>
                        <a:pt x="13" y="175"/>
                      </a:lnTo>
                      <a:lnTo>
                        <a:pt x="15" y="190"/>
                      </a:lnTo>
                      <a:lnTo>
                        <a:pt x="16" y="206"/>
                      </a:lnTo>
                      <a:lnTo>
                        <a:pt x="16" y="221"/>
                      </a:lnTo>
                      <a:lnTo>
                        <a:pt x="16" y="237"/>
                      </a:lnTo>
                      <a:lnTo>
                        <a:pt x="17" y="252"/>
                      </a:lnTo>
                      <a:lnTo>
                        <a:pt x="17" y="267"/>
                      </a:lnTo>
                      <a:lnTo>
                        <a:pt x="18" y="280"/>
                      </a:lnTo>
                      <a:lnTo>
                        <a:pt x="18" y="294"/>
                      </a:lnTo>
                      <a:lnTo>
                        <a:pt x="18" y="306"/>
                      </a:lnTo>
                      <a:lnTo>
                        <a:pt x="17" y="318"/>
                      </a:lnTo>
                      <a:lnTo>
                        <a:pt x="17" y="328"/>
                      </a:lnTo>
                      <a:lnTo>
                        <a:pt x="17" y="337"/>
                      </a:lnTo>
                      <a:lnTo>
                        <a:pt x="16" y="345"/>
                      </a:lnTo>
                      <a:lnTo>
                        <a:pt x="16" y="352"/>
                      </a:lnTo>
                      <a:lnTo>
                        <a:pt x="15" y="357"/>
                      </a:lnTo>
                      <a:lnTo>
                        <a:pt x="13" y="360"/>
                      </a:lnTo>
                      <a:lnTo>
                        <a:pt x="25" y="365"/>
                      </a:lnTo>
                      <a:lnTo>
                        <a:pt x="27" y="360"/>
                      </a:lnTo>
                      <a:lnTo>
                        <a:pt x="28" y="355"/>
                      </a:lnTo>
                      <a:lnTo>
                        <a:pt x="28" y="347"/>
                      </a:lnTo>
                      <a:lnTo>
                        <a:pt x="30" y="338"/>
                      </a:lnTo>
                      <a:lnTo>
                        <a:pt x="30" y="328"/>
                      </a:lnTo>
                      <a:lnTo>
                        <a:pt x="30" y="318"/>
                      </a:lnTo>
                      <a:lnTo>
                        <a:pt x="31" y="306"/>
                      </a:lnTo>
                      <a:lnTo>
                        <a:pt x="31" y="294"/>
                      </a:lnTo>
                      <a:lnTo>
                        <a:pt x="31" y="280"/>
                      </a:lnTo>
                      <a:lnTo>
                        <a:pt x="30" y="267"/>
                      </a:lnTo>
                      <a:lnTo>
                        <a:pt x="30" y="252"/>
                      </a:lnTo>
                      <a:lnTo>
                        <a:pt x="30" y="237"/>
                      </a:lnTo>
                      <a:lnTo>
                        <a:pt x="28" y="221"/>
                      </a:lnTo>
                      <a:lnTo>
                        <a:pt x="28" y="205"/>
                      </a:lnTo>
                      <a:lnTo>
                        <a:pt x="27" y="189"/>
                      </a:lnTo>
                      <a:lnTo>
                        <a:pt x="27" y="174"/>
                      </a:lnTo>
                      <a:lnTo>
                        <a:pt x="26" y="158"/>
                      </a:lnTo>
                      <a:lnTo>
                        <a:pt x="25" y="141"/>
                      </a:lnTo>
                      <a:lnTo>
                        <a:pt x="24" y="127"/>
                      </a:lnTo>
                      <a:lnTo>
                        <a:pt x="23" y="112"/>
                      </a:lnTo>
                      <a:lnTo>
                        <a:pt x="23" y="98"/>
                      </a:lnTo>
                      <a:lnTo>
                        <a:pt x="22" y="84"/>
                      </a:lnTo>
                      <a:lnTo>
                        <a:pt x="20" y="71"/>
                      </a:lnTo>
                      <a:lnTo>
                        <a:pt x="19" y="59"/>
                      </a:lnTo>
                      <a:lnTo>
                        <a:pt x="18" y="47"/>
                      </a:lnTo>
                      <a:lnTo>
                        <a:pt x="17" y="37"/>
                      </a:lnTo>
                      <a:lnTo>
                        <a:pt x="16" y="27"/>
                      </a:lnTo>
                      <a:lnTo>
                        <a:pt x="15" y="21"/>
                      </a:lnTo>
                      <a:lnTo>
                        <a:pt x="13" y="14"/>
                      </a:lnTo>
                      <a:lnTo>
                        <a:pt x="13" y="9"/>
                      </a:lnTo>
                      <a:lnTo>
                        <a:pt x="12" y="4"/>
                      </a:lnTo>
                      <a:lnTo>
                        <a:pt x="9" y="0"/>
                      </a:lnTo>
                      <a:lnTo>
                        <a:pt x="11" y="2"/>
                      </a:lnTo>
                      <a:lnTo>
                        <a:pt x="0" y="9"/>
                      </a:lnTo>
                      <a:lnTo>
                        <a:pt x="1" y="10"/>
                      </a:lnTo>
                      <a:lnTo>
                        <a:pt x="2" y="1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02" name="Freeform 113"/>
                <p:cNvSpPr>
                  <a:spLocks/>
                </p:cNvSpPr>
                <p:nvPr/>
              </p:nvSpPr>
              <p:spPr bwMode="auto">
                <a:xfrm>
                  <a:off x="2914" y="1736"/>
                  <a:ext cx="226" cy="102"/>
                </a:xfrm>
                <a:custGeom>
                  <a:avLst/>
                  <a:gdLst>
                    <a:gd name="T0" fmla="*/ 10 w 450"/>
                    <a:gd name="T1" fmla="*/ 202 h 202"/>
                    <a:gd name="T2" fmla="*/ 14 w 450"/>
                    <a:gd name="T3" fmla="*/ 199 h 202"/>
                    <a:gd name="T4" fmla="*/ 22 w 450"/>
                    <a:gd name="T5" fmla="*/ 187 h 202"/>
                    <a:gd name="T6" fmla="*/ 33 w 450"/>
                    <a:gd name="T7" fmla="*/ 170 h 202"/>
                    <a:gd name="T8" fmla="*/ 50 w 450"/>
                    <a:gd name="T9" fmla="*/ 148 h 202"/>
                    <a:gd name="T10" fmla="*/ 70 w 450"/>
                    <a:gd name="T11" fmla="*/ 124 h 202"/>
                    <a:gd name="T12" fmla="*/ 95 w 450"/>
                    <a:gd name="T13" fmla="*/ 99 h 202"/>
                    <a:gd name="T14" fmla="*/ 122 w 450"/>
                    <a:gd name="T15" fmla="*/ 74 h 202"/>
                    <a:gd name="T16" fmla="*/ 152 w 450"/>
                    <a:gd name="T17" fmla="*/ 53 h 202"/>
                    <a:gd name="T18" fmla="*/ 184 w 450"/>
                    <a:gd name="T19" fmla="*/ 34 h 202"/>
                    <a:gd name="T20" fmla="*/ 217 w 450"/>
                    <a:gd name="T21" fmla="*/ 19 h 202"/>
                    <a:gd name="T22" fmla="*/ 253 w 450"/>
                    <a:gd name="T23" fmla="*/ 13 h 202"/>
                    <a:gd name="T24" fmla="*/ 289 w 450"/>
                    <a:gd name="T25" fmla="*/ 14 h 202"/>
                    <a:gd name="T26" fmla="*/ 326 w 450"/>
                    <a:gd name="T27" fmla="*/ 25 h 202"/>
                    <a:gd name="T28" fmla="*/ 363 w 450"/>
                    <a:gd name="T29" fmla="*/ 47 h 202"/>
                    <a:gd name="T30" fmla="*/ 402 w 450"/>
                    <a:gd name="T31" fmla="*/ 82 h 202"/>
                    <a:gd name="T32" fmla="*/ 439 w 450"/>
                    <a:gd name="T33" fmla="*/ 132 h 202"/>
                    <a:gd name="T34" fmla="*/ 429 w 450"/>
                    <a:gd name="T35" fmla="*/ 97 h 202"/>
                    <a:gd name="T36" fmla="*/ 390 w 450"/>
                    <a:gd name="T37" fmla="*/ 54 h 202"/>
                    <a:gd name="T38" fmla="*/ 351 w 450"/>
                    <a:gd name="T39" fmla="*/ 24 h 202"/>
                    <a:gd name="T40" fmla="*/ 311 w 450"/>
                    <a:gd name="T41" fmla="*/ 6 h 202"/>
                    <a:gd name="T42" fmla="*/ 270 w 450"/>
                    <a:gd name="T43" fmla="*/ 0 h 202"/>
                    <a:gd name="T44" fmla="*/ 232 w 450"/>
                    <a:gd name="T45" fmla="*/ 3 h 202"/>
                    <a:gd name="T46" fmla="*/ 196 w 450"/>
                    <a:gd name="T47" fmla="*/ 14 h 202"/>
                    <a:gd name="T48" fmla="*/ 161 w 450"/>
                    <a:gd name="T49" fmla="*/ 31 h 202"/>
                    <a:gd name="T50" fmla="*/ 129 w 450"/>
                    <a:gd name="T51" fmla="*/ 53 h 202"/>
                    <a:gd name="T52" fmla="*/ 100 w 450"/>
                    <a:gd name="T53" fmla="*/ 78 h 202"/>
                    <a:gd name="T54" fmla="*/ 73 w 450"/>
                    <a:gd name="T55" fmla="*/ 102 h 202"/>
                    <a:gd name="T56" fmla="*/ 50 w 450"/>
                    <a:gd name="T57" fmla="*/ 127 h 202"/>
                    <a:gd name="T58" fmla="*/ 31 w 450"/>
                    <a:gd name="T59" fmla="*/ 152 h 202"/>
                    <a:gd name="T60" fmla="*/ 16 w 450"/>
                    <a:gd name="T61" fmla="*/ 171 h 202"/>
                    <a:gd name="T62" fmla="*/ 7 w 450"/>
                    <a:gd name="T63" fmla="*/ 186 h 202"/>
                    <a:gd name="T64" fmla="*/ 1 w 450"/>
                    <a:gd name="T65" fmla="*/ 194 h 202"/>
                    <a:gd name="T66" fmla="*/ 0 w 450"/>
                    <a:gd name="T67" fmla="*/ 201 h 202"/>
                    <a:gd name="T68" fmla="*/ 0 w 450"/>
                    <a:gd name="T69" fmla="*/ 199 h 202"/>
                    <a:gd name="T70" fmla="*/ 11 w 450"/>
                    <a:gd name="T71" fmla="*/ 198 h 202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450"/>
                    <a:gd name="T109" fmla="*/ 0 h 202"/>
                    <a:gd name="T110" fmla="*/ 450 w 450"/>
                    <a:gd name="T111" fmla="*/ 202 h 202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450" h="202">
                      <a:moveTo>
                        <a:pt x="11" y="198"/>
                      </a:moveTo>
                      <a:lnTo>
                        <a:pt x="10" y="202"/>
                      </a:lnTo>
                      <a:lnTo>
                        <a:pt x="11" y="202"/>
                      </a:lnTo>
                      <a:lnTo>
                        <a:pt x="14" y="199"/>
                      </a:lnTo>
                      <a:lnTo>
                        <a:pt x="17" y="194"/>
                      </a:lnTo>
                      <a:lnTo>
                        <a:pt x="22" y="187"/>
                      </a:lnTo>
                      <a:lnTo>
                        <a:pt x="26" y="179"/>
                      </a:lnTo>
                      <a:lnTo>
                        <a:pt x="33" y="170"/>
                      </a:lnTo>
                      <a:lnTo>
                        <a:pt x="41" y="160"/>
                      </a:lnTo>
                      <a:lnTo>
                        <a:pt x="50" y="148"/>
                      </a:lnTo>
                      <a:lnTo>
                        <a:pt x="61" y="137"/>
                      </a:lnTo>
                      <a:lnTo>
                        <a:pt x="70" y="124"/>
                      </a:lnTo>
                      <a:lnTo>
                        <a:pt x="83" y="111"/>
                      </a:lnTo>
                      <a:lnTo>
                        <a:pt x="95" y="99"/>
                      </a:lnTo>
                      <a:lnTo>
                        <a:pt x="108" y="87"/>
                      </a:lnTo>
                      <a:lnTo>
                        <a:pt x="122" y="74"/>
                      </a:lnTo>
                      <a:lnTo>
                        <a:pt x="137" y="63"/>
                      </a:lnTo>
                      <a:lnTo>
                        <a:pt x="152" y="53"/>
                      </a:lnTo>
                      <a:lnTo>
                        <a:pt x="168" y="42"/>
                      </a:lnTo>
                      <a:lnTo>
                        <a:pt x="184" y="34"/>
                      </a:lnTo>
                      <a:lnTo>
                        <a:pt x="200" y="26"/>
                      </a:lnTo>
                      <a:lnTo>
                        <a:pt x="217" y="19"/>
                      </a:lnTo>
                      <a:lnTo>
                        <a:pt x="236" y="16"/>
                      </a:lnTo>
                      <a:lnTo>
                        <a:pt x="253" y="13"/>
                      </a:lnTo>
                      <a:lnTo>
                        <a:pt x="270" y="12"/>
                      </a:lnTo>
                      <a:lnTo>
                        <a:pt x="289" y="14"/>
                      </a:lnTo>
                      <a:lnTo>
                        <a:pt x="307" y="18"/>
                      </a:lnTo>
                      <a:lnTo>
                        <a:pt x="326" y="25"/>
                      </a:lnTo>
                      <a:lnTo>
                        <a:pt x="344" y="35"/>
                      </a:lnTo>
                      <a:lnTo>
                        <a:pt x="363" y="47"/>
                      </a:lnTo>
                      <a:lnTo>
                        <a:pt x="382" y="63"/>
                      </a:lnTo>
                      <a:lnTo>
                        <a:pt x="402" y="82"/>
                      </a:lnTo>
                      <a:lnTo>
                        <a:pt x="420" y="104"/>
                      </a:lnTo>
                      <a:lnTo>
                        <a:pt x="439" y="132"/>
                      </a:lnTo>
                      <a:lnTo>
                        <a:pt x="450" y="125"/>
                      </a:lnTo>
                      <a:lnTo>
                        <a:pt x="429" y="97"/>
                      </a:lnTo>
                      <a:lnTo>
                        <a:pt x="411" y="74"/>
                      </a:lnTo>
                      <a:lnTo>
                        <a:pt x="390" y="54"/>
                      </a:lnTo>
                      <a:lnTo>
                        <a:pt x="371" y="38"/>
                      </a:lnTo>
                      <a:lnTo>
                        <a:pt x="351" y="24"/>
                      </a:lnTo>
                      <a:lnTo>
                        <a:pt x="330" y="13"/>
                      </a:lnTo>
                      <a:lnTo>
                        <a:pt x="311" y="6"/>
                      </a:lnTo>
                      <a:lnTo>
                        <a:pt x="291" y="2"/>
                      </a:lnTo>
                      <a:lnTo>
                        <a:pt x="270" y="0"/>
                      </a:lnTo>
                      <a:lnTo>
                        <a:pt x="252" y="1"/>
                      </a:lnTo>
                      <a:lnTo>
                        <a:pt x="232" y="3"/>
                      </a:lnTo>
                      <a:lnTo>
                        <a:pt x="214" y="8"/>
                      </a:lnTo>
                      <a:lnTo>
                        <a:pt x="196" y="14"/>
                      </a:lnTo>
                      <a:lnTo>
                        <a:pt x="178" y="21"/>
                      </a:lnTo>
                      <a:lnTo>
                        <a:pt x="161" y="31"/>
                      </a:lnTo>
                      <a:lnTo>
                        <a:pt x="145" y="41"/>
                      </a:lnTo>
                      <a:lnTo>
                        <a:pt x="129" y="53"/>
                      </a:lnTo>
                      <a:lnTo>
                        <a:pt x="114" y="65"/>
                      </a:lnTo>
                      <a:lnTo>
                        <a:pt x="100" y="78"/>
                      </a:lnTo>
                      <a:lnTo>
                        <a:pt x="86" y="91"/>
                      </a:lnTo>
                      <a:lnTo>
                        <a:pt x="73" y="102"/>
                      </a:lnTo>
                      <a:lnTo>
                        <a:pt x="61" y="116"/>
                      </a:lnTo>
                      <a:lnTo>
                        <a:pt x="50" y="127"/>
                      </a:lnTo>
                      <a:lnTo>
                        <a:pt x="40" y="140"/>
                      </a:lnTo>
                      <a:lnTo>
                        <a:pt x="31" y="152"/>
                      </a:lnTo>
                      <a:lnTo>
                        <a:pt x="23" y="162"/>
                      </a:lnTo>
                      <a:lnTo>
                        <a:pt x="16" y="171"/>
                      </a:lnTo>
                      <a:lnTo>
                        <a:pt x="10" y="180"/>
                      </a:lnTo>
                      <a:lnTo>
                        <a:pt x="7" y="186"/>
                      </a:lnTo>
                      <a:lnTo>
                        <a:pt x="3" y="192"/>
                      </a:lnTo>
                      <a:lnTo>
                        <a:pt x="1" y="194"/>
                      </a:lnTo>
                      <a:lnTo>
                        <a:pt x="1" y="197"/>
                      </a:lnTo>
                      <a:lnTo>
                        <a:pt x="0" y="201"/>
                      </a:lnTo>
                      <a:lnTo>
                        <a:pt x="1" y="197"/>
                      </a:lnTo>
                      <a:lnTo>
                        <a:pt x="0" y="199"/>
                      </a:lnTo>
                      <a:lnTo>
                        <a:pt x="0" y="201"/>
                      </a:lnTo>
                      <a:lnTo>
                        <a:pt x="11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03" name="Freeform 114"/>
                <p:cNvSpPr>
                  <a:spLocks/>
                </p:cNvSpPr>
                <p:nvPr/>
              </p:nvSpPr>
              <p:spPr bwMode="auto">
                <a:xfrm>
                  <a:off x="2914" y="1835"/>
                  <a:ext cx="60" cy="174"/>
                </a:xfrm>
                <a:custGeom>
                  <a:avLst/>
                  <a:gdLst>
                    <a:gd name="T0" fmla="*/ 118 w 118"/>
                    <a:gd name="T1" fmla="*/ 340 h 348"/>
                    <a:gd name="T2" fmla="*/ 113 w 118"/>
                    <a:gd name="T3" fmla="*/ 330 h 348"/>
                    <a:gd name="T4" fmla="*/ 106 w 118"/>
                    <a:gd name="T5" fmla="*/ 316 h 348"/>
                    <a:gd name="T6" fmla="*/ 98 w 118"/>
                    <a:gd name="T7" fmla="*/ 297 h 348"/>
                    <a:gd name="T8" fmla="*/ 90 w 118"/>
                    <a:gd name="T9" fmla="*/ 273 h 348"/>
                    <a:gd name="T10" fmla="*/ 81 w 118"/>
                    <a:gd name="T11" fmla="*/ 247 h 348"/>
                    <a:gd name="T12" fmla="*/ 72 w 118"/>
                    <a:gd name="T13" fmla="*/ 217 h 348"/>
                    <a:gd name="T14" fmla="*/ 63 w 118"/>
                    <a:gd name="T15" fmla="*/ 189 h 348"/>
                    <a:gd name="T16" fmla="*/ 54 w 118"/>
                    <a:gd name="T17" fmla="*/ 157 h 348"/>
                    <a:gd name="T18" fmla="*/ 46 w 118"/>
                    <a:gd name="T19" fmla="*/ 128 h 348"/>
                    <a:gd name="T20" fmla="*/ 38 w 118"/>
                    <a:gd name="T21" fmla="*/ 99 h 348"/>
                    <a:gd name="T22" fmla="*/ 31 w 118"/>
                    <a:gd name="T23" fmla="*/ 72 h 348"/>
                    <a:gd name="T24" fmla="*/ 24 w 118"/>
                    <a:gd name="T25" fmla="*/ 49 h 348"/>
                    <a:gd name="T26" fmla="*/ 18 w 118"/>
                    <a:gd name="T27" fmla="*/ 28 h 348"/>
                    <a:gd name="T28" fmla="*/ 15 w 118"/>
                    <a:gd name="T29" fmla="*/ 12 h 348"/>
                    <a:gd name="T30" fmla="*/ 12 w 118"/>
                    <a:gd name="T31" fmla="*/ 3 h 348"/>
                    <a:gd name="T32" fmla="*/ 11 w 118"/>
                    <a:gd name="T33" fmla="*/ 0 h 348"/>
                    <a:gd name="T34" fmla="*/ 0 w 118"/>
                    <a:gd name="T35" fmla="*/ 3 h 348"/>
                    <a:gd name="T36" fmla="*/ 2 w 118"/>
                    <a:gd name="T37" fmla="*/ 10 h 348"/>
                    <a:gd name="T38" fmla="*/ 5 w 118"/>
                    <a:gd name="T39" fmla="*/ 24 h 348"/>
                    <a:gd name="T40" fmla="*/ 9 w 118"/>
                    <a:gd name="T41" fmla="*/ 41 h 348"/>
                    <a:gd name="T42" fmla="*/ 15 w 118"/>
                    <a:gd name="T43" fmla="*/ 63 h 348"/>
                    <a:gd name="T44" fmla="*/ 22 w 118"/>
                    <a:gd name="T45" fmla="*/ 88 h 348"/>
                    <a:gd name="T46" fmla="*/ 30 w 118"/>
                    <a:gd name="T47" fmla="*/ 116 h 348"/>
                    <a:gd name="T48" fmla="*/ 38 w 118"/>
                    <a:gd name="T49" fmla="*/ 146 h 348"/>
                    <a:gd name="T50" fmla="*/ 47 w 118"/>
                    <a:gd name="T51" fmla="*/ 177 h 348"/>
                    <a:gd name="T52" fmla="*/ 55 w 118"/>
                    <a:gd name="T53" fmla="*/ 207 h 348"/>
                    <a:gd name="T54" fmla="*/ 64 w 118"/>
                    <a:gd name="T55" fmla="*/ 236 h 348"/>
                    <a:gd name="T56" fmla="*/ 73 w 118"/>
                    <a:gd name="T57" fmla="*/ 263 h 348"/>
                    <a:gd name="T58" fmla="*/ 81 w 118"/>
                    <a:gd name="T59" fmla="*/ 290 h 348"/>
                    <a:gd name="T60" fmla="*/ 91 w 118"/>
                    <a:gd name="T61" fmla="*/ 312 h 348"/>
                    <a:gd name="T62" fmla="*/ 98 w 118"/>
                    <a:gd name="T63" fmla="*/ 330 h 348"/>
                    <a:gd name="T64" fmla="*/ 105 w 118"/>
                    <a:gd name="T65" fmla="*/ 342 h 348"/>
                    <a:gd name="T66" fmla="*/ 108 w 118"/>
                    <a:gd name="T67" fmla="*/ 348 h 348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18"/>
                    <a:gd name="T103" fmla="*/ 0 h 348"/>
                    <a:gd name="T104" fmla="*/ 118 w 118"/>
                    <a:gd name="T105" fmla="*/ 348 h 348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18" h="348">
                      <a:moveTo>
                        <a:pt x="118" y="340"/>
                      </a:moveTo>
                      <a:lnTo>
                        <a:pt x="118" y="340"/>
                      </a:lnTo>
                      <a:lnTo>
                        <a:pt x="116" y="336"/>
                      </a:lnTo>
                      <a:lnTo>
                        <a:pt x="113" y="330"/>
                      </a:lnTo>
                      <a:lnTo>
                        <a:pt x="109" y="325"/>
                      </a:lnTo>
                      <a:lnTo>
                        <a:pt x="106" y="316"/>
                      </a:lnTo>
                      <a:lnTo>
                        <a:pt x="102" y="307"/>
                      </a:lnTo>
                      <a:lnTo>
                        <a:pt x="98" y="297"/>
                      </a:lnTo>
                      <a:lnTo>
                        <a:pt x="94" y="285"/>
                      </a:lnTo>
                      <a:lnTo>
                        <a:pt x="90" y="273"/>
                      </a:lnTo>
                      <a:lnTo>
                        <a:pt x="85" y="260"/>
                      </a:lnTo>
                      <a:lnTo>
                        <a:pt x="81" y="247"/>
                      </a:lnTo>
                      <a:lnTo>
                        <a:pt x="77" y="232"/>
                      </a:lnTo>
                      <a:lnTo>
                        <a:pt x="72" y="217"/>
                      </a:lnTo>
                      <a:lnTo>
                        <a:pt x="68" y="204"/>
                      </a:lnTo>
                      <a:lnTo>
                        <a:pt x="63" y="189"/>
                      </a:lnTo>
                      <a:lnTo>
                        <a:pt x="58" y="174"/>
                      </a:lnTo>
                      <a:lnTo>
                        <a:pt x="54" y="157"/>
                      </a:lnTo>
                      <a:lnTo>
                        <a:pt x="49" y="143"/>
                      </a:lnTo>
                      <a:lnTo>
                        <a:pt x="46" y="128"/>
                      </a:lnTo>
                      <a:lnTo>
                        <a:pt x="41" y="113"/>
                      </a:lnTo>
                      <a:lnTo>
                        <a:pt x="38" y="99"/>
                      </a:lnTo>
                      <a:lnTo>
                        <a:pt x="34" y="86"/>
                      </a:lnTo>
                      <a:lnTo>
                        <a:pt x="31" y="72"/>
                      </a:lnTo>
                      <a:lnTo>
                        <a:pt x="26" y="60"/>
                      </a:lnTo>
                      <a:lnTo>
                        <a:pt x="24" y="49"/>
                      </a:lnTo>
                      <a:lnTo>
                        <a:pt x="22" y="38"/>
                      </a:lnTo>
                      <a:lnTo>
                        <a:pt x="18" y="28"/>
                      </a:lnTo>
                      <a:lnTo>
                        <a:pt x="17" y="19"/>
                      </a:lnTo>
                      <a:lnTo>
                        <a:pt x="15" y="12"/>
                      </a:lnTo>
                      <a:lnTo>
                        <a:pt x="14" y="8"/>
                      </a:lnTo>
                      <a:lnTo>
                        <a:pt x="12" y="3"/>
                      </a:lnTo>
                      <a:lnTo>
                        <a:pt x="11" y="1"/>
                      </a:lnTo>
                      <a:lnTo>
                        <a:pt x="11" y="0"/>
                      </a:lnTo>
                      <a:lnTo>
                        <a:pt x="0" y="3"/>
                      </a:lnTo>
                      <a:lnTo>
                        <a:pt x="1" y="7"/>
                      </a:lnTo>
                      <a:lnTo>
                        <a:pt x="2" y="10"/>
                      </a:lnTo>
                      <a:lnTo>
                        <a:pt x="3" y="17"/>
                      </a:lnTo>
                      <a:lnTo>
                        <a:pt x="5" y="24"/>
                      </a:lnTo>
                      <a:lnTo>
                        <a:pt x="7" y="32"/>
                      </a:lnTo>
                      <a:lnTo>
                        <a:pt x="9" y="41"/>
                      </a:lnTo>
                      <a:lnTo>
                        <a:pt x="11" y="52"/>
                      </a:lnTo>
                      <a:lnTo>
                        <a:pt x="15" y="63"/>
                      </a:lnTo>
                      <a:lnTo>
                        <a:pt x="18" y="76"/>
                      </a:lnTo>
                      <a:lnTo>
                        <a:pt x="22" y="88"/>
                      </a:lnTo>
                      <a:lnTo>
                        <a:pt x="25" y="102"/>
                      </a:lnTo>
                      <a:lnTo>
                        <a:pt x="30" y="116"/>
                      </a:lnTo>
                      <a:lnTo>
                        <a:pt x="33" y="131"/>
                      </a:lnTo>
                      <a:lnTo>
                        <a:pt x="38" y="146"/>
                      </a:lnTo>
                      <a:lnTo>
                        <a:pt x="42" y="162"/>
                      </a:lnTo>
                      <a:lnTo>
                        <a:pt x="47" y="177"/>
                      </a:lnTo>
                      <a:lnTo>
                        <a:pt x="52" y="192"/>
                      </a:lnTo>
                      <a:lnTo>
                        <a:pt x="55" y="207"/>
                      </a:lnTo>
                      <a:lnTo>
                        <a:pt x="60" y="222"/>
                      </a:lnTo>
                      <a:lnTo>
                        <a:pt x="64" y="236"/>
                      </a:lnTo>
                      <a:lnTo>
                        <a:pt x="69" y="251"/>
                      </a:lnTo>
                      <a:lnTo>
                        <a:pt x="73" y="263"/>
                      </a:lnTo>
                      <a:lnTo>
                        <a:pt x="78" y="277"/>
                      </a:lnTo>
                      <a:lnTo>
                        <a:pt x="81" y="290"/>
                      </a:lnTo>
                      <a:lnTo>
                        <a:pt x="86" y="301"/>
                      </a:lnTo>
                      <a:lnTo>
                        <a:pt x="91" y="312"/>
                      </a:lnTo>
                      <a:lnTo>
                        <a:pt x="94" y="321"/>
                      </a:lnTo>
                      <a:lnTo>
                        <a:pt x="98" y="330"/>
                      </a:lnTo>
                      <a:lnTo>
                        <a:pt x="101" y="337"/>
                      </a:lnTo>
                      <a:lnTo>
                        <a:pt x="105" y="342"/>
                      </a:lnTo>
                      <a:lnTo>
                        <a:pt x="108" y="348"/>
                      </a:lnTo>
                      <a:lnTo>
                        <a:pt x="118" y="3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04" name="Freeform 115"/>
                <p:cNvSpPr>
                  <a:spLocks/>
                </p:cNvSpPr>
                <p:nvPr/>
              </p:nvSpPr>
              <p:spPr bwMode="auto">
                <a:xfrm>
                  <a:off x="2968" y="2005"/>
                  <a:ext cx="108" cy="52"/>
                </a:xfrm>
                <a:custGeom>
                  <a:avLst/>
                  <a:gdLst>
                    <a:gd name="T0" fmla="*/ 211 w 214"/>
                    <a:gd name="T1" fmla="*/ 87 h 102"/>
                    <a:gd name="T2" fmla="*/ 211 w 214"/>
                    <a:gd name="T3" fmla="*/ 87 h 102"/>
                    <a:gd name="T4" fmla="*/ 200 w 214"/>
                    <a:gd name="T5" fmla="*/ 89 h 102"/>
                    <a:gd name="T6" fmla="*/ 188 w 214"/>
                    <a:gd name="T7" fmla="*/ 89 h 102"/>
                    <a:gd name="T8" fmla="*/ 174 w 214"/>
                    <a:gd name="T9" fmla="*/ 87 h 102"/>
                    <a:gd name="T10" fmla="*/ 160 w 214"/>
                    <a:gd name="T11" fmla="*/ 85 h 102"/>
                    <a:gd name="T12" fmla="*/ 145 w 214"/>
                    <a:gd name="T13" fmla="*/ 80 h 102"/>
                    <a:gd name="T14" fmla="*/ 130 w 214"/>
                    <a:gd name="T15" fmla="*/ 74 h 102"/>
                    <a:gd name="T16" fmla="*/ 114 w 214"/>
                    <a:gd name="T17" fmla="*/ 69 h 102"/>
                    <a:gd name="T18" fmla="*/ 99 w 214"/>
                    <a:gd name="T19" fmla="*/ 62 h 102"/>
                    <a:gd name="T20" fmla="*/ 84 w 214"/>
                    <a:gd name="T21" fmla="*/ 54 h 102"/>
                    <a:gd name="T22" fmla="*/ 70 w 214"/>
                    <a:gd name="T23" fmla="*/ 46 h 102"/>
                    <a:gd name="T24" fmla="*/ 56 w 214"/>
                    <a:gd name="T25" fmla="*/ 36 h 102"/>
                    <a:gd name="T26" fmla="*/ 45 w 214"/>
                    <a:gd name="T27" fmla="*/ 28 h 102"/>
                    <a:gd name="T28" fmla="*/ 33 w 214"/>
                    <a:gd name="T29" fmla="*/ 20 h 102"/>
                    <a:gd name="T30" fmla="*/ 24 w 214"/>
                    <a:gd name="T31" fmla="*/ 12 h 102"/>
                    <a:gd name="T32" fmla="*/ 16 w 214"/>
                    <a:gd name="T33" fmla="*/ 5 h 102"/>
                    <a:gd name="T34" fmla="*/ 10 w 214"/>
                    <a:gd name="T35" fmla="*/ 0 h 102"/>
                    <a:gd name="T36" fmla="*/ 0 w 214"/>
                    <a:gd name="T37" fmla="*/ 8 h 102"/>
                    <a:gd name="T38" fmla="*/ 7 w 214"/>
                    <a:gd name="T39" fmla="*/ 14 h 102"/>
                    <a:gd name="T40" fmla="*/ 15 w 214"/>
                    <a:gd name="T41" fmla="*/ 23 h 102"/>
                    <a:gd name="T42" fmla="*/ 25 w 214"/>
                    <a:gd name="T43" fmla="*/ 31 h 102"/>
                    <a:gd name="T44" fmla="*/ 37 w 214"/>
                    <a:gd name="T45" fmla="*/ 39 h 102"/>
                    <a:gd name="T46" fmla="*/ 50 w 214"/>
                    <a:gd name="T47" fmla="*/ 48 h 102"/>
                    <a:gd name="T48" fmla="*/ 63 w 214"/>
                    <a:gd name="T49" fmla="*/ 56 h 102"/>
                    <a:gd name="T50" fmla="*/ 78 w 214"/>
                    <a:gd name="T51" fmla="*/ 64 h 102"/>
                    <a:gd name="T52" fmla="*/ 93 w 214"/>
                    <a:gd name="T53" fmla="*/ 72 h 102"/>
                    <a:gd name="T54" fmla="*/ 109 w 214"/>
                    <a:gd name="T55" fmla="*/ 80 h 102"/>
                    <a:gd name="T56" fmla="*/ 126 w 214"/>
                    <a:gd name="T57" fmla="*/ 87 h 102"/>
                    <a:gd name="T58" fmla="*/ 142 w 214"/>
                    <a:gd name="T59" fmla="*/ 92 h 102"/>
                    <a:gd name="T60" fmla="*/ 157 w 214"/>
                    <a:gd name="T61" fmla="*/ 97 h 102"/>
                    <a:gd name="T62" fmla="*/ 172 w 214"/>
                    <a:gd name="T63" fmla="*/ 101 h 102"/>
                    <a:gd name="T64" fmla="*/ 187 w 214"/>
                    <a:gd name="T65" fmla="*/ 102 h 102"/>
                    <a:gd name="T66" fmla="*/ 202 w 214"/>
                    <a:gd name="T67" fmla="*/ 102 h 102"/>
                    <a:gd name="T68" fmla="*/ 214 w 214"/>
                    <a:gd name="T69" fmla="*/ 100 h 102"/>
                    <a:gd name="T70" fmla="*/ 214 w 214"/>
                    <a:gd name="T71" fmla="*/ 100 h 102"/>
                    <a:gd name="T72" fmla="*/ 211 w 214"/>
                    <a:gd name="T73" fmla="*/ 87 h 102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214"/>
                    <a:gd name="T112" fmla="*/ 0 h 102"/>
                    <a:gd name="T113" fmla="*/ 214 w 214"/>
                    <a:gd name="T114" fmla="*/ 102 h 102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214" h="102">
                      <a:moveTo>
                        <a:pt x="211" y="87"/>
                      </a:moveTo>
                      <a:lnTo>
                        <a:pt x="211" y="87"/>
                      </a:lnTo>
                      <a:lnTo>
                        <a:pt x="200" y="89"/>
                      </a:lnTo>
                      <a:lnTo>
                        <a:pt x="188" y="89"/>
                      </a:lnTo>
                      <a:lnTo>
                        <a:pt x="174" y="87"/>
                      </a:lnTo>
                      <a:lnTo>
                        <a:pt x="160" y="85"/>
                      </a:lnTo>
                      <a:lnTo>
                        <a:pt x="145" y="80"/>
                      </a:lnTo>
                      <a:lnTo>
                        <a:pt x="130" y="74"/>
                      </a:lnTo>
                      <a:lnTo>
                        <a:pt x="114" y="69"/>
                      </a:lnTo>
                      <a:lnTo>
                        <a:pt x="99" y="62"/>
                      </a:lnTo>
                      <a:lnTo>
                        <a:pt x="84" y="54"/>
                      </a:lnTo>
                      <a:lnTo>
                        <a:pt x="70" y="46"/>
                      </a:lnTo>
                      <a:lnTo>
                        <a:pt x="56" y="36"/>
                      </a:lnTo>
                      <a:lnTo>
                        <a:pt x="45" y="28"/>
                      </a:lnTo>
                      <a:lnTo>
                        <a:pt x="33" y="20"/>
                      </a:lnTo>
                      <a:lnTo>
                        <a:pt x="24" y="12"/>
                      </a:lnTo>
                      <a:lnTo>
                        <a:pt x="16" y="5"/>
                      </a:lnTo>
                      <a:lnTo>
                        <a:pt x="10" y="0"/>
                      </a:lnTo>
                      <a:lnTo>
                        <a:pt x="0" y="8"/>
                      </a:lnTo>
                      <a:lnTo>
                        <a:pt x="7" y="14"/>
                      </a:lnTo>
                      <a:lnTo>
                        <a:pt x="15" y="23"/>
                      </a:lnTo>
                      <a:lnTo>
                        <a:pt x="25" y="31"/>
                      </a:lnTo>
                      <a:lnTo>
                        <a:pt x="37" y="39"/>
                      </a:lnTo>
                      <a:lnTo>
                        <a:pt x="50" y="48"/>
                      </a:lnTo>
                      <a:lnTo>
                        <a:pt x="63" y="56"/>
                      </a:lnTo>
                      <a:lnTo>
                        <a:pt x="78" y="64"/>
                      </a:lnTo>
                      <a:lnTo>
                        <a:pt x="93" y="72"/>
                      </a:lnTo>
                      <a:lnTo>
                        <a:pt x="109" y="80"/>
                      </a:lnTo>
                      <a:lnTo>
                        <a:pt x="126" y="87"/>
                      </a:lnTo>
                      <a:lnTo>
                        <a:pt x="142" y="92"/>
                      </a:lnTo>
                      <a:lnTo>
                        <a:pt x="157" y="97"/>
                      </a:lnTo>
                      <a:lnTo>
                        <a:pt x="172" y="101"/>
                      </a:lnTo>
                      <a:lnTo>
                        <a:pt x="187" y="102"/>
                      </a:lnTo>
                      <a:lnTo>
                        <a:pt x="202" y="102"/>
                      </a:lnTo>
                      <a:lnTo>
                        <a:pt x="214" y="100"/>
                      </a:lnTo>
                      <a:lnTo>
                        <a:pt x="211" y="8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05" name="Freeform 116"/>
                <p:cNvSpPr>
                  <a:spLocks/>
                </p:cNvSpPr>
                <p:nvPr/>
              </p:nvSpPr>
              <p:spPr bwMode="auto">
                <a:xfrm>
                  <a:off x="2893" y="1725"/>
                  <a:ext cx="271" cy="186"/>
                </a:xfrm>
                <a:custGeom>
                  <a:avLst/>
                  <a:gdLst>
                    <a:gd name="T0" fmla="*/ 323 w 543"/>
                    <a:gd name="T1" fmla="*/ 9 h 371"/>
                    <a:gd name="T2" fmla="*/ 354 w 543"/>
                    <a:gd name="T3" fmla="*/ 23 h 371"/>
                    <a:gd name="T4" fmla="*/ 375 w 543"/>
                    <a:gd name="T5" fmla="*/ 36 h 371"/>
                    <a:gd name="T6" fmla="*/ 383 w 543"/>
                    <a:gd name="T7" fmla="*/ 45 h 371"/>
                    <a:gd name="T8" fmla="*/ 387 w 543"/>
                    <a:gd name="T9" fmla="*/ 34 h 371"/>
                    <a:gd name="T10" fmla="*/ 424 w 543"/>
                    <a:gd name="T11" fmla="*/ 19 h 371"/>
                    <a:gd name="T12" fmla="*/ 475 w 543"/>
                    <a:gd name="T13" fmla="*/ 33 h 371"/>
                    <a:gd name="T14" fmla="*/ 506 w 543"/>
                    <a:gd name="T15" fmla="*/ 58 h 371"/>
                    <a:gd name="T16" fmla="*/ 525 w 543"/>
                    <a:gd name="T17" fmla="*/ 85 h 371"/>
                    <a:gd name="T18" fmla="*/ 535 w 543"/>
                    <a:gd name="T19" fmla="*/ 100 h 371"/>
                    <a:gd name="T20" fmla="*/ 537 w 543"/>
                    <a:gd name="T21" fmla="*/ 106 h 371"/>
                    <a:gd name="T22" fmla="*/ 542 w 543"/>
                    <a:gd name="T23" fmla="*/ 128 h 371"/>
                    <a:gd name="T24" fmla="*/ 543 w 543"/>
                    <a:gd name="T25" fmla="*/ 160 h 371"/>
                    <a:gd name="T26" fmla="*/ 535 w 543"/>
                    <a:gd name="T27" fmla="*/ 198 h 371"/>
                    <a:gd name="T28" fmla="*/ 520 w 543"/>
                    <a:gd name="T29" fmla="*/ 237 h 371"/>
                    <a:gd name="T30" fmla="*/ 510 w 543"/>
                    <a:gd name="T31" fmla="*/ 272 h 371"/>
                    <a:gd name="T32" fmla="*/ 506 w 543"/>
                    <a:gd name="T33" fmla="*/ 297 h 371"/>
                    <a:gd name="T34" fmla="*/ 505 w 543"/>
                    <a:gd name="T35" fmla="*/ 310 h 371"/>
                    <a:gd name="T36" fmla="*/ 504 w 543"/>
                    <a:gd name="T37" fmla="*/ 300 h 371"/>
                    <a:gd name="T38" fmla="*/ 500 w 543"/>
                    <a:gd name="T39" fmla="*/ 267 h 371"/>
                    <a:gd name="T40" fmla="*/ 493 w 543"/>
                    <a:gd name="T41" fmla="*/ 225 h 371"/>
                    <a:gd name="T42" fmla="*/ 479 w 543"/>
                    <a:gd name="T43" fmla="*/ 199 h 371"/>
                    <a:gd name="T44" fmla="*/ 452 w 543"/>
                    <a:gd name="T45" fmla="*/ 175 h 371"/>
                    <a:gd name="T46" fmla="*/ 437 w 543"/>
                    <a:gd name="T47" fmla="*/ 142 h 371"/>
                    <a:gd name="T48" fmla="*/ 370 w 543"/>
                    <a:gd name="T49" fmla="*/ 133 h 371"/>
                    <a:gd name="T50" fmla="*/ 342 w 543"/>
                    <a:gd name="T51" fmla="*/ 163 h 371"/>
                    <a:gd name="T52" fmla="*/ 289 w 543"/>
                    <a:gd name="T53" fmla="*/ 207 h 371"/>
                    <a:gd name="T54" fmla="*/ 229 w 543"/>
                    <a:gd name="T55" fmla="*/ 238 h 371"/>
                    <a:gd name="T56" fmla="*/ 177 w 543"/>
                    <a:gd name="T57" fmla="*/ 230 h 371"/>
                    <a:gd name="T58" fmla="*/ 135 w 543"/>
                    <a:gd name="T59" fmla="*/ 229 h 371"/>
                    <a:gd name="T60" fmla="*/ 101 w 543"/>
                    <a:gd name="T61" fmla="*/ 244 h 371"/>
                    <a:gd name="T62" fmla="*/ 82 w 543"/>
                    <a:gd name="T63" fmla="*/ 262 h 371"/>
                    <a:gd name="T64" fmla="*/ 93 w 543"/>
                    <a:gd name="T65" fmla="*/ 371 h 371"/>
                    <a:gd name="T66" fmla="*/ 77 w 543"/>
                    <a:gd name="T67" fmla="*/ 361 h 371"/>
                    <a:gd name="T68" fmla="*/ 44 w 543"/>
                    <a:gd name="T69" fmla="*/ 338 h 371"/>
                    <a:gd name="T70" fmla="*/ 12 w 543"/>
                    <a:gd name="T71" fmla="*/ 308 h 371"/>
                    <a:gd name="T72" fmla="*/ 0 w 543"/>
                    <a:gd name="T73" fmla="*/ 280 h 371"/>
                    <a:gd name="T74" fmla="*/ 5 w 543"/>
                    <a:gd name="T75" fmla="*/ 248 h 371"/>
                    <a:gd name="T76" fmla="*/ 12 w 543"/>
                    <a:gd name="T77" fmla="*/ 213 h 371"/>
                    <a:gd name="T78" fmla="*/ 20 w 543"/>
                    <a:gd name="T79" fmla="*/ 180 h 371"/>
                    <a:gd name="T80" fmla="*/ 32 w 543"/>
                    <a:gd name="T81" fmla="*/ 160 h 371"/>
                    <a:gd name="T82" fmla="*/ 40 w 543"/>
                    <a:gd name="T83" fmla="*/ 144 h 371"/>
                    <a:gd name="T84" fmla="*/ 44 w 543"/>
                    <a:gd name="T85" fmla="*/ 121 h 371"/>
                    <a:gd name="T86" fmla="*/ 50 w 543"/>
                    <a:gd name="T87" fmla="*/ 94 h 371"/>
                    <a:gd name="T88" fmla="*/ 69 w 543"/>
                    <a:gd name="T89" fmla="*/ 69 h 371"/>
                    <a:gd name="T90" fmla="*/ 113 w 543"/>
                    <a:gd name="T91" fmla="*/ 43 h 371"/>
                    <a:gd name="T92" fmla="*/ 173 w 543"/>
                    <a:gd name="T93" fmla="*/ 20 h 371"/>
                    <a:gd name="T94" fmla="*/ 237 w 543"/>
                    <a:gd name="T95" fmla="*/ 4 h 371"/>
                    <a:gd name="T96" fmla="*/ 293 w 543"/>
                    <a:gd name="T97" fmla="*/ 1 h 371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543"/>
                    <a:gd name="T148" fmla="*/ 0 h 371"/>
                    <a:gd name="T149" fmla="*/ 543 w 543"/>
                    <a:gd name="T150" fmla="*/ 371 h 371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543" h="371">
                      <a:moveTo>
                        <a:pt x="293" y="1"/>
                      </a:moveTo>
                      <a:lnTo>
                        <a:pt x="303" y="3"/>
                      </a:lnTo>
                      <a:lnTo>
                        <a:pt x="313" y="5"/>
                      </a:lnTo>
                      <a:lnTo>
                        <a:pt x="323" y="9"/>
                      </a:lnTo>
                      <a:lnTo>
                        <a:pt x="332" y="11"/>
                      </a:lnTo>
                      <a:lnTo>
                        <a:pt x="340" y="15"/>
                      </a:lnTo>
                      <a:lnTo>
                        <a:pt x="347" y="18"/>
                      </a:lnTo>
                      <a:lnTo>
                        <a:pt x="354" y="23"/>
                      </a:lnTo>
                      <a:lnTo>
                        <a:pt x="360" y="26"/>
                      </a:lnTo>
                      <a:lnTo>
                        <a:pt x="365" y="30"/>
                      </a:lnTo>
                      <a:lnTo>
                        <a:pt x="370" y="33"/>
                      </a:lnTo>
                      <a:lnTo>
                        <a:pt x="375" y="36"/>
                      </a:lnTo>
                      <a:lnTo>
                        <a:pt x="378" y="40"/>
                      </a:lnTo>
                      <a:lnTo>
                        <a:pt x="380" y="42"/>
                      </a:lnTo>
                      <a:lnTo>
                        <a:pt x="383" y="43"/>
                      </a:lnTo>
                      <a:lnTo>
                        <a:pt x="383" y="45"/>
                      </a:lnTo>
                      <a:lnTo>
                        <a:pt x="384" y="46"/>
                      </a:lnTo>
                      <a:lnTo>
                        <a:pt x="384" y="43"/>
                      </a:lnTo>
                      <a:lnTo>
                        <a:pt x="385" y="40"/>
                      </a:lnTo>
                      <a:lnTo>
                        <a:pt x="387" y="34"/>
                      </a:lnTo>
                      <a:lnTo>
                        <a:pt x="391" y="28"/>
                      </a:lnTo>
                      <a:lnTo>
                        <a:pt x="399" y="24"/>
                      </a:lnTo>
                      <a:lnTo>
                        <a:pt x="409" y="20"/>
                      </a:lnTo>
                      <a:lnTo>
                        <a:pt x="424" y="19"/>
                      </a:lnTo>
                      <a:lnTo>
                        <a:pt x="444" y="22"/>
                      </a:lnTo>
                      <a:lnTo>
                        <a:pt x="454" y="24"/>
                      </a:lnTo>
                      <a:lnTo>
                        <a:pt x="464" y="28"/>
                      </a:lnTo>
                      <a:lnTo>
                        <a:pt x="475" y="33"/>
                      </a:lnTo>
                      <a:lnTo>
                        <a:pt x="483" y="39"/>
                      </a:lnTo>
                      <a:lnTo>
                        <a:pt x="491" y="45"/>
                      </a:lnTo>
                      <a:lnTo>
                        <a:pt x="499" y="51"/>
                      </a:lnTo>
                      <a:lnTo>
                        <a:pt x="506" y="58"/>
                      </a:lnTo>
                      <a:lnTo>
                        <a:pt x="512" y="65"/>
                      </a:lnTo>
                      <a:lnTo>
                        <a:pt x="517" y="72"/>
                      </a:lnTo>
                      <a:lnTo>
                        <a:pt x="522" y="78"/>
                      </a:lnTo>
                      <a:lnTo>
                        <a:pt x="525" y="85"/>
                      </a:lnTo>
                      <a:lnTo>
                        <a:pt x="529" y="89"/>
                      </a:lnTo>
                      <a:lnTo>
                        <a:pt x="532" y="94"/>
                      </a:lnTo>
                      <a:lnTo>
                        <a:pt x="534" y="98"/>
                      </a:lnTo>
                      <a:lnTo>
                        <a:pt x="535" y="100"/>
                      </a:lnTo>
                      <a:lnTo>
                        <a:pt x="535" y="101"/>
                      </a:lnTo>
                      <a:lnTo>
                        <a:pt x="536" y="103"/>
                      </a:lnTo>
                      <a:lnTo>
                        <a:pt x="537" y="106"/>
                      </a:lnTo>
                      <a:lnTo>
                        <a:pt x="538" y="110"/>
                      </a:lnTo>
                      <a:lnTo>
                        <a:pt x="539" y="115"/>
                      </a:lnTo>
                      <a:lnTo>
                        <a:pt x="540" y="121"/>
                      </a:lnTo>
                      <a:lnTo>
                        <a:pt x="542" y="128"/>
                      </a:lnTo>
                      <a:lnTo>
                        <a:pt x="542" y="134"/>
                      </a:lnTo>
                      <a:lnTo>
                        <a:pt x="543" y="142"/>
                      </a:lnTo>
                      <a:lnTo>
                        <a:pt x="543" y="151"/>
                      </a:lnTo>
                      <a:lnTo>
                        <a:pt x="543" y="160"/>
                      </a:lnTo>
                      <a:lnTo>
                        <a:pt x="542" y="169"/>
                      </a:lnTo>
                      <a:lnTo>
                        <a:pt x="540" y="178"/>
                      </a:lnTo>
                      <a:lnTo>
                        <a:pt x="538" y="189"/>
                      </a:lnTo>
                      <a:lnTo>
                        <a:pt x="535" y="198"/>
                      </a:lnTo>
                      <a:lnTo>
                        <a:pt x="531" y="208"/>
                      </a:lnTo>
                      <a:lnTo>
                        <a:pt x="527" y="217"/>
                      </a:lnTo>
                      <a:lnTo>
                        <a:pt x="523" y="228"/>
                      </a:lnTo>
                      <a:lnTo>
                        <a:pt x="520" y="237"/>
                      </a:lnTo>
                      <a:lnTo>
                        <a:pt x="516" y="246"/>
                      </a:lnTo>
                      <a:lnTo>
                        <a:pt x="514" y="254"/>
                      </a:lnTo>
                      <a:lnTo>
                        <a:pt x="512" y="262"/>
                      </a:lnTo>
                      <a:lnTo>
                        <a:pt x="510" y="272"/>
                      </a:lnTo>
                      <a:lnTo>
                        <a:pt x="509" y="278"/>
                      </a:lnTo>
                      <a:lnTo>
                        <a:pt x="507" y="285"/>
                      </a:lnTo>
                      <a:lnTo>
                        <a:pt x="507" y="291"/>
                      </a:lnTo>
                      <a:lnTo>
                        <a:pt x="506" y="297"/>
                      </a:lnTo>
                      <a:lnTo>
                        <a:pt x="505" y="301"/>
                      </a:lnTo>
                      <a:lnTo>
                        <a:pt x="505" y="305"/>
                      </a:lnTo>
                      <a:lnTo>
                        <a:pt x="505" y="308"/>
                      </a:lnTo>
                      <a:lnTo>
                        <a:pt x="505" y="310"/>
                      </a:lnTo>
                      <a:lnTo>
                        <a:pt x="505" y="311"/>
                      </a:lnTo>
                      <a:lnTo>
                        <a:pt x="505" y="308"/>
                      </a:lnTo>
                      <a:lnTo>
                        <a:pt x="504" y="306"/>
                      </a:lnTo>
                      <a:lnTo>
                        <a:pt x="504" y="300"/>
                      </a:lnTo>
                      <a:lnTo>
                        <a:pt x="502" y="293"/>
                      </a:lnTo>
                      <a:lnTo>
                        <a:pt x="502" y="285"/>
                      </a:lnTo>
                      <a:lnTo>
                        <a:pt x="501" y="276"/>
                      </a:lnTo>
                      <a:lnTo>
                        <a:pt x="500" y="267"/>
                      </a:lnTo>
                      <a:lnTo>
                        <a:pt x="499" y="255"/>
                      </a:lnTo>
                      <a:lnTo>
                        <a:pt x="497" y="246"/>
                      </a:lnTo>
                      <a:lnTo>
                        <a:pt x="495" y="236"/>
                      </a:lnTo>
                      <a:lnTo>
                        <a:pt x="493" y="225"/>
                      </a:lnTo>
                      <a:lnTo>
                        <a:pt x="490" y="217"/>
                      </a:lnTo>
                      <a:lnTo>
                        <a:pt x="486" y="209"/>
                      </a:lnTo>
                      <a:lnTo>
                        <a:pt x="484" y="204"/>
                      </a:lnTo>
                      <a:lnTo>
                        <a:pt x="479" y="199"/>
                      </a:lnTo>
                      <a:lnTo>
                        <a:pt x="475" y="195"/>
                      </a:lnTo>
                      <a:lnTo>
                        <a:pt x="467" y="191"/>
                      </a:lnTo>
                      <a:lnTo>
                        <a:pt x="459" y="184"/>
                      </a:lnTo>
                      <a:lnTo>
                        <a:pt x="452" y="175"/>
                      </a:lnTo>
                      <a:lnTo>
                        <a:pt x="447" y="166"/>
                      </a:lnTo>
                      <a:lnTo>
                        <a:pt x="442" y="156"/>
                      </a:lnTo>
                      <a:lnTo>
                        <a:pt x="438" y="148"/>
                      </a:lnTo>
                      <a:lnTo>
                        <a:pt x="437" y="142"/>
                      </a:lnTo>
                      <a:lnTo>
                        <a:pt x="436" y="140"/>
                      </a:lnTo>
                      <a:lnTo>
                        <a:pt x="403" y="152"/>
                      </a:lnTo>
                      <a:lnTo>
                        <a:pt x="371" y="132"/>
                      </a:lnTo>
                      <a:lnTo>
                        <a:pt x="370" y="133"/>
                      </a:lnTo>
                      <a:lnTo>
                        <a:pt x="366" y="138"/>
                      </a:lnTo>
                      <a:lnTo>
                        <a:pt x="360" y="145"/>
                      </a:lnTo>
                      <a:lnTo>
                        <a:pt x="351" y="153"/>
                      </a:lnTo>
                      <a:lnTo>
                        <a:pt x="342" y="163"/>
                      </a:lnTo>
                      <a:lnTo>
                        <a:pt x="331" y="174"/>
                      </a:lnTo>
                      <a:lnTo>
                        <a:pt x="318" y="184"/>
                      </a:lnTo>
                      <a:lnTo>
                        <a:pt x="304" y="195"/>
                      </a:lnTo>
                      <a:lnTo>
                        <a:pt x="289" y="207"/>
                      </a:lnTo>
                      <a:lnTo>
                        <a:pt x="274" y="216"/>
                      </a:lnTo>
                      <a:lnTo>
                        <a:pt x="259" y="225"/>
                      </a:lnTo>
                      <a:lnTo>
                        <a:pt x="244" y="232"/>
                      </a:lnTo>
                      <a:lnTo>
                        <a:pt x="229" y="238"/>
                      </a:lnTo>
                      <a:lnTo>
                        <a:pt x="214" y="240"/>
                      </a:lnTo>
                      <a:lnTo>
                        <a:pt x="201" y="239"/>
                      </a:lnTo>
                      <a:lnTo>
                        <a:pt x="189" y="236"/>
                      </a:lnTo>
                      <a:lnTo>
                        <a:pt x="177" y="230"/>
                      </a:lnTo>
                      <a:lnTo>
                        <a:pt x="166" y="228"/>
                      </a:lnTo>
                      <a:lnTo>
                        <a:pt x="154" y="227"/>
                      </a:lnTo>
                      <a:lnTo>
                        <a:pt x="144" y="228"/>
                      </a:lnTo>
                      <a:lnTo>
                        <a:pt x="135" y="229"/>
                      </a:lnTo>
                      <a:lnTo>
                        <a:pt x="126" y="232"/>
                      </a:lnTo>
                      <a:lnTo>
                        <a:pt x="116" y="235"/>
                      </a:lnTo>
                      <a:lnTo>
                        <a:pt x="108" y="239"/>
                      </a:lnTo>
                      <a:lnTo>
                        <a:pt x="101" y="244"/>
                      </a:lnTo>
                      <a:lnTo>
                        <a:pt x="96" y="248"/>
                      </a:lnTo>
                      <a:lnTo>
                        <a:pt x="90" y="253"/>
                      </a:lnTo>
                      <a:lnTo>
                        <a:pt x="85" y="258"/>
                      </a:lnTo>
                      <a:lnTo>
                        <a:pt x="82" y="262"/>
                      </a:lnTo>
                      <a:lnTo>
                        <a:pt x="80" y="265"/>
                      </a:lnTo>
                      <a:lnTo>
                        <a:pt x="77" y="267"/>
                      </a:lnTo>
                      <a:lnTo>
                        <a:pt x="93" y="371"/>
                      </a:lnTo>
                      <a:lnTo>
                        <a:pt x="92" y="371"/>
                      </a:lnTo>
                      <a:lnTo>
                        <a:pt x="89" y="368"/>
                      </a:lnTo>
                      <a:lnTo>
                        <a:pt x="84" y="366"/>
                      </a:lnTo>
                      <a:lnTo>
                        <a:pt x="77" y="361"/>
                      </a:lnTo>
                      <a:lnTo>
                        <a:pt x="69" y="357"/>
                      </a:lnTo>
                      <a:lnTo>
                        <a:pt x="61" y="352"/>
                      </a:lnTo>
                      <a:lnTo>
                        <a:pt x="52" y="345"/>
                      </a:lnTo>
                      <a:lnTo>
                        <a:pt x="44" y="338"/>
                      </a:lnTo>
                      <a:lnTo>
                        <a:pt x="35" y="331"/>
                      </a:lnTo>
                      <a:lnTo>
                        <a:pt x="27" y="324"/>
                      </a:lnTo>
                      <a:lnTo>
                        <a:pt x="18" y="316"/>
                      </a:lnTo>
                      <a:lnTo>
                        <a:pt x="12" y="308"/>
                      </a:lnTo>
                      <a:lnTo>
                        <a:pt x="6" y="301"/>
                      </a:lnTo>
                      <a:lnTo>
                        <a:pt x="1" y="293"/>
                      </a:lnTo>
                      <a:lnTo>
                        <a:pt x="0" y="286"/>
                      </a:lnTo>
                      <a:lnTo>
                        <a:pt x="0" y="280"/>
                      </a:lnTo>
                      <a:lnTo>
                        <a:pt x="1" y="273"/>
                      </a:lnTo>
                      <a:lnTo>
                        <a:pt x="2" y="265"/>
                      </a:lnTo>
                      <a:lnTo>
                        <a:pt x="3" y="257"/>
                      </a:lnTo>
                      <a:lnTo>
                        <a:pt x="5" y="248"/>
                      </a:lnTo>
                      <a:lnTo>
                        <a:pt x="7" y="239"/>
                      </a:lnTo>
                      <a:lnTo>
                        <a:pt x="8" y="230"/>
                      </a:lnTo>
                      <a:lnTo>
                        <a:pt x="9" y="221"/>
                      </a:lnTo>
                      <a:lnTo>
                        <a:pt x="12" y="213"/>
                      </a:lnTo>
                      <a:lnTo>
                        <a:pt x="13" y="204"/>
                      </a:lnTo>
                      <a:lnTo>
                        <a:pt x="15" y="195"/>
                      </a:lnTo>
                      <a:lnTo>
                        <a:pt x="17" y="187"/>
                      </a:lnTo>
                      <a:lnTo>
                        <a:pt x="20" y="180"/>
                      </a:lnTo>
                      <a:lnTo>
                        <a:pt x="22" y="174"/>
                      </a:lnTo>
                      <a:lnTo>
                        <a:pt x="25" y="168"/>
                      </a:lnTo>
                      <a:lnTo>
                        <a:pt x="28" y="163"/>
                      </a:lnTo>
                      <a:lnTo>
                        <a:pt x="32" y="160"/>
                      </a:lnTo>
                      <a:lnTo>
                        <a:pt x="35" y="156"/>
                      </a:lnTo>
                      <a:lnTo>
                        <a:pt x="37" y="153"/>
                      </a:lnTo>
                      <a:lnTo>
                        <a:pt x="39" y="148"/>
                      </a:lnTo>
                      <a:lnTo>
                        <a:pt x="40" y="144"/>
                      </a:lnTo>
                      <a:lnTo>
                        <a:pt x="42" y="138"/>
                      </a:lnTo>
                      <a:lnTo>
                        <a:pt x="42" y="132"/>
                      </a:lnTo>
                      <a:lnTo>
                        <a:pt x="43" y="126"/>
                      </a:lnTo>
                      <a:lnTo>
                        <a:pt x="44" y="121"/>
                      </a:lnTo>
                      <a:lnTo>
                        <a:pt x="45" y="115"/>
                      </a:lnTo>
                      <a:lnTo>
                        <a:pt x="46" y="108"/>
                      </a:lnTo>
                      <a:lnTo>
                        <a:pt x="48" y="101"/>
                      </a:lnTo>
                      <a:lnTo>
                        <a:pt x="50" y="94"/>
                      </a:lnTo>
                      <a:lnTo>
                        <a:pt x="53" y="87"/>
                      </a:lnTo>
                      <a:lnTo>
                        <a:pt x="58" y="81"/>
                      </a:lnTo>
                      <a:lnTo>
                        <a:pt x="62" y="75"/>
                      </a:lnTo>
                      <a:lnTo>
                        <a:pt x="69" y="69"/>
                      </a:lnTo>
                      <a:lnTo>
                        <a:pt x="77" y="63"/>
                      </a:lnTo>
                      <a:lnTo>
                        <a:pt x="88" y="56"/>
                      </a:lnTo>
                      <a:lnTo>
                        <a:pt x="99" y="50"/>
                      </a:lnTo>
                      <a:lnTo>
                        <a:pt x="113" y="43"/>
                      </a:lnTo>
                      <a:lnTo>
                        <a:pt x="127" y="38"/>
                      </a:lnTo>
                      <a:lnTo>
                        <a:pt x="142" y="32"/>
                      </a:lnTo>
                      <a:lnTo>
                        <a:pt x="157" y="25"/>
                      </a:lnTo>
                      <a:lnTo>
                        <a:pt x="173" y="20"/>
                      </a:lnTo>
                      <a:lnTo>
                        <a:pt x="189" y="15"/>
                      </a:lnTo>
                      <a:lnTo>
                        <a:pt x="205" y="11"/>
                      </a:lnTo>
                      <a:lnTo>
                        <a:pt x="221" y="7"/>
                      </a:lnTo>
                      <a:lnTo>
                        <a:pt x="237" y="4"/>
                      </a:lnTo>
                      <a:lnTo>
                        <a:pt x="252" y="2"/>
                      </a:lnTo>
                      <a:lnTo>
                        <a:pt x="267" y="1"/>
                      </a:lnTo>
                      <a:lnTo>
                        <a:pt x="280" y="0"/>
                      </a:lnTo>
                      <a:lnTo>
                        <a:pt x="293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06" name="Freeform 117"/>
                <p:cNvSpPr>
                  <a:spLocks/>
                </p:cNvSpPr>
                <p:nvPr/>
              </p:nvSpPr>
              <p:spPr bwMode="auto">
                <a:xfrm>
                  <a:off x="3039" y="1724"/>
                  <a:ext cx="48" cy="28"/>
                </a:xfrm>
                <a:custGeom>
                  <a:avLst/>
                  <a:gdLst>
                    <a:gd name="T0" fmla="*/ 88 w 95"/>
                    <a:gd name="T1" fmla="*/ 49 h 57"/>
                    <a:gd name="T2" fmla="*/ 94 w 95"/>
                    <a:gd name="T3" fmla="*/ 46 h 57"/>
                    <a:gd name="T4" fmla="*/ 93 w 95"/>
                    <a:gd name="T5" fmla="*/ 45 h 57"/>
                    <a:gd name="T6" fmla="*/ 93 w 95"/>
                    <a:gd name="T7" fmla="*/ 44 h 57"/>
                    <a:gd name="T8" fmla="*/ 91 w 95"/>
                    <a:gd name="T9" fmla="*/ 43 h 57"/>
                    <a:gd name="T10" fmla="*/ 88 w 95"/>
                    <a:gd name="T11" fmla="*/ 41 h 57"/>
                    <a:gd name="T12" fmla="*/ 85 w 95"/>
                    <a:gd name="T13" fmla="*/ 37 h 57"/>
                    <a:gd name="T14" fmla="*/ 80 w 95"/>
                    <a:gd name="T15" fmla="*/ 34 h 57"/>
                    <a:gd name="T16" fmla="*/ 76 w 95"/>
                    <a:gd name="T17" fmla="*/ 30 h 57"/>
                    <a:gd name="T18" fmla="*/ 70 w 95"/>
                    <a:gd name="T19" fmla="*/ 27 h 57"/>
                    <a:gd name="T20" fmla="*/ 64 w 95"/>
                    <a:gd name="T21" fmla="*/ 23 h 57"/>
                    <a:gd name="T22" fmla="*/ 56 w 95"/>
                    <a:gd name="T23" fmla="*/ 19 h 57"/>
                    <a:gd name="T24" fmla="*/ 49 w 95"/>
                    <a:gd name="T25" fmla="*/ 15 h 57"/>
                    <a:gd name="T26" fmla="*/ 40 w 95"/>
                    <a:gd name="T27" fmla="*/ 12 h 57"/>
                    <a:gd name="T28" fmla="*/ 32 w 95"/>
                    <a:gd name="T29" fmla="*/ 8 h 57"/>
                    <a:gd name="T30" fmla="*/ 23 w 95"/>
                    <a:gd name="T31" fmla="*/ 5 h 57"/>
                    <a:gd name="T32" fmla="*/ 11 w 95"/>
                    <a:gd name="T33" fmla="*/ 3 h 57"/>
                    <a:gd name="T34" fmla="*/ 1 w 95"/>
                    <a:gd name="T35" fmla="*/ 0 h 57"/>
                    <a:gd name="T36" fmla="*/ 0 w 95"/>
                    <a:gd name="T37" fmla="*/ 7 h 57"/>
                    <a:gd name="T38" fmla="*/ 10 w 95"/>
                    <a:gd name="T39" fmla="*/ 10 h 57"/>
                    <a:gd name="T40" fmla="*/ 20 w 95"/>
                    <a:gd name="T41" fmla="*/ 12 h 57"/>
                    <a:gd name="T42" fmla="*/ 30 w 95"/>
                    <a:gd name="T43" fmla="*/ 14 h 57"/>
                    <a:gd name="T44" fmla="*/ 39 w 95"/>
                    <a:gd name="T45" fmla="*/ 18 h 57"/>
                    <a:gd name="T46" fmla="*/ 47 w 95"/>
                    <a:gd name="T47" fmla="*/ 21 h 57"/>
                    <a:gd name="T48" fmla="*/ 54 w 95"/>
                    <a:gd name="T49" fmla="*/ 25 h 57"/>
                    <a:gd name="T50" fmla="*/ 61 w 95"/>
                    <a:gd name="T51" fmla="*/ 28 h 57"/>
                    <a:gd name="T52" fmla="*/ 66 w 95"/>
                    <a:gd name="T53" fmla="*/ 33 h 57"/>
                    <a:gd name="T54" fmla="*/ 72 w 95"/>
                    <a:gd name="T55" fmla="*/ 36 h 57"/>
                    <a:gd name="T56" fmla="*/ 77 w 95"/>
                    <a:gd name="T57" fmla="*/ 39 h 57"/>
                    <a:gd name="T58" fmla="*/ 80 w 95"/>
                    <a:gd name="T59" fmla="*/ 42 h 57"/>
                    <a:gd name="T60" fmla="*/ 84 w 95"/>
                    <a:gd name="T61" fmla="*/ 45 h 57"/>
                    <a:gd name="T62" fmla="*/ 86 w 95"/>
                    <a:gd name="T63" fmla="*/ 48 h 57"/>
                    <a:gd name="T64" fmla="*/ 88 w 95"/>
                    <a:gd name="T65" fmla="*/ 49 h 57"/>
                    <a:gd name="T66" fmla="*/ 88 w 95"/>
                    <a:gd name="T67" fmla="*/ 50 h 57"/>
                    <a:gd name="T68" fmla="*/ 89 w 95"/>
                    <a:gd name="T69" fmla="*/ 51 h 57"/>
                    <a:gd name="T70" fmla="*/ 95 w 95"/>
                    <a:gd name="T71" fmla="*/ 49 h 57"/>
                    <a:gd name="T72" fmla="*/ 89 w 95"/>
                    <a:gd name="T73" fmla="*/ 51 h 57"/>
                    <a:gd name="T74" fmla="*/ 95 w 95"/>
                    <a:gd name="T75" fmla="*/ 57 h 57"/>
                    <a:gd name="T76" fmla="*/ 95 w 95"/>
                    <a:gd name="T77" fmla="*/ 49 h 57"/>
                    <a:gd name="T78" fmla="*/ 88 w 95"/>
                    <a:gd name="T79" fmla="*/ 49 h 5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95"/>
                    <a:gd name="T121" fmla="*/ 0 h 57"/>
                    <a:gd name="T122" fmla="*/ 95 w 95"/>
                    <a:gd name="T123" fmla="*/ 57 h 5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95" h="57">
                      <a:moveTo>
                        <a:pt x="88" y="49"/>
                      </a:moveTo>
                      <a:lnTo>
                        <a:pt x="94" y="46"/>
                      </a:lnTo>
                      <a:lnTo>
                        <a:pt x="93" y="45"/>
                      </a:lnTo>
                      <a:lnTo>
                        <a:pt x="93" y="44"/>
                      </a:lnTo>
                      <a:lnTo>
                        <a:pt x="91" y="43"/>
                      </a:lnTo>
                      <a:lnTo>
                        <a:pt x="88" y="41"/>
                      </a:lnTo>
                      <a:lnTo>
                        <a:pt x="85" y="37"/>
                      </a:lnTo>
                      <a:lnTo>
                        <a:pt x="80" y="34"/>
                      </a:lnTo>
                      <a:lnTo>
                        <a:pt x="76" y="30"/>
                      </a:lnTo>
                      <a:lnTo>
                        <a:pt x="70" y="27"/>
                      </a:lnTo>
                      <a:lnTo>
                        <a:pt x="64" y="23"/>
                      </a:lnTo>
                      <a:lnTo>
                        <a:pt x="56" y="19"/>
                      </a:lnTo>
                      <a:lnTo>
                        <a:pt x="49" y="15"/>
                      </a:lnTo>
                      <a:lnTo>
                        <a:pt x="40" y="12"/>
                      </a:lnTo>
                      <a:lnTo>
                        <a:pt x="32" y="8"/>
                      </a:lnTo>
                      <a:lnTo>
                        <a:pt x="23" y="5"/>
                      </a:lnTo>
                      <a:lnTo>
                        <a:pt x="11" y="3"/>
                      </a:lnTo>
                      <a:lnTo>
                        <a:pt x="1" y="0"/>
                      </a:lnTo>
                      <a:lnTo>
                        <a:pt x="0" y="7"/>
                      </a:lnTo>
                      <a:lnTo>
                        <a:pt x="10" y="10"/>
                      </a:lnTo>
                      <a:lnTo>
                        <a:pt x="20" y="12"/>
                      </a:lnTo>
                      <a:lnTo>
                        <a:pt x="30" y="14"/>
                      </a:lnTo>
                      <a:lnTo>
                        <a:pt x="39" y="18"/>
                      </a:lnTo>
                      <a:lnTo>
                        <a:pt x="47" y="21"/>
                      </a:lnTo>
                      <a:lnTo>
                        <a:pt x="54" y="25"/>
                      </a:lnTo>
                      <a:lnTo>
                        <a:pt x="61" y="28"/>
                      </a:lnTo>
                      <a:lnTo>
                        <a:pt x="66" y="33"/>
                      </a:lnTo>
                      <a:lnTo>
                        <a:pt x="72" y="36"/>
                      </a:lnTo>
                      <a:lnTo>
                        <a:pt x="77" y="39"/>
                      </a:lnTo>
                      <a:lnTo>
                        <a:pt x="80" y="42"/>
                      </a:lnTo>
                      <a:lnTo>
                        <a:pt x="84" y="45"/>
                      </a:lnTo>
                      <a:lnTo>
                        <a:pt x="86" y="48"/>
                      </a:lnTo>
                      <a:lnTo>
                        <a:pt x="88" y="49"/>
                      </a:lnTo>
                      <a:lnTo>
                        <a:pt x="88" y="50"/>
                      </a:lnTo>
                      <a:lnTo>
                        <a:pt x="89" y="51"/>
                      </a:lnTo>
                      <a:lnTo>
                        <a:pt x="95" y="49"/>
                      </a:lnTo>
                      <a:lnTo>
                        <a:pt x="89" y="51"/>
                      </a:lnTo>
                      <a:lnTo>
                        <a:pt x="95" y="57"/>
                      </a:lnTo>
                      <a:lnTo>
                        <a:pt x="95" y="49"/>
                      </a:lnTo>
                      <a:lnTo>
                        <a:pt x="88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07" name="Freeform 118"/>
                <p:cNvSpPr>
                  <a:spLocks/>
                </p:cNvSpPr>
                <p:nvPr/>
              </p:nvSpPr>
              <p:spPr bwMode="auto">
                <a:xfrm>
                  <a:off x="3083" y="1733"/>
                  <a:ext cx="32" cy="15"/>
                </a:xfrm>
                <a:custGeom>
                  <a:avLst/>
                  <a:gdLst>
                    <a:gd name="T0" fmla="*/ 64 w 64"/>
                    <a:gd name="T1" fmla="*/ 2 h 30"/>
                    <a:gd name="T2" fmla="*/ 64 w 64"/>
                    <a:gd name="T3" fmla="*/ 2 h 30"/>
                    <a:gd name="T4" fmla="*/ 44 w 64"/>
                    <a:gd name="T5" fmla="*/ 0 h 30"/>
                    <a:gd name="T6" fmla="*/ 28 w 64"/>
                    <a:gd name="T7" fmla="*/ 1 h 30"/>
                    <a:gd name="T8" fmla="*/ 16 w 64"/>
                    <a:gd name="T9" fmla="*/ 4 h 30"/>
                    <a:gd name="T10" fmla="*/ 8 w 64"/>
                    <a:gd name="T11" fmla="*/ 10 h 30"/>
                    <a:gd name="T12" fmla="*/ 4 w 64"/>
                    <a:gd name="T13" fmla="*/ 17 h 30"/>
                    <a:gd name="T14" fmla="*/ 1 w 64"/>
                    <a:gd name="T15" fmla="*/ 23 h 30"/>
                    <a:gd name="T16" fmla="*/ 0 w 64"/>
                    <a:gd name="T17" fmla="*/ 27 h 30"/>
                    <a:gd name="T18" fmla="*/ 0 w 64"/>
                    <a:gd name="T19" fmla="*/ 30 h 30"/>
                    <a:gd name="T20" fmla="*/ 7 w 64"/>
                    <a:gd name="T21" fmla="*/ 30 h 30"/>
                    <a:gd name="T22" fmla="*/ 7 w 64"/>
                    <a:gd name="T23" fmla="*/ 29 h 30"/>
                    <a:gd name="T24" fmla="*/ 7 w 64"/>
                    <a:gd name="T25" fmla="*/ 25 h 30"/>
                    <a:gd name="T26" fmla="*/ 9 w 64"/>
                    <a:gd name="T27" fmla="*/ 20 h 30"/>
                    <a:gd name="T28" fmla="*/ 13 w 64"/>
                    <a:gd name="T29" fmla="*/ 15 h 30"/>
                    <a:gd name="T30" fmla="*/ 20 w 64"/>
                    <a:gd name="T31" fmla="*/ 10 h 30"/>
                    <a:gd name="T32" fmla="*/ 29 w 64"/>
                    <a:gd name="T33" fmla="*/ 7 h 30"/>
                    <a:gd name="T34" fmla="*/ 44 w 64"/>
                    <a:gd name="T35" fmla="*/ 7 h 30"/>
                    <a:gd name="T36" fmla="*/ 62 w 64"/>
                    <a:gd name="T37" fmla="*/ 9 h 30"/>
                    <a:gd name="T38" fmla="*/ 62 w 64"/>
                    <a:gd name="T39" fmla="*/ 9 h 30"/>
                    <a:gd name="T40" fmla="*/ 64 w 64"/>
                    <a:gd name="T41" fmla="*/ 2 h 3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64"/>
                    <a:gd name="T64" fmla="*/ 0 h 30"/>
                    <a:gd name="T65" fmla="*/ 64 w 64"/>
                    <a:gd name="T66" fmla="*/ 30 h 3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64" h="30">
                      <a:moveTo>
                        <a:pt x="64" y="2"/>
                      </a:moveTo>
                      <a:lnTo>
                        <a:pt x="64" y="2"/>
                      </a:lnTo>
                      <a:lnTo>
                        <a:pt x="44" y="0"/>
                      </a:lnTo>
                      <a:lnTo>
                        <a:pt x="28" y="1"/>
                      </a:lnTo>
                      <a:lnTo>
                        <a:pt x="16" y="4"/>
                      </a:lnTo>
                      <a:lnTo>
                        <a:pt x="8" y="10"/>
                      </a:lnTo>
                      <a:lnTo>
                        <a:pt x="4" y="17"/>
                      </a:lnTo>
                      <a:lnTo>
                        <a:pt x="1" y="23"/>
                      </a:lnTo>
                      <a:lnTo>
                        <a:pt x="0" y="27"/>
                      </a:lnTo>
                      <a:lnTo>
                        <a:pt x="0" y="30"/>
                      </a:lnTo>
                      <a:lnTo>
                        <a:pt x="7" y="30"/>
                      </a:lnTo>
                      <a:lnTo>
                        <a:pt x="7" y="29"/>
                      </a:lnTo>
                      <a:lnTo>
                        <a:pt x="7" y="25"/>
                      </a:lnTo>
                      <a:lnTo>
                        <a:pt x="9" y="20"/>
                      </a:lnTo>
                      <a:lnTo>
                        <a:pt x="13" y="15"/>
                      </a:lnTo>
                      <a:lnTo>
                        <a:pt x="20" y="10"/>
                      </a:lnTo>
                      <a:lnTo>
                        <a:pt x="29" y="7"/>
                      </a:lnTo>
                      <a:lnTo>
                        <a:pt x="44" y="7"/>
                      </a:lnTo>
                      <a:lnTo>
                        <a:pt x="62" y="9"/>
                      </a:lnTo>
                      <a:lnTo>
                        <a:pt x="64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08" name="Freeform 119"/>
                <p:cNvSpPr>
                  <a:spLocks/>
                </p:cNvSpPr>
                <p:nvPr/>
              </p:nvSpPr>
              <p:spPr bwMode="auto">
                <a:xfrm>
                  <a:off x="3114" y="1735"/>
                  <a:ext cx="48" cy="42"/>
                </a:xfrm>
                <a:custGeom>
                  <a:avLst/>
                  <a:gdLst>
                    <a:gd name="T0" fmla="*/ 96 w 96"/>
                    <a:gd name="T1" fmla="*/ 82 h 84"/>
                    <a:gd name="T2" fmla="*/ 96 w 96"/>
                    <a:gd name="T3" fmla="*/ 81 h 84"/>
                    <a:gd name="T4" fmla="*/ 95 w 96"/>
                    <a:gd name="T5" fmla="*/ 81 h 84"/>
                    <a:gd name="T6" fmla="*/ 95 w 96"/>
                    <a:gd name="T7" fmla="*/ 78 h 84"/>
                    <a:gd name="T8" fmla="*/ 93 w 96"/>
                    <a:gd name="T9" fmla="*/ 74 h 84"/>
                    <a:gd name="T10" fmla="*/ 90 w 96"/>
                    <a:gd name="T11" fmla="*/ 70 h 84"/>
                    <a:gd name="T12" fmla="*/ 87 w 96"/>
                    <a:gd name="T13" fmla="*/ 65 h 84"/>
                    <a:gd name="T14" fmla="*/ 82 w 96"/>
                    <a:gd name="T15" fmla="*/ 59 h 84"/>
                    <a:gd name="T16" fmla="*/ 78 w 96"/>
                    <a:gd name="T17" fmla="*/ 52 h 84"/>
                    <a:gd name="T18" fmla="*/ 72 w 96"/>
                    <a:gd name="T19" fmla="*/ 45 h 84"/>
                    <a:gd name="T20" fmla="*/ 66 w 96"/>
                    <a:gd name="T21" fmla="*/ 38 h 84"/>
                    <a:gd name="T22" fmla="*/ 59 w 96"/>
                    <a:gd name="T23" fmla="*/ 31 h 84"/>
                    <a:gd name="T24" fmla="*/ 51 w 96"/>
                    <a:gd name="T25" fmla="*/ 24 h 84"/>
                    <a:gd name="T26" fmla="*/ 43 w 96"/>
                    <a:gd name="T27" fmla="*/ 18 h 84"/>
                    <a:gd name="T28" fmla="*/ 34 w 96"/>
                    <a:gd name="T29" fmla="*/ 13 h 84"/>
                    <a:gd name="T30" fmla="*/ 24 w 96"/>
                    <a:gd name="T31" fmla="*/ 7 h 84"/>
                    <a:gd name="T32" fmla="*/ 13 w 96"/>
                    <a:gd name="T33" fmla="*/ 2 h 84"/>
                    <a:gd name="T34" fmla="*/ 2 w 96"/>
                    <a:gd name="T35" fmla="*/ 0 h 84"/>
                    <a:gd name="T36" fmla="*/ 0 w 96"/>
                    <a:gd name="T37" fmla="*/ 7 h 84"/>
                    <a:gd name="T38" fmla="*/ 12 w 96"/>
                    <a:gd name="T39" fmla="*/ 9 h 84"/>
                    <a:gd name="T40" fmla="*/ 21 w 96"/>
                    <a:gd name="T41" fmla="*/ 13 h 84"/>
                    <a:gd name="T42" fmla="*/ 30 w 96"/>
                    <a:gd name="T43" fmla="*/ 18 h 84"/>
                    <a:gd name="T44" fmla="*/ 40 w 96"/>
                    <a:gd name="T45" fmla="*/ 23 h 84"/>
                    <a:gd name="T46" fmla="*/ 48 w 96"/>
                    <a:gd name="T47" fmla="*/ 29 h 84"/>
                    <a:gd name="T48" fmla="*/ 55 w 96"/>
                    <a:gd name="T49" fmla="*/ 36 h 84"/>
                    <a:gd name="T50" fmla="*/ 62 w 96"/>
                    <a:gd name="T51" fmla="*/ 43 h 84"/>
                    <a:gd name="T52" fmla="*/ 67 w 96"/>
                    <a:gd name="T53" fmla="*/ 50 h 84"/>
                    <a:gd name="T54" fmla="*/ 73 w 96"/>
                    <a:gd name="T55" fmla="*/ 55 h 84"/>
                    <a:gd name="T56" fmla="*/ 77 w 96"/>
                    <a:gd name="T57" fmla="*/ 62 h 84"/>
                    <a:gd name="T58" fmla="*/ 81 w 96"/>
                    <a:gd name="T59" fmla="*/ 68 h 84"/>
                    <a:gd name="T60" fmla="*/ 85 w 96"/>
                    <a:gd name="T61" fmla="*/ 74 h 84"/>
                    <a:gd name="T62" fmla="*/ 87 w 96"/>
                    <a:gd name="T63" fmla="*/ 78 h 84"/>
                    <a:gd name="T64" fmla="*/ 89 w 96"/>
                    <a:gd name="T65" fmla="*/ 81 h 84"/>
                    <a:gd name="T66" fmla="*/ 90 w 96"/>
                    <a:gd name="T67" fmla="*/ 83 h 84"/>
                    <a:gd name="T68" fmla="*/ 90 w 96"/>
                    <a:gd name="T69" fmla="*/ 84 h 84"/>
                    <a:gd name="T70" fmla="*/ 90 w 96"/>
                    <a:gd name="T71" fmla="*/ 83 h 84"/>
                    <a:gd name="T72" fmla="*/ 96 w 96"/>
                    <a:gd name="T73" fmla="*/ 82 h 84"/>
                    <a:gd name="T74" fmla="*/ 96 w 96"/>
                    <a:gd name="T75" fmla="*/ 81 h 84"/>
                    <a:gd name="T76" fmla="*/ 96 w 96"/>
                    <a:gd name="T77" fmla="*/ 81 h 84"/>
                    <a:gd name="T78" fmla="*/ 96 w 96"/>
                    <a:gd name="T79" fmla="*/ 82 h 84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96"/>
                    <a:gd name="T121" fmla="*/ 0 h 84"/>
                    <a:gd name="T122" fmla="*/ 96 w 96"/>
                    <a:gd name="T123" fmla="*/ 84 h 84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96" h="84">
                      <a:moveTo>
                        <a:pt x="96" y="82"/>
                      </a:moveTo>
                      <a:lnTo>
                        <a:pt x="96" y="81"/>
                      </a:lnTo>
                      <a:lnTo>
                        <a:pt x="95" y="81"/>
                      </a:lnTo>
                      <a:lnTo>
                        <a:pt x="95" y="78"/>
                      </a:lnTo>
                      <a:lnTo>
                        <a:pt x="93" y="74"/>
                      </a:lnTo>
                      <a:lnTo>
                        <a:pt x="90" y="70"/>
                      </a:lnTo>
                      <a:lnTo>
                        <a:pt x="87" y="65"/>
                      </a:lnTo>
                      <a:lnTo>
                        <a:pt x="82" y="59"/>
                      </a:lnTo>
                      <a:lnTo>
                        <a:pt x="78" y="52"/>
                      </a:lnTo>
                      <a:lnTo>
                        <a:pt x="72" y="45"/>
                      </a:lnTo>
                      <a:lnTo>
                        <a:pt x="66" y="38"/>
                      </a:lnTo>
                      <a:lnTo>
                        <a:pt x="59" y="31"/>
                      </a:lnTo>
                      <a:lnTo>
                        <a:pt x="51" y="24"/>
                      </a:lnTo>
                      <a:lnTo>
                        <a:pt x="43" y="18"/>
                      </a:lnTo>
                      <a:lnTo>
                        <a:pt x="34" y="13"/>
                      </a:lnTo>
                      <a:lnTo>
                        <a:pt x="24" y="7"/>
                      </a:lnTo>
                      <a:lnTo>
                        <a:pt x="13" y="2"/>
                      </a:lnTo>
                      <a:lnTo>
                        <a:pt x="2" y="0"/>
                      </a:lnTo>
                      <a:lnTo>
                        <a:pt x="0" y="7"/>
                      </a:lnTo>
                      <a:lnTo>
                        <a:pt x="12" y="9"/>
                      </a:lnTo>
                      <a:lnTo>
                        <a:pt x="21" y="13"/>
                      </a:lnTo>
                      <a:lnTo>
                        <a:pt x="30" y="18"/>
                      </a:lnTo>
                      <a:lnTo>
                        <a:pt x="40" y="23"/>
                      </a:lnTo>
                      <a:lnTo>
                        <a:pt x="48" y="29"/>
                      </a:lnTo>
                      <a:lnTo>
                        <a:pt x="55" y="36"/>
                      </a:lnTo>
                      <a:lnTo>
                        <a:pt x="62" y="43"/>
                      </a:lnTo>
                      <a:lnTo>
                        <a:pt x="67" y="50"/>
                      </a:lnTo>
                      <a:lnTo>
                        <a:pt x="73" y="55"/>
                      </a:lnTo>
                      <a:lnTo>
                        <a:pt x="77" y="62"/>
                      </a:lnTo>
                      <a:lnTo>
                        <a:pt x="81" y="68"/>
                      </a:lnTo>
                      <a:lnTo>
                        <a:pt x="85" y="74"/>
                      </a:lnTo>
                      <a:lnTo>
                        <a:pt x="87" y="78"/>
                      </a:lnTo>
                      <a:lnTo>
                        <a:pt x="89" y="81"/>
                      </a:lnTo>
                      <a:lnTo>
                        <a:pt x="90" y="83"/>
                      </a:lnTo>
                      <a:lnTo>
                        <a:pt x="90" y="84"/>
                      </a:lnTo>
                      <a:lnTo>
                        <a:pt x="90" y="83"/>
                      </a:lnTo>
                      <a:lnTo>
                        <a:pt x="96" y="82"/>
                      </a:lnTo>
                      <a:lnTo>
                        <a:pt x="96" y="81"/>
                      </a:lnTo>
                      <a:lnTo>
                        <a:pt x="96" y="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09" name="Freeform 120"/>
                <p:cNvSpPr>
                  <a:spLocks/>
                </p:cNvSpPr>
                <p:nvPr/>
              </p:nvSpPr>
              <p:spPr bwMode="auto">
                <a:xfrm>
                  <a:off x="3157" y="1775"/>
                  <a:ext cx="9" cy="55"/>
                </a:xfrm>
                <a:custGeom>
                  <a:avLst/>
                  <a:gdLst>
                    <a:gd name="T0" fmla="*/ 6 w 18"/>
                    <a:gd name="T1" fmla="*/ 109 h 109"/>
                    <a:gd name="T2" fmla="*/ 6 w 18"/>
                    <a:gd name="T3" fmla="*/ 109 h 109"/>
                    <a:gd name="T4" fmla="*/ 10 w 18"/>
                    <a:gd name="T5" fmla="*/ 99 h 109"/>
                    <a:gd name="T6" fmla="*/ 14 w 18"/>
                    <a:gd name="T7" fmla="*/ 90 h 109"/>
                    <a:gd name="T8" fmla="*/ 16 w 18"/>
                    <a:gd name="T9" fmla="*/ 79 h 109"/>
                    <a:gd name="T10" fmla="*/ 17 w 18"/>
                    <a:gd name="T11" fmla="*/ 70 h 109"/>
                    <a:gd name="T12" fmla="*/ 18 w 18"/>
                    <a:gd name="T13" fmla="*/ 61 h 109"/>
                    <a:gd name="T14" fmla="*/ 18 w 18"/>
                    <a:gd name="T15" fmla="*/ 51 h 109"/>
                    <a:gd name="T16" fmla="*/ 18 w 18"/>
                    <a:gd name="T17" fmla="*/ 42 h 109"/>
                    <a:gd name="T18" fmla="*/ 17 w 18"/>
                    <a:gd name="T19" fmla="*/ 34 h 109"/>
                    <a:gd name="T20" fmla="*/ 16 w 18"/>
                    <a:gd name="T21" fmla="*/ 26 h 109"/>
                    <a:gd name="T22" fmla="*/ 16 w 18"/>
                    <a:gd name="T23" fmla="*/ 19 h 109"/>
                    <a:gd name="T24" fmla="*/ 14 w 18"/>
                    <a:gd name="T25" fmla="*/ 15 h 109"/>
                    <a:gd name="T26" fmla="*/ 14 w 18"/>
                    <a:gd name="T27" fmla="*/ 10 h 109"/>
                    <a:gd name="T28" fmla="*/ 12 w 18"/>
                    <a:gd name="T29" fmla="*/ 6 h 109"/>
                    <a:gd name="T30" fmla="*/ 11 w 18"/>
                    <a:gd name="T31" fmla="*/ 2 h 109"/>
                    <a:gd name="T32" fmla="*/ 10 w 18"/>
                    <a:gd name="T33" fmla="*/ 0 h 109"/>
                    <a:gd name="T34" fmla="*/ 10 w 18"/>
                    <a:gd name="T35" fmla="*/ 0 h 109"/>
                    <a:gd name="T36" fmla="*/ 4 w 18"/>
                    <a:gd name="T37" fmla="*/ 1 h 109"/>
                    <a:gd name="T38" fmla="*/ 4 w 18"/>
                    <a:gd name="T39" fmla="*/ 2 h 109"/>
                    <a:gd name="T40" fmla="*/ 4 w 18"/>
                    <a:gd name="T41" fmla="*/ 3 h 109"/>
                    <a:gd name="T42" fmla="*/ 6 w 18"/>
                    <a:gd name="T43" fmla="*/ 7 h 109"/>
                    <a:gd name="T44" fmla="*/ 7 w 18"/>
                    <a:gd name="T45" fmla="*/ 10 h 109"/>
                    <a:gd name="T46" fmla="*/ 8 w 18"/>
                    <a:gd name="T47" fmla="*/ 16 h 109"/>
                    <a:gd name="T48" fmla="*/ 9 w 18"/>
                    <a:gd name="T49" fmla="*/ 21 h 109"/>
                    <a:gd name="T50" fmla="*/ 10 w 18"/>
                    <a:gd name="T51" fmla="*/ 28 h 109"/>
                    <a:gd name="T52" fmla="*/ 11 w 18"/>
                    <a:gd name="T53" fmla="*/ 36 h 109"/>
                    <a:gd name="T54" fmla="*/ 11 w 18"/>
                    <a:gd name="T55" fmla="*/ 42 h 109"/>
                    <a:gd name="T56" fmla="*/ 11 w 18"/>
                    <a:gd name="T57" fmla="*/ 51 h 109"/>
                    <a:gd name="T58" fmla="*/ 11 w 18"/>
                    <a:gd name="T59" fmla="*/ 60 h 109"/>
                    <a:gd name="T60" fmla="*/ 10 w 18"/>
                    <a:gd name="T61" fmla="*/ 69 h 109"/>
                    <a:gd name="T62" fmla="*/ 9 w 18"/>
                    <a:gd name="T63" fmla="*/ 78 h 109"/>
                    <a:gd name="T64" fmla="*/ 7 w 18"/>
                    <a:gd name="T65" fmla="*/ 87 h 109"/>
                    <a:gd name="T66" fmla="*/ 4 w 18"/>
                    <a:gd name="T67" fmla="*/ 98 h 109"/>
                    <a:gd name="T68" fmla="*/ 0 w 18"/>
                    <a:gd name="T69" fmla="*/ 107 h 109"/>
                    <a:gd name="T70" fmla="*/ 0 w 18"/>
                    <a:gd name="T71" fmla="*/ 107 h 109"/>
                    <a:gd name="T72" fmla="*/ 6 w 18"/>
                    <a:gd name="T73" fmla="*/ 109 h 10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8"/>
                    <a:gd name="T112" fmla="*/ 0 h 109"/>
                    <a:gd name="T113" fmla="*/ 18 w 18"/>
                    <a:gd name="T114" fmla="*/ 109 h 109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8" h="109">
                      <a:moveTo>
                        <a:pt x="6" y="109"/>
                      </a:moveTo>
                      <a:lnTo>
                        <a:pt x="6" y="109"/>
                      </a:lnTo>
                      <a:lnTo>
                        <a:pt x="10" y="99"/>
                      </a:lnTo>
                      <a:lnTo>
                        <a:pt x="14" y="90"/>
                      </a:lnTo>
                      <a:lnTo>
                        <a:pt x="16" y="79"/>
                      </a:lnTo>
                      <a:lnTo>
                        <a:pt x="17" y="70"/>
                      </a:lnTo>
                      <a:lnTo>
                        <a:pt x="18" y="61"/>
                      </a:lnTo>
                      <a:lnTo>
                        <a:pt x="18" y="51"/>
                      </a:lnTo>
                      <a:lnTo>
                        <a:pt x="18" y="42"/>
                      </a:lnTo>
                      <a:lnTo>
                        <a:pt x="17" y="34"/>
                      </a:lnTo>
                      <a:lnTo>
                        <a:pt x="16" y="26"/>
                      </a:lnTo>
                      <a:lnTo>
                        <a:pt x="16" y="19"/>
                      </a:lnTo>
                      <a:lnTo>
                        <a:pt x="14" y="15"/>
                      </a:lnTo>
                      <a:lnTo>
                        <a:pt x="14" y="10"/>
                      </a:lnTo>
                      <a:lnTo>
                        <a:pt x="12" y="6"/>
                      </a:lnTo>
                      <a:lnTo>
                        <a:pt x="11" y="2"/>
                      </a:lnTo>
                      <a:lnTo>
                        <a:pt x="10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6" y="7"/>
                      </a:lnTo>
                      <a:lnTo>
                        <a:pt x="7" y="10"/>
                      </a:lnTo>
                      <a:lnTo>
                        <a:pt x="8" y="16"/>
                      </a:lnTo>
                      <a:lnTo>
                        <a:pt x="9" y="21"/>
                      </a:lnTo>
                      <a:lnTo>
                        <a:pt x="10" y="28"/>
                      </a:lnTo>
                      <a:lnTo>
                        <a:pt x="11" y="36"/>
                      </a:lnTo>
                      <a:lnTo>
                        <a:pt x="11" y="42"/>
                      </a:lnTo>
                      <a:lnTo>
                        <a:pt x="11" y="51"/>
                      </a:lnTo>
                      <a:lnTo>
                        <a:pt x="11" y="60"/>
                      </a:lnTo>
                      <a:lnTo>
                        <a:pt x="10" y="69"/>
                      </a:lnTo>
                      <a:lnTo>
                        <a:pt x="9" y="78"/>
                      </a:lnTo>
                      <a:lnTo>
                        <a:pt x="7" y="87"/>
                      </a:lnTo>
                      <a:lnTo>
                        <a:pt x="4" y="98"/>
                      </a:lnTo>
                      <a:lnTo>
                        <a:pt x="0" y="107"/>
                      </a:lnTo>
                      <a:lnTo>
                        <a:pt x="6" y="1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10" name="Freeform 121"/>
                <p:cNvSpPr>
                  <a:spLocks/>
                </p:cNvSpPr>
                <p:nvPr/>
              </p:nvSpPr>
              <p:spPr bwMode="auto">
                <a:xfrm>
                  <a:off x="3144" y="1829"/>
                  <a:ext cx="16" cy="67"/>
                </a:xfrm>
                <a:custGeom>
                  <a:avLst/>
                  <a:gdLst>
                    <a:gd name="T0" fmla="*/ 0 w 33"/>
                    <a:gd name="T1" fmla="*/ 104 h 134"/>
                    <a:gd name="T2" fmla="*/ 6 w 33"/>
                    <a:gd name="T3" fmla="*/ 104 h 134"/>
                    <a:gd name="T4" fmla="*/ 6 w 33"/>
                    <a:gd name="T5" fmla="*/ 103 h 134"/>
                    <a:gd name="T6" fmla="*/ 6 w 33"/>
                    <a:gd name="T7" fmla="*/ 101 h 134"/>
                    <a:gd name="T8" fmla="*/ 7 w 33"/>
                    <a:gd name="T9" fmla="*/ 99 h 134"/>
                    <a:gd name="T10" fmla="*/ 7 w 33"/>
                    <a:gd name="T11" fmla="*/ 94 h 134"/>
                    <a:gd name="T12" fmla="*/ 8 w 33"/>
                    <a:gd name="T13" fmla="*/ 90 h 134"/>
                    <a:gd name="T14" fmla="*/ 8 w 33"/>
                    <a:gd name="T15" fmla="*/ 85 h 134"/>
                    <a:gd name="T16" fmla="*/ 9 w 33"/>
                    <a:gd name="T17" fmla="*/ 78 h 134"/>
                    <a:gd name="T18" fmla="*/ 11 w 33"/>
                    <a:gd name="T19" fmla="*/ 71 h 134"/>
                    <a:gd name="T20" fmla="*/ 13 w 33"/>
                    <a:gd name="T21" fmla="*/ 65 h 134"/>
                    <a:gd name="T22" fmla="*/ 14 w 33"/>
                    <a:gd name="T23" fmla="*/ 56 h 134"/>
                    <a:gd name="T24" fmla="*/ 16 w 33"/>
                    <a:gd name="T25" fmla="*/ 48 h 134"/>
                    <a:gd name="T26" fmla="*/ 19 w 33"/>
                    <a:gd name="T27" fmla="*/ 39 h 134"/>
                    <a:gd name="T28" fmla="*/ 22 w 33"/>
                    <a:gd name="T29" fmla="*/ 30 h 134"/>
                    <a:gd name="T30" fmla="*/ 26 w 33"/>
                    <a:gd name="T31" fmla="*/ 22 h 134"/>
                    <a:gd name="T32" fmla="*/ 29 w 33"/>
                    <a:gd name="T33" fmla="*/ 12 h 134"/>
                    <a:gd name="T34" fmla="*/ 33 w 33"/>
                    <a:gd name="T35" fmla="*/ 2 h 134"/>
                    <a:gd name="T36" fmla="*/ 27 w 33"/>
                    <a:gd name="T37" fmla="*/ 0 h 134"/>
                    <a:gd name="T38" fmla="*/ 23 w 33"/>
                    <a:gd name="T39" fmla="*/ 9 h 134"/>
                    <a:gd name="T40" fmla="*/ 19 w 33"/>
                    <a:gd name="T41" fmla="*/ 18 h 134"/>
                    <a:gd name="T42" fmla="*/ 15 w 33"/>
                    <a:gd name="T43" fmla="*/ 29 h 134"/>
                    <a:gd name="T44" fmla="*/ 13 w 33"/>
                    <a:gd name="T45" fmla="*/ 38 h 134"/>
                    <a:gd name="T46" fmla="*/ 11 w 33"/>
                    <a:gd name="T47" fmla="*/ 46 h 134"/>
                    <a:gd name="T48" fmla="*/ 8 w 33"/>
                    <a:gd name="T49" fmla="*/ 55 h 134"/>
                    <a:gd name="T50" fmla="*/ 6 w 33"/>
                    <a:gd name="T51" fmla="*/ 63 h 134"/>
                    <a:gd name="T52" fmla="*/ 5 w 33"/>
                    <a:gd name="T53" fmla="*/ 71 h 134"/>
                    <a:gd name="T54" fmla="*/ 4 w 33"/>
                    <a:gd name="T55" fmla="*/ 78 h 134"/>
                    <a:gd name="T56" fmla="*/ 3 w 33"/>
                    <a:gd name="T57" fmla="*/ 84 h 134"/>
                    <a:gd name="T58" fmla="*/ 1 w 33"/>
                    <a:gd name="T59" fmla="*/ 90 h 134"/>
                    <a:gd name="T60" fmla="*/ 1 w 33"/>
                    <a:gd name="T61" fmla="*/ 94 h 134"/>
                    <a:gd name="T62" fmla="*/ 0 w 33"/>
                    <a:gd name="T63" fmla="*/ 98 h 134"/>
                    <a:gd name="T64" fmla="*/ 0 w 33"/>
                    <a:gd name="T65" fmla="*/ 100 h 134"/>
                    <a:gd name="T66" fmla="*/ 0 w 33"/>
                    <a:gd name="T67" fmla="*/ 103 h 134"/>
                    <a:gd name="T68" fmla="*/ 0 w 33"/>
                    <a:gd name="T69" fmla="*/ 104 h 134"/>
                    <a:gd name="T70" fmla="*/ 6 w 33"/>
                    <a:gd name="T71" fmla="*/ 104 h 134"/>
                    <a:gd name="T72" fmla="*/ 0 w 33"/>
                    <a:gd name="T73" fmla="*/ 104 h 134"/>
                    <a:gd name="T74" fmla="*/ 4 w 33"/>
                    <a:gd name="T75" fmla="*/ 134 h 134"/>
                    <a:gd name="T76" fmla="*/ 6 w 33"/>
                    <a:gd name="T77" fmla="*/ 104 h 134"/>
                    <a:gd name="T78" fmla="*/ 0 w 33"/>
                    <a:gd name="T79" fmla="*/ 104 h 134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33"/>
                    <a:gd name="T121" fmla="*/ 0 h 134"/>
                    <a:gd name="T122" fmla="*/ 33 w 33"/>
                    <a:gd name="T123" fmla="*/ 134 h 134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33" h="134">
                      <a:moveTo>
                        <a:pt x="0" y="104"/>
                      </a:moveTo>
                      <a:lnTo>
                        <a:pt x="6" y="104"/>
                      </a:lnTo>
                      <a:lnTo>
                        <a:pt x="6" y="103"/>
                      </a:lnTo>
                      <a:lnTo>
                        <a:pt x="6" y="101"/>
                      </a:lnTo>
                      <a:lnTo>
                        <a:pt x="7" y="99"/>
                      </a:lnTo>
                      <a:lnTo>
                        <a:pt x="7" y="94"/>
                      </a:lnTo>
                      <a:lnTo>
                        <a:pt x="8" y="90"/>
                      </a:lnTo>
                      <a:lnTo>
                        <a:pt x="8" y="85"/>
                      </a:lnTo>
                      <a:lnTo>
                        <a:pt x="9" y="78"/>
                      </a:lnTo>
                      <a:lnTo>
                        <a:pt x="11" y="71"/>
                      </a:lnTo>
                      <a:lnTo>
                        <a:pt x="13" y="65"/>
                      </a:lnTo>
                      <a:lnTo>
                        <a:pt x="14" y="56"/>
                      </a:lnTo>
                      <a:lnTo>
                        <a:pt x="16" y="48"/>
                      </a:lnTo>
                      <a:lnTo>
                        <a:pt x="19" y="39"/>
                      </a:lnTo>
                      <a:lnTo>
                        <a:pt x="22" y="30"/>
                      </a:lnTo>
                      <a:lnTo>
                        <a:pt x="26" y="22"/>
                      </a:lnTo>
                      <a:lnTo>
                        <a:pt x="29" y="12"/>
                      </a:lnTo>
                      <a:lnTo>
                        <a:pt x="33" y="2"/>
                      </a:lnTo>
                      <a:lnTo>
                        <a:pt x="27" y="0"/>
                      </a:lnTo>
                      <a:lnTo>
                        <a:pt x="23" y="9"/>
                      </a:lnTo>
                      <a:lnTo>
                        <a:pt x="19" y="18"/>
                      </a:lnTo>
                      <a:lnTo>
                        <a:pt x="15" y="29"/>
                      </a:lnTo>
                      <a:lnTo>
                        <a:pt x="13" y="38"/>
                      </a:lnTo>
                      <a:lnTo>
                        <a:pt x="11" y="46"/>
                      </a:lnTo>
                      <a:lnTo>
                        <a:pt x="8" y="55"/>
                      </a:lnTo>
                      <a:lnTo>
                        <a:pt x="6" y="63"/>
                      </a:lnTo>
                      <a:lnTo>
                        <a:pt x="5" y="71"/>
                      </a:lnTo>
                      <a:lnTo>
                        <a:pt x="4" y="78"/>
                      </a:lnTo>
                      <a:lnTo>
                        <a:pt x="3" y="84"/>
                      </a:lnTo>
                      <a:lnTo>
                        <a:pt x="1" y="90"/>
                      </a:lnTo>
                      <a:lnTo>
                        <a:pt x="1" y="94"/>
                      </a:lnTo>
                      <a:lnTo>
                        <a:pt x="0" y="98"/>
                      </a:lnTo>
                      <a:lnTo>
                        <a:pt x="0" y="100"/>
                      </a:lnTo>
                      <a:lnTo>
                        <a:pt x="0" y="103"/>
                      </a:lnTo>
                      <a:lnTo>
                        <a:pt x="0" y="104"/>
                      </a:lnTo>
                      <a:lnTo>
                        <a:pt x="6" y="104"/>
                      </a:lnTo>
                      <a:lnTo>
                        <a:pt x="0" y="104"/>
                      </a:lnTo>
                      <a:lnTo>
                        <a:pt x="4" y="134"/>
                      </a:lnTo>
                      <a:lnTo>
                        <a:pt x="6" y="104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11" name="Freeform 122"/>
                <p:cNvSpPr>
                  <a:spLocks/>
                </p:cNvSpPr>
                <p:nvPr/>
              </p:nvSpPr>
              <p:spPr bwMode="auto">
                <a:xfrm>
                  <a:off x="3130" y="1822"/>
                  <a:ext cx="17" cy="59"/>
                </a:xfrm>
                <a:custGeom>
                  <a:avLst/>
                  <a:gdLst>
                    <a:gd name="T0" fmla="*/ 0 w 32"/>
                    <a:gd name="T1" fmla="*/ 6 h 118"/>
                    <a:gd name="T2" fmla="*/ 0 w 32"/>
                    <a:gd name="T3" fmla="*/ 6 h 118"/>
                    <a:gd name="T4" fmla="*/ 2 w 32"/>
                    <a:gd name="T5" fmla="*/ 8 h 118"/>
                    <a:gd name="T6" fmla="*/ 6 w 32"/>
                    <a:gd name="T7" fmla="*/ 12 h 118"/>
                    <a:gd name="T8" fmla="*/ 9 w 32"/>
                    <a:gd name="T9" fmla="*/ 17 h 118"/>
                    <a:gd name="T10" fmla="*/ 11 w 32"/>
                    <a:gd name="T11" fmla="*/ 26 h 118"/>
                    <a:gd name="T12" fmla="*/ 15 w 32"/>
                    <a:gd name="T13" fmla="*/ 34 h 118"/>
                    <a:gd name="T14" fmla="*/ 17 w 32"/>
                    <a:gd name="T15" fmla="*/ 43 h 118"/>
                    <a:gd name="T16" fmla="*/ 18 w 32"/>
                    <a:gd name="T17" fmla="*/ 53 h 118"/>
                    <a:gd name="T18" fmla="*/ 20 w 32"/>
                    <a:gd name="T19" fmla="*/ 64 h 118"/>
                    <a:gd name="T20" fmla="*/ 22 w 32"/>
                    <a:gd name="T21" fmla="*/ 74 h 118"/>
                    <a:gd name="T22" fmla="*/ 23 w 32"/>
                    <a:gd name="T23" fmla="*/ 83 h 118"/>
                    <a:gd name="T24" fmla="*/ 24 w 32"/>
                    <a:gd name="T25" fmla="*/ 92 h 118"/>
                    <a:gd name="T26" fmla="*/ 25 w 32"/>
                    <a:gd name="T27" fmla="*/ 102 h 118"/>
                    <a:gd name="T28" fmla="*/ 25 w 32"/>
                    <a:gd name="T29" fmla="*/ 108 h 118"/>
                    <a:gd name="T30" fmla="*/ 25 w 32"/>
                    <a:gd name="T31" fmla="*/ 113 h 118"/>
                    <a:gd name="T32" fmla="*/ 26 w 32"/>
                    <a:gd name="T33" fmla="*/ 117 h 118"/>
                    <a:gd name="T34" fmla="*/ 26 w 32"/>
                    <a:gd name="T35" fmla="*/ 118 h 118"/>
                    <a:gd name="T36" fmla="*/ 32 w 32"/>
                    <a:gd name="T37" fmla="*/ 118 h 118"/>
                    <a:gd name="T38" fmla="*/ 32 w 32"/>
                    <a:gd name="T39" fmla="*/ 115 h 118"/>
                    <a:gd name="T40" fmla="*/ 32 w 32"/>
                    <a:gd name="T41" fmla="*/ 113 h 118"/>
                    <a:gd name="T42" fmla="*/ 32 w 32"/>
                    <a:gd name="T43" fmla="*/ 107 h 118"/>
                    <a:gd name="T44" fmla="*/ 31 w 32"/>
                    <a:gd name="T45" fmla="*/ 100 h 118"/>
                    <a:gd name="T46" fmla="*/ 31 w 32"/>
                    <a:gd name="T47" fmla="*/ 92 h 118"/>
                    <a:gd name="T48" fmla="*/ 30 w 32"/>
                    <a:gd name="T49" fmla="*/ 83 h 118"/>
                    <a:gd name="T50" fmla="*/ 29 w 32"/>
                    <a:gd name="T51" fmla="*/ 73 h 118"/>
                    <a:gd name="T52" fmla="*/ 27 w 32"/>
                    <a:gd name="T53" fmla="*/ 62 h 118"/>
                    <a:gd name="T54" fmla="*/ 25 w 32"/>
                    <a:gd name="T55" fmla="*/ 52 h 118"/>
                    <a:gd name="T56" fmla="*/ 23 w 32"/>
                    <a:gd name="T57" fmla="*/ 42 h 118"/>
                    <a:gd name="T58" fmla="*/ 20 w 32"/>
                    <a:gd name="T59" fmla="*/ 32 h 118"/>
                    <a:gd name="T60" fmla="*/ 18 w 32"/>
                    <a:gd name="T61" fmla="*/ 23 h 118"/>
                    <a:gd name="T62" fmla="*/ 15 w 32"/>
                    <a:gd name="T63" fmla="*/ 15 h 118"/>
                    <a:gd name="T64" fmla="*/ 11 w 32"/>
                    <a:gd name="T65" fmla="*/ 8 h 118"/>
                    <a:gd name="T66" fmla="*/ 7 w 32"/>
                    <a:gd name="T67" fmla="*/ 4 h 118"/>
                    <a:gd name="T68" fmla="*/ 1 w 32"/>
                    <a:gd name="T69" fmla="*/ 0 h 118"/>
                    <a:gd name="T70" fmla="*/ 1 w 32"/>
                    <a:gd name="T71" fmla="*/ 0 h 118"/>
                    <a:gd name="T72" fmla="*/ 0 w 32"/>
                    <a:gd name="T73" fmla="*/ 6 h 118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32"/>
                    <a:gd name="T112" fmla="*/ 0 h 118"/>
                    <a:gd name="T113" fmla="*/ 32 w 32"/>
                    <a:gd name="T114" fmla="*/ 118 h 118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32" h="118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2" y="8"/>
                      </a:lnTo>
                      <a:lnTo>
                        <a:pt x="6" y="12"/>
                      </a:lnTo>
                      <a:lnTo>
                        <a:pt x="9" y="17"/>
                      </a:lnTo>
                      <a:lnTo>
                        <a:pt x="11" y="26"/>
                      </a:lnTo>
                      <a:lnTo>
                        <a:pt x="15" y="34"/>
                      </a:lnTo>
                      <a:lnTo>
                        <a:pt x="17" y="43"/>
                      </a:lnTo>
                      <a:lnTo>
                        <a:pt x="18" y="53"/>
                      </a:lnTo>
                      <a:lnTo>
                        <a:pt x="20" y="64"/>
                      </a:lnTo>
                      <a:lnTo>
                        <a:pt x="22" y="74"/>
                      </a:lnTo>
                      <a:lnTo>
                        <a:pt x="23" y="83"/>
                      </a:lnTo>
                      <a:lnTo>
                        <a:pt x="24" y="92"/>
                      </a:lnTo>
                      <a:lnTo>
                        <a:pt x="25" y="102"/>
                      </a:lnTo>
                      <a:lnTo>
                        <a:pt x="25" y="108"/>
                      </a:lnTo>
                      <a:lnTo>
                        <a:pt x="25" y="113"/>
                      </a:lnTo>
                      <a:lnTo>
                        <a:pt x="26" y="117"/>
                      </a:lnTo>
                      <a:lnTo>
                        <a:pt x="26" y="118"/>
                      </a:lnTo>
                      <a:lnTo>
                        <a:pt x="32" y="118"/>
                      </a:lnTo>
                      <a:lnTo>
                        <a:pt x="32" y="115"/>
                      </a:lnTo>
                      <a:lnTo>
                        <a:pt x="32" y="113"/>
                      </a:lnTo>
                      <a:lnTo>
                        <a:pt x="32" y="107"/>
                      </a:lnTo>
                      <a:lnTo>
                        <a:pt x="31" y="100"/>
                      </a:lnTo>
                      <a:lnTo>
                        <a:pt x="31" y="92"/>
                      </a:lnTo>
                      <a:lnTo>
                        <a:pt x="30" y="83"/>
                      </a:lnTo>
                      <a:lnTo>
                        <a:pt x="29" y="73"/>
                      </a:lnTo>
                      <a:lnTo>
                        <a:pt x="27" y="62"/>
                      </a:lnTo>
                      <a:lnTo>
                        <a:pt x="25" y="52"/>
                      </a:lnTo>
                      <a:lnTo>
                        <a:pt x="23" y="42"/>
                      </a:lnTo>
                      <a:lnTo>
                        <a:pt x="20" y="32"/>
                      </a:lnTo>
                      <a:lnTo>
                        <a:pt x="18" y="23"/>
                      </a:lnTo>
                      <a:lnTo>
                        <a:pt x="15" y="15"/>
                      </a:lnTo>
                      <a:lnTo>
                        <a:pt x="11" y="8"/>
                      </a:lnTo>
                      <a:lnTo>
                        <a:pt x="7" y="4"/>
                      </a:lnTo>
                      <a:lnTo>
                        <a:pt x="1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12" name="Freeform 123"/>
                <p:cNvSpPr>
                  <a:spLocks/>
                </p:cNvSpPr>
                <p:nvPr/>
              </p:nvSpPr>
              <p:spPr bwMode="auto">
                <a:xfrm>
                  <a:off x="3109" y="1793"/>
                  <a:ext cx="22" cy="32"/>
                </a:xfrm>
                <a:custGeom>
                  <a:avLst/>
                  <a:gdLst>
                    <a:gd name="T0" fmla="*/ 5 w 44"/>
                    <a:gd name="T1" fmla="*/ 8 h 63"/>
                    <a:gd name="T2" fmla="*/ 0 w 44"/>
                    <a:gd name="T3" fmla="*/ 5 h 63"/>
                    <a:gd name="T4" fmla="*/ 1 w 44"/>
                    <a:gd name="T5" fmla="*/ 8 h 63"/>
                    <a:gd name="T6" fmla="*/ 4 w 44"/>
                    <a:gd name="T7" fmla="*/ 13 h 63"/>
                    <a:gd name="T8" fmla="*/ 7 w 44"/>
                    <a:gd name="T9" fmla="*/ 21 h 63"/>
                    <a:gd name="T10" fmla="*/ 12 w 44"/>
                    <a:gd name="T11" fmla="*/ 31 h 63"/>
                    <a:gd name="T12" fmla="*/ 17 w 44"/>
                    <a:gd name="T13" fmla="*/ 41 h 63"/>
                    <a:gd name="T14" fmla="*/ 24 w 44"/>
                    <a:gd name="T15" fmla="*/ 50 h 63"/>
                    <a:gd name="T16" fmla="*/ 32 w 44"/>
                    <a:gd name="T17" fmla="*/ 58 h 63"/>
                    <a:gd name="T18" fmla="*/ 43 w 44"/>
                    <a:gd name="T19" fmla="*/ 63 h 63"/>
                    <a:gd name="T20" fmla="*/ 44 w 44"/>
                    <a:gd name="T21" fmla="*/ 57 h 63"/>
                    <a:gd name="T22" fmla="*/ 36 w 44"/>
                    <a:gd name="T23" fmla="*/ 53 h 63"/>
                    <a:gd name="T24" fmla="*/ 29 w 44"/>
                    <a:gd name="T25" fmla="*/ 46 h 63"/>
                    <a:gd name="T26" fmla="*/ 23 w 44"/>
                    <a:gd name="T27" fmla="*/ 36 h 63"/>
                    <a:gd name="T28" fmla="*/ 17 w 44"/>
                    <a:gd name="T29" fmla="*/ 27 h 63"/>
                    <a:gd name="T30" fmla="*/ 13 w 44"/>
                    <a:gd name="T31" fmla="*/ 18 h 63"/>
                    <a:gd name="T32" fmla="*/ 9 w 44"/>
                    <a:gd name="T33" fmla="*/ 11 h 63"/>
                    <a:gd name="T34" fmla="*/ 8 w 44"/>
                    <a:gd name="T35" fmla="*/ 5 h 63"/>
                    <a:gd name="T36" fmla="*/ 7 w 44"/>
                    <a:gd name="T37" fmla="*/ 3 h 63"/>
                    <a:gd name="T38" fmla="*/ 2 w 44"/>
                    <a:gd name="T39" fmla="*/ 1 h 63"/>
                    <a:gd name="T40" fmla="*/ 7 w 44"/>
                    <a:gd name="T41" fmla="*/ 3 h 63"/>
                    <a:gd name="T42" fmla="*/ 6 w 44"/>
                    <a:gd name="T43" fmla="*/ 0 h 63"/>
                    <a:gd name="T44" fmla="*/ 2 w 44"/>
                    <a:gd name="T45" fmla="*/ 1 h 63"/>
                    <a:gd name="T46" fmla="*/ 5 w 44"/>
                    <a:gd name="T47" fmla="*/ 8 h 63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44"/>
                    <a:gd name="T73" fmla="*/ 0 h 63"/>
                    <a:gd name="T74" fmla="*/ 44 w 44"/>
                    <a:gd name="T75" fmla="*/ 63 h 63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44" h="63">
                      <a:moveTo>
                        <a:pt x="5" y="8"/>
                      </a:moveTo>
                      <a:lnTo>
                        <a:pt x="0" y="5"/>
                      </a:lnTo>
                      <a:lnTo>
                        <a:pt x="1" y="8"/>
                      </a:lnTo>
                      <a:lnTo>
                        <a:pt x="4" y="13"/>
                      </a:lnTo>
                      <a:lnTo>
                        <a:pt x="7" y="21"/>
                      </a:lnTo>
                      <a:lnTo>
                        <a:pt x="12" y="31"/>
                      </a:lnTo>
                      <a:lnTo>
                        <a:pt x="17" y="41"/>
                      </a:lnTo>
                      <a:lnTo>
                        <a:pt x="24" y="50"/>
                      </a:lnTo>
                      <a:lnTo>
                        <a:pt x="32" y="58"/>
                      </a:lnTo>
                      <a:lnTo>
                        <a:pt x="43" y="63"/>
                      </a:lnTo>
                      <a:lnTo>
                        <a:pt x="44" y="57"/>
                      </a:lnTo>
                      <a:lnTo>
                        <a:pt x="36" y="53"/>
                      </a:lnTo>
                      <a:lnTo>
                        <a:pt x="29" y="46"/>
                      </a:lnTo>
                      <a:lnTo>
                        <a:pt x="23" y="36"/>
                      </a:lnTo>
                      <a:lnTo>
                        <a:pt x="17" y="27"/>
                      </a:lnTo>
                      <a:lnTo>
                        <a:pt x="13" y="18"/>
                      </a:lnTo>
                      <a:lnTo>
                        <a:pt x="9" y="11"/>
                      </a:lnTo>
                      <a:lnTo>
                        <a:pt x="8" y="5"/>
                      </a:lnTo>
                      <a:lnTo>
                        <a:pt x="7" y="3"/>
                      </a:lnTo>
                      <a:lnTo>
                        <a:pt x="2" y="1"/>
                      </a:lnTo>
                      <a:lnTo>
                        <a:pt x="7" y="3"/>
                      </a:lnTo>
                      <a:lnTo>
                        <a:pt x="6" y="0"/>
                      </a:lnTo>
                      <a:lnTo>
                        <a:pt x="2" y="1"/>
                      </a:lnTo>
                      <a:lnTo>
                        <a:pt x="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13" name="Freeform 124"/>
                <p:cNvSpPr>
                  <a:spLocks/>
                </p:cNvSpPr>
                <p:nvPr/>
              </p:nvSpPr>
              <p:spPr bwMode="auto">
                <a:xfrm>
                  <a:off x="3094" y="1794"/>
                  <a:ext cx="17" cy="10"/>
                </a:xfrm>
                <a:custGeom>
                  <a:avLst/>
                  <a:gdLst>
                    <a:gd name="T0" fmla="*/ 0 w 35"/>
                    <a:gd name="T1" fmla="*/ 18 h 19"/>
                    <a:gd name="T2" fmla="*/ 2 w 35"/>
                    <a:gd name="T3" fmla="*/ 18 h 19"/>
                    <a:gd name="T4" fmla="*/ 35 w 35"/>
                    <a:gd name="T5" fmla="*/ 7 h 19"/>
                    <a:gd name="T6" fmla="*/ 32 w 35"/>
                    <a:gd name="T7" fmla="*/ 0 h 19"/>
                    <a:gd name="T8" fmla="*/ 1 w 35"/>
                    <a:gd name="T9" fmla="*/ 12 h 19"/>
                    <a:gd name="T10" fmla="*/ 4 w 35"/>
                    <a:gd name="T11" fmla="*/ 12 h 19"/>
                    <a:gd name="T12" fmla="*/ 0 w 35"/>
                    <a:gd name="T13" fmla="*/ 18 h 19"/>
                    <a:gd name="T14" fmla="*/ 1 w 35"/>
                    <a:gd name="T15" fmla="*/ 19 h 19"/>
                    <a:gd name="T16" fmla="*/ 2 w 35"/>
                    <a:gd name="T17" fmla="*/ 18 h 19"/>
                    <a:gd name="T18" fmla="*/ 0 w 35"/>
                    <a:gd name="T19" fmla="*/ 18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5"/>
                    <a:gd name="T31" fmla="*/ 0 h 19"/>
                    <a:gd name="T32" fmla="*/ 35 w 3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5" h="19">
                      <a:moveTo>
                        <a:pt x="0" y="18"/>
                      </a:moveTo>
                      <a:lnTo>
                        <a:pt x="2" y="18"/>
                      </a:lnTo>
                      <a:lnTo>
                        <a:pt x="35" y="7"/>
                      </a:lnTo>
                      <a:lnTo>
                        <a:pt x="32" y="0"/>
                      </a:lnTo>
                      <a:lnTo>
                        <a:pt x="1" y="12"/>
                      </a:lnTo>
                      <a:lnTo>
                        <a:pt x="4" y="12"/>
                      </a:lnTo>
                      <a:lnTo>
                        <a:pt x="0" y="18"/>
                      </a:lnTo>
                      <a:lnTo>
                        <a:pt x="1" y="19"/>
                      </a:lnTo>
                      <a:lnTo>
                        <a:pt x="2" y="18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14" name="Freeform 125"/>
                <p:cNvSpPr>
                  <a:spLocks/>
                </p:cNvSpPr>
                <p:nvPr/>
              </p:nvSpPr>
              <p:spPr bwMode="auto">
                <a:xfrm>
                  <a:off x="3077" y="1790"/>
                  <a:ext cx="19" cy="13"/>
                </a:xfrm>
                <a:custGeom>
                  <a:avLst/>
                  <a:gdLst>
                    <a:gd name="T0" fmla="*/ 4 w 37"/>
                    <a:gd name="T1" fmla="*/ 5 h 26"/>
                    <a:gd name="T2" fmla="*/ 1 w 37"/>
                    <a:gd name="T3" fmla="*/ 7 h 26"/>
                    <a:gd name="T4" fmla="*/ 33 w 37"/>
                    <a:gd name="T5" fmla="*/ 26 h 26"/>
                    <a:gd name="T6" fmla="*/ 37 w 37"/>
                    <a:gd name="T7" fmla="*/ 20 h 26"/>
                    <a:gd name="T8" fmla="*/ 4 w 37"/>
                    <a:gd name="T9" fmla="*/ 1 h 26"/>
                    <a:gd name="T10" fmla="*/ 0 w 37"/>
                    <a:gd name="T11" fmla="*/ 1 h 26"/>
                    <a:gd name="T12" fmla="*/ 4 w 37"/>
                    <a:gd name="T13" fmla="*/ 1 h 26"/>
                    <a:gd name="T14" fmla="*/ 2 w 37"/>
                    <a:gd name="T15" fmla="*/ 0 h 26"/>
                    <a:gd name="T16" fmla="*/ 0 w 37"/>
                    <a:gd name="T17" fmla="*/ 1 h 26"/>
                    <a:gd name="T18" fmla="*/ 4 w 37"/>
                    <a:gd name="T19" fmla="*/ 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7"/>
                    <a:gd name="T31" fmla="*/ 0 h 26"/>
                    <a:gd name="T32" fmla="*/ 37 w 37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7" h="26">
                      <a:moveTo>
                        <a:pt x="4" y="5"/>
                      </a:moveTo>
                      <a:lnTo>
                        <a:pt x="1" y="7"/>
                      </a:lnTo>
                      <a:lnTo>
                        <a:pt x="33" y="26"/>
                      </a:lnTo>
                      <a:lnTo>
                        <a:pt x="37" y="20"/>
                      </a:lnTo>
                      <a:lnTo>
                        <a:pt x="4" y="1"/>
                      </a:lnTo>
                      <a:lnTo>
                        <a:pt x="0" y="1"/>
                      </a:lnTo>
                      <a:lnTo>
                        <a:pt x="4" y="1"/>
                      </a:ln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15" name="Freeform 126"/>
                <p:cNvSpPr>
                  <a:spLocks/>
                </p:cNvSpPr>
                <p:nvPr/>
              </p:nvSpPr>
              <p:spPr bwMode="auto">
                <a:xfrm>
                  <a:off x="2986" y="1790"/>
                  <a:ext cx="94" cy="57"/>
                </a:xfrm>
                <a:custGeom>
                  <a:avLst/>
                  <a:gdLst>
                    <a:gd name="T0" fmla="*/ 0 w 186"/>
                    <a:gd name="T1" fmla="*/ 108 h 114"/>
                    <a:gd name="T2" fmla="*/ 0 w 186"/>
                    <a:gd name="T3" fmla="*/ 108 h 114"/>
                    <a:gd name="T4" fmla="*/ 14 w 186"/>
                    <a:gd name="T5" fmla="*/ 113 h 114"/>
                    <a:gd name="T6" fmla="*/ 27 w 186"/>
                    <a:gd name="T7" fmla="*/ 114 h 114"/>
                    <a:gd name="T8" fmla="*/ 43 w 186"/>
                    <a:gd name="T9" fmla="*/ 112 h 114"/>
                    <a:gd name="T10" fmla="*/ 58 w 186"/>
                    <a:gd name="T11" fmla="*/ 106 h 114"/>
                    <a:gd name="T12" fmla="*/ 73 w 186"/>
                    <a:gd name="T13" fmla="*/ 99 h 114"/>
                    <a:gd name="T14" fmla="*/ 90 w 186"/>
                    <a:gd name="T15" fmla="*/ 90 h 114"/>
                    <a:gd name="T16" fmla="*/ 105 w 186"/>
                    <a:gd name="T17" fmla="*/ 79 h 114"/>
                    <a:gd name="T18" fmla="*/ 118 w 186"/>
                    <a:gd name="T19" fmla="*/ 68 h 114"/>
                    <a:gd name="T20" fmla="*/ 133 w 186"/>
                    <a:gd name="T21" fmla="*/ 56 h 114"/>
                    <a:gd name="T22" fmla="*/ 146 w 186"/>
                    <a:gd name="T23" fmla="*/ 46 h 114"/>
                    <a:gd name="T24" fmla="*/ 158 w 186"/>
                    <a:gd name="T25" fmla="*/ 36 h 114"/>
                    <a:gd name="T26" fmla="*/ 167 w 186"/>
                    <a:gd name="T27" fmla="*/ 25 h 114"/>
                    <a:gd name="T28" fmla="*/ 175 w 186"/>
                    <a:gd name="T29" fmla="*/ 17 h 114"/>
                    <a:gd name="T30" fmla="*/ 182 w 186"/>
                    <a:gd name="T31" fmla="*/ 10 h 114"/>
                    <a:gd name="T32" fmla="*/ 185 w 186"/>
                    <a:gd name="T33" fmla="*/ 6 h 114"/>
                    <a:gd name="T34" fmla="*/ 186 w 186"/>
                    <a:gd name="T35" fmla="*/ 4 h 114"/>
                    <a:gd name="T36" fmla="*/ 182 w 186"/>
                    <a:gd name="T37" fmla="*/ 0 h 114"/>
                    <a:gd name="T38" fmla="*/ 181 w 186"/>
                    <a:gd name="T39" fmla="*/ 1 h 114"/>
                    <a:gd name="T40" fmla="*/ 177 w 186"/>
                    <a:gd name="T41" fmla="*/ 6 h 114"/>
                    <a:gd name="T42" fmla="*/ 170 w 186"/>
                    <a:gd name="T43" fmla="*/ 12 h 114"/>
                    <a:gd name="T44" fmla="*/ 162 w 186"/>
                    <a:gd name="T45" fmla="*/ 21 h 114"/>
                    <a:gd name="T46" fmla="*/ 153 w 186"/>
                    <a:gd name="T47" fmla="*/ 31 h 114"/>
                    <a:gd name="T48" fmla="*/ 141 w 186"/>
                    <a:gd name="T49" fmla="*/ 41 h 114"/>
                    <a:gd name="T50" fmla="*/ 129 w 186"/>
                    <a:gd name="T51" fmla="*/ 52 h 114"/>
                    <a:gd name="T52" fmla="*/ 115 w 186"/>
                    <a:gd name="T53" fmla="*/ 63 h 114"/>
                    <a:gd name="T54" fmla="*/ 101 w 186"/>
                    <a:gd name="T55" fmla="*/ 75 h 114"/>
                    <a:gd name="T56" fmla="*/ 85 w 186"/>
                    <a:gd name="T57" fmla="*/ 84 h 114"/>
                    <a:gd name="T58" fmla="*/ 71 w 186"/>
                    <a:gd name="T59" fmla="*/ 93 h 114"/>
                    <a:gd name="T60" fmla="*/ 55 w 186"/>
                    <a:gd name="T61" fmla="*/ 100 h 114"/>
                    <a:gd name="T62" fmla="*/ 41 w 186"/>
                    <a:gd name="T63" fmla="*/ 105 h 114"/>
                    <a:gd name="T64" fmla="*/ 27 w 186"/>
                    <a:gd name="T65" fmla="*/ 107 h 114"/>
                    <a:gd name="T66" fmla="*/ 15 w 186"/>
                    <a:gd name="T67" fmla="*/ 107 h 114"/>
                    <a:gd name="T68" fmla="*/ 3 w 186"/>
                    <a:gd name="T69" fmla="*/ 102 h 114"/>
                    <a:gd name="T70" fmla="*/ 3 w 186"/>
                    <a:gd name="T71" fmla="*/ 102 h 114"/>
                    <a:gd name="T72" fmla="*/ 0 w 186"/>
                    <a:gd name="T73" fmla="*/ 108 h 114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86"/>
                    <a:gd name="T112" fmla="*/ 0 h 114"/>
                    <a:gd name="T113" fmla="*/ 186 w 186"/>
                    <a:gd name="T114" fmla="*/ 114 h 114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86" h="114">
                      <a:moveTo>
                        <a:pt x="0" y="108"/>
                      </a:moveTo>
                      <a:lnTo>
                        <a:pt x="0" y="108"/>
                      </a:lnTo>
                      <a:lnTo>
                        <a:pt x="14" y="113"/>
                      </a:lnTo>
                      <a:lnTo>
                        <a:pt x="27" y="114"/>
                      </a:lnTo>
                      <a:lnTo>
                        <a:pt x="43" y="112"/>
                      </a:lnTo>
                      <a:lnTo>
                        <a:pt x="58" y="106"/>
                      </a:lnTo>
                      <a:lnTo>
                        <a:pt x="73" y="99"/>
                      </a:lnTo>
                      <a:lnTo>
                        <a:pt x="90" y="90"/>
                      </a:lnTo>
                      <a:lnTo>
                        <a:pt x="105" y="79"/>
                      </a:lnTo>
                      <a:lnTo>
                        <a:pt x="118" y="68"/>
                      </a:lnTo>
                      <a:lnTo>
                        <a:pt x="133" y="56"/>
                      </a:lnTo>
                      <a:lnTo>
                        <a:pt x="146" y="46"/>
                      </a:lnTo>
                      <a:lnTo>
                        <a:pt x="158" y="36"/>
                      </a:lnTo>
                      <a:lnTo>
                        <a:pt x="167" y="25"/>
                      </a:lnTo>
                      <a:lnTo>
                        <a:pt x="175" y="17"/>
                      </a:lnTo>
                      <a:lnTo>
                        <a:pt x="182" y="10"/>
                      </a:lnTo>
                      <a:lnTo>
                        <a:pt x="185" y="6"/>
                      </a:lnTo>
                      <a:lnTo>
                        <a:pt x="186" y="4"/>
                      </a:lnTo>
                      <a:lnTo>
                        <a:pt x="182" y="0"/>
                      </a:lnTo>
                      <a:lnTo>
                        <a:pt x="181" y="1"/>
                      </a:lnTo>
                      <a:lnTo>
                        <a:pt x="177" y="6"/>
                      </a:lnTo>
                      <a:lnTo>
                        <a:pt x="170" y="12"/>
                      </a:lnTo>
                      <a:lnTo>
                        <a:pt x="162" y="21"/>
                      </a:lnTo>
                      <a:lnTo>
                        <a:pt x="153" y="31"/>
                      </a:lnTo>
                      <a:lnTo>
                        <a:pt x="141" y="41"/>
                      </a:lnTo>
                      <a:lnTo>
                        <a:pt x="129" y="52"/>
                      </a:lnTo>
                      <a:lnTo>
                        <a:pt x="115" y="63"/>
                      </a:lnTo>
                      <a:lnTo>
                        <a:pt x="101" y="75"/>
                      </a:lnTo>
                      <a:lnTo>
                        <a:pt x="85" y="84"/>
                      </a:lnTo>
                      <a:lnTo>
                        <a:pt x="71" y="93"/>
                      </a:lnTo>
                      <a:lnTo>
                        <a:pt x="55" y="100"/>
                      </a:lnTo>
                      <a:lnTo>
                        <a:pt x="41" y="105"/>
                      </a:lnTo>
                      <a:lnTo>
                        <a:pt x="27" y="107"/>
                      </a:lnTo>
                      <a:lnTo>
                        <a:pt x="15" y="107"/>
                      </a:lnTo>
                      <a:lnTo>
                        <a:pt x="3" y="102"/>
                      </a:lnTo>
                      <a:lnTo>
                        <a:pt x="0" y="1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16" name="Freeform 127"/>
                <p:cNvSpPr>
                  <a:spLocks/>
                </p:cNvSpPr>
                <p:nvPr/>
              </p:nvSpPr>
              <p:spPr bwMode="auto">
                <a:xfrm>
                  <a:off x="2930" y="1837"/>
                  <a:ext cx="58" cy="23"/>
                </a:xfrm>
                <a:custGeom>
                  <a:avLst/>
                  <a:gdLst>
                    <a:gd name="T0" fmla="*/ 7 w 116"/>
                    <a:gd name="T1" fmla="*/ 44 h 46"/>
                    <a:gd name="T2" fmla="*/ 6 w 116"/>
                    <a:gd name="T3" fmla="*/ 46 h 46"/>
                    <a:gd name="T4" fmla="*/ 6 w 116"/>
                    <a:gd name="T5" fmla="*/ 45 h 46"/>
                    <a:gd name="T6" fmla="*/ 8 w 116"/>
                    <a:gd name="T7" fmla="*/ 44 h 46"/>
                    <a:gd name="T8" fmla="*/ 10 w 116"/>
                    <a:gd name="T9" fmla="*/ 42 h 46"/>
                    <a:gd name="T10" fmla="*/ 14 w 116"/>
                    <a:gd name="T11" fmla="*/ 37 h 46"/>
                    <a:gd name="T12" fmla="*/ 18 w 116"/>
                    <a:gd name="T13" fmla="*/ 32 h 46"/>
                    <a:gd name="T14" fmla="*/ 23 w 116"/>
                    <a:gd name="T15" fmla="*/ 29 h 46"/>
                    <a:gd name="T16" fmla="*/ 30 w 116"/>
                    <a:gd name="T17" fmla="*/ 24 h 46"/>
                    <a:gd name="T18" fmla="*/ 37 w 116"/>
                    <a:gd name="T19" fmla="*/ 20 h 46"/>
                    <a:gd name="T20" fmla="*/ 44 w 116"/>
                    <a:gd name="T21" fmla="*/ 15 h 46"/>
                    <a:gd name="T22" fmla="*/ 53 w 116"/>
                    <a:gd name="T23" fmla="*/ 12 h 46"/>
                    <a:gd name="T24" fmla="*/ 62 w 116"/>
                    <a:gd name="T25" fmla="*/ 9 h 46"/>
                    <a:gd name="T26" fmla="*/ 71 w 116"/>
                    <a:gd name="T27" fmla="*/ 7 h 46"/>
                    <a:gd name="T28" fmla="*/ 80 w 116"/>
                    <a:gd name="T29" fmla="*/ 7 h 46"/>
                    <a:gd name="T30" fmla="*/ 91 w 116"/>
                    <a:gd name="T31" fmla="*/ 8 h 46"/>
                    <a:gd name="T32" fmla="*/ 102 w 116"/>
                    <a:gd name="T33" fmla="*/ 10 h 46"/>
                    <a:gd name="T34" fmla="*/ 113 w 116"/>
                    <a:gd name="T35" fmla="*/ 15 h 46"/>
                    <a:gd name="T36" fmla="*/ 116 w 116"/>
                    <a:gd name="T37" fmla="*/ 9 h 46"/>
                    <a:gd name="T38" fmla="*/ 103 w 116"/>
                    <a:gd name="T39" fmla="*/ 5 h 46"/>
                    <a:gd name="T40" fmla="*/ 92 w 116"/>
                    <a:gd name="T41" fmla="*/ 1 h 46"/>
                    <a:gd name="T42" fmla="*/ 80 w 116"/>
                    <a:gd name="T43" fmla="*/ 0 h 46"/>
                    <a:gd name="T44" fmla="*/ 70 w 116"/>
                    <a:gd name="T45" fmla="*/ 1 h 46"/>
                    <a:gd name="T46" fmla="*/ 60 w 116"/>
                    <a:gd name="T47" fmla="*/ 2 h 46"/>
                    <a:gd name="T48" fmla="*/ 50 w 116"/>
                    <a:gd name="T49" fmla="*/ 6 h 46"/>
                    <a:gd name="T50" fmla="*/ 41 w 116"/>
                    <a:gd name="T51" fmla="*/ 9 h 46"/>
                    <a:gd name="T52" fmla="*/ 33 w 116"/>
                    <a:gd name="T53" fmla="*/ 14 h 46"/>
                    <a:gd name="T54" fmla="*/ 26 w 116"/>
                    <a:gd name="T55" fmla="*/ 19 h 46"/>
                    <a:gd name="T56" fmla="*/ 19 w 116"/>
                    <a:gd name="T57" fmla="*/ 23 h 46"/>
                    <a:gd name="T58" fmla="*/ 14 w 116"/>
                    <a:gd name="T59" fmla="*/ 28 h 46"/>
                    <a:gd name="T60" fmla="*/ 9 w 116"/>
                    <a:gd name="T61" fmla="*/ 32 h 46"/>
                    <a:gd name="T62" fmla="*/ 6 w 116"/>
                    <a:gd name="T63" fmla="*/ 37 h 46"/>
                    <a:gd name="T64" fmla="*/ 3 w 116"/>
                    <a:gd name="T65" fmla="*/ 39 h 46"/>
                    <a:gd name="T66" fmla="*/ 1 w 116"/>
                    <a:gd name="T67" fmla="*/ 42 h 46"/>
                    <a:gd name="T68" fmla="*/ 0 w 116"/>
                    <a:gd name="T69" fmla="*/ 43 h 46"/>
                    <a:gd name="T70" fmla="*/ 0 w 116"/>
                    <a:gd name="T71" fmla="*/ 45 h 46"/>
                    <a:gd name="T72" fmla="*/ 0 w 116"/>
                    <a:gd name="T73" fmla="*/ 43 h 46"/>
                    <a:gd name="T74" fmla="*/ 0 w 116"/>
                    <a:gd name="T75" fmla="*/ 44 h 46"/>
                    <a:gd name="T76" fmla="*/ 0 w 116"/>
                    <a:gd name="T77" fmla="*/ 45 h 46"/>
                    <a:gd name="T78" fmla="*/ 7 w 116"/>
                    <a:gd name="T79" fmla="*/ 44 h 4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16"/>
                    <a:gd name="T121" fmla="*/ 0 h 46"/>
                    <a:gd name="T122" fmla="*/ 116 w 116"/>
                    <a:gd name="T123" fmla="*/ 46 h 4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16" h="46">
                      <a:moveTo>
                        <a:pt x="7" y="44"/>
                      </a:moveTo>
                      <a:lnTo>
                        <a:pt x="6" y="46"/>
                      </a:lnTo>
                      <a:lnTo>
                        <a:pt x="6" y="45"/>
                      </a:lnTo>
                      <a:lnTo>
                        <a:pt x="8" y="44"/>
                      </a:lnTo>
                      <a:lnTo>
                        <a:pt x="10" y="42"/>
                      </a:lnTo>
                      <a:lnTo>
                        <a:pt x="14" y="37"/>
                      </a:lnTo>
                      <a:lnTo>
                        <a:pt x="18" y="32"/>
                      </a:lnTo>
                      <a:lnTo>
                        <a:pt x="23" y="29"/>
                      </a:lnTo>
                      <a:lnTo>
                        <a:pt x="30" y="24"/>
                      </a:lnTo>
                      <a:lnTo>
                        <a:pt x="37" y="20"/>
                      </a:lnTo>
                      <a:lnTo>
                        <a:pt x="44" y="15"/>
                      </a:lnTo>
                      <a:lnTo>
                        <a:pt x="53" y="12"/>
                      </a:lnTo>
                      <a:lnTo>
                        <a:pt x="62" y="9"/>
                      </a:lnTo>
                      <a:lnTo>
                        <a:pt x="71" y="7"/>
                      </a:lnTo>
                      <a:lnTo>
                        <a:pt x="80" y="7"/>
                      </a:lnTo>
                      <a:lnTo>
                        <a:pt x="91" y="8"/>
                      </a:lnTo>
                      <a:lnTo>
                        <a:pt x="102" y="10"/>
                      </a:lnTo>
                      <a:lnTo>
                        <a:pt x="113" y="15"/>
                      </a:lnTo>
                      <a:lnTo>
                        <a:pt x="116" y="9"/>
                      </a:lnTo>
                      <a:lnTo>
                        <a:pt x="103" y="5"/>
                      </a:lnTo>
                      <a:lnTo>
                        <a:pt x="92" y="1"/>
                      </a:lnTo>
                      <a:lnTo>
                        <a:pt x="80" y="0"/>
                      </a:lnTo>
                      <a:lnTo>
                        <a:pt x="70" y="1"/>
                      </a:lnTo>
                      <a:lnTo>
                        <a:pt x="60" y="2"/>
                      </a:lnTo>
                      <a:lnTo>
                        <a:pt x="50" y="6"/>
                      </a:lnTo>
                      <a:lnTo>
                        <a:pt x="41" y="9"/>
                      </a:lnTo>
                      <a:lnTo>
                        <a:pt x="33" y="14"/>
                      </a:lnTo>
                      <a:lnTo>
                        <a:pt x="26" y="19"/>
                      </a:lnTo>
                      <a:lnTo>
                        <a:pt x="19" y="23"/>
                      </a:lnTo>
                      <a:lnTo>
                        <a:pt x="14" y="28"/>
                      </a:lnTo>
                      <a:lnTo>
                        <a:pt x="9" y="32"/>
                      </a:lnTo>
                      <a:lnTo>
                        <a:pt x="6" y="37"/>
                      </a:lnTo>
                      <a:lnTo>
                        <a:pt x="3" y="39"/>
                      </a:lnTo>
                      <a:lnTo>
                        <a:pt x="1" y="42"/>
                      </a:lnTo>
                      <a:lnTo>
                        <a:pt x="0" y="43"/>
                      </a:lnTo>
                      <a:lnTo>
                        <a:pt x="0" y="45"/>
                      </a:lnTo>
                      <a:lnTo>
                        <a:pt x="0" y="43"/>
                      </a:lnTo>
                      <a:lnTo>
                        <a:pt x="0" y="44"/>
                      </a:lnTo>
                      <a:lnTo>
                        <a:pt x="0" y="45"/>
                      </a:lnTo>
                      <a:lnTo>
                        <a:pt x="7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17" name="Freeform 128"/>
                <p:cNvSpPr>
                  <a:spLocks/>
                </p:cNvSpPr>
                <p:nvPr/>
              </p:nvSpPr>
              <p:spPr bwMode="auto">
                <a:xfrm>
                  <a:off x="2930" y="1859"/>
                  <a:ext cx="11" cy="55"/>
                </a:xfrm>
                <a:custGeom>
                  <a:avLst/>
                  <a:gdLst>
                    <a:gd name="T0" fmla="*/ 18 w 23"/>
                    <a:gd name="T1" fmla="*/ 107 h 110"/>
                    <a:gd name="T2" fmla="*/ 23 w 23"/>
                    <a:gd name="T3" fmla="*/ 104 h 110"/>
                    <a:gd name="T4" fmla="*/ 7 w 23"/>
                    <a:gd name="T5" fmla="*/ 0 h 110"/>
                    <a:gd name="T6" fmla="*/ 0 w 23"/>
                    <a:gd name="T7" fmla="*/ 1 h 110"/>
                    <a:gd name="T8" fmla="*/ 16 w 23"/>
                    <a:gd name="T9" fmla="*/ 105 h 110"/>
                    <a:gd name="T10" fmla="*/ 21 w 23"/>
                    <a:gd name="T11" fmla="*/ 101 h 110"/>
                    <a:gd name="T12" fmla="*/ 18 w 23"/>
                    <a:gd name="T13" fmla="*/ 107 h 110"/>
                    <a:gd name="T14" fmla="*/ 23 w 23"/>
                    <a:gd name="T15" fmla="*/ 110 h 110"/>
                    <a:gd name="T16" fmla="*/ 23 w 23"/>
                    <a:gd name="T17" fmla="*/ 104 h 110"/>
                    <a:gd name="T18" fmla="*/ 18 w 23"/>
                    <a:gd name="T19" fmla="*/ 107 h 11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110"/>
                    <a:gd name="T32" fmla="*/ 23 w 23"/>
                    <a:gd name="T33" fmla="*/ 110 h 11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110">
                      <a:moveTo>
                        <a:pt x="18" y="107"/>
                      </a:moveTo>
                      <a:lnTo>
                        <a:pt x="23" y="104"/>
                      </a:lnTo>
                      <a:lnTo>
                        <a:pt x="7" y="0"/>
                      </a:lnTo>
                      <a:lnTo>
                        <a:pt x="0" y="1"/>
                      </a:lnTo>
                      <a:lnTo>
                        <a:pt x="16" y="105"/>
                      </a:lnTo>
                      <a:lnTo>
                        <a:pt x="21" y="101"/>
                      </a:lnTo>
                      <a:lnTo>
                        <a:pt x="18" y="107"/>
                      </a:lnTo>
                      <a:lnTo>
                        <a:pt x="23" y="110"/>
                      </a:lnTo>
                      <a:lnTo>
                        <a:pt x="23" y="104"/>
                      </a:lnTo>
                      <a:lnTo>
                        <a:pt x="18" y="1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18" name="Freeform 129"/>
                <p:cNvSpPr>
                  <a:spLocks/>
                </p:cNvSpPr>
                <p:nvPr/>
              </p:nvSpPr>
              <p:spPr bwMode="auto">
                <a:xfrm>
                  <a:off x="2891" y="1865"/>
                  <a:ext cx="49" cy="48"/>
                </a:xfrm>
                <a:custGeom>
                  <a:avLst/>
                  <a:gdLst>
                    <a:gd name="T0" fmla="*/ 0 w 98"/>
                    <a:gd name="T1" fmla="*/ 0 h 96"/>
                    <a:gd name="T2" fmla="*/ 0 w 98"/>
                    <a:gd name="T3" fmla="*/ 0 h 96"/>
                    <a:gd name="T4" fmla="*/ 0 w 98"/>
                    <a:gd name="T5" fmla="*/ 8 h 96"/>
                    <a:gd name="T6" fmla="*/ 2 w 98"/>
                    <a:gd name="T7" fmla="*/ 17 h 96"/>
                    <a:gd name="T8" fmla="*/ 5 w 98"/>
                    <a:gd name="T9" fmla="*/ 25 h 96"/>
                    <a:gd name="T10" fmla="*/ 12 w 98"/>
                    <a:gd name="T11" fmla="*/ 33 h 96"/>
                    <a:gd name="T12" fmla="*/ 19 w 98"/>
                    <a:gd name="T13" fmla="*/ 41 h 96"/>
                    <a:gd name="T14" fmla="*/ 27 w 98"/>
                    <a:gd name="T15" fmla="*/ 49 h 96"/>
                    <a:gd name="T16" fmla="*/ 36 w 98"/>
                    <a:gd name="T17" fmla="*/ 56 h 96"/>
                    <a:gd name="T18" fmla="*/ 46 w 98"/>
                    <a:gd name="T19" fmla="*/ 64 h 96"/>
                    <a:gd name="T20" fmla="*/ 54 w 98"/>
                    <a:gd name="T21" fmla="*/ 70 h 96"/>
                    <a:gd name="T22" fmla="*/ 62 w 98"/>
                    <a:gd name="T23" fmla="*/ 76 h 96"/>
                    <a:gd name="T24" fmla="*/ 71 w 98"/>
                    <a:gd name="T25" fmla="*/ 82 h 96"/>
                    <a:gd name="T26" fmla="*/ 78 w 98"/>
                    <a:gd name="T27" fmla="*/ 87 h 96"/>
                    <a:gd name="T28" fmla="*/ 85 w 98"/>
                    <a:gd name="T29" fmla="*/ 90 h 96"/>
                    <a:gd name="T30" fmla="*/ 89 w 98"/>
                    <a:gd name="T31" fmla="*/ 94 h 96"/>
                    <a:gd name="T32" fmla="*/ 93 w 98"/>
                    <a:gd name="T33" fmla="*/ 95 h 96"/>
                    <a:gd name="T34" fmla="*/ 95 w 98"/>
                    <a:gd name="T35" fmla="*/ 96 h 96"/>
                    <a:gd name="T36" fmla="*/ 98 w 98"/>
                    <a:gd name="T37" fmla="*/ 90 h 96"/>
                    <a:gd name="T38" fmla="*/ 96 w 98"/>
                    <a:gd name="T39" fmla="*/ 90 h 96"/>
                    <a:gd name="T40" fmla="*/ 93 w 98"/>
                    <a:gd name="T41" fmla="*/ 88 h 96"/>
                    <a:gd name="T42" fmla="*/ 88 w 98"/>
                    <a:gd name="T43" fmla="*/ 85 h 96"/>
                    <a:gd name="T44" fmla="*/ 81 w 98"/>
                    <a:gd name="T45" fmla="*/ 81 h 96"/>
                    <a:gd name="T46" fmla="*/ 74 w 98"/>
                    <a:gd name="T47" fmla="*/ 76 h 96"/>
                    <a:gd name="T48" fmla="*/ 65 w 98"/>
                    <a:gd name="T49" fmla="*/ 71 h 96"/>
                    <a:gd name="T50" fmla="*/ 57 w 98"/>
                    <a:gd name="T51" fmla="*/ 65 h 96"/>
                    <a:gd name="T52" fmla="*/ 49 w 98"/>
                    <a:gd name="T53" fmla="*/ 58 h 96"/>
                    <a:gd name="T54" fmla="*/ 40 w 98"/>
                    <a:gd name="T55" fmla="*/ 51 h 96"/>
                    <a:gd name="T56" fmla="*/ 32 w 98"/>
                    <a:gd name="T57" fmla="*/ 44 h 96"/>
                    <a:gd name="T58" fmla="*/ 24 w 98"/>
                    <a:gd name="T59" fmla="*/ 36 h 96"/>
                    <a:gd name="T60" fmla="*/ 17 w 98"/>
                    <a:gd name="T61" fmla="*/ 29 h 96"/>
                    <a:gd name="T62" fmla="*/ 11 w 98"/>
                    <a:gd name="T63" fmla="*/ 21 h 96"/>
                    <a:gd name="T64" fmla="*/ 8 w 98"/>
                    <a:gd name="T65" fmla="*/ 14 h 96"/>
                    <a:gd name="T66" fmla="*/ 5 w 98"/>
                    <a:gd name="T67" fmla="*/ 7 h 96"/>
                    <a:gd name="T68" fmla="*/ 5 w 98"/>
                    <a:gd name="T69" fmla="*/ 2 h 96"/>
                    <a:gd name="T70" fmla="*/ 5 w 98"/>
                    <a:gd name="T71" fmla="*/ 3 h 96"/>
                    <a:gd name="T72" fmla="*/ 0 w 98"/>
                    <a:gd name="T73" fmla="*/ 0 h 9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98"/>
                    <a:gd name="T112" fmla="*/ 0 h 96"/>
                    <a:gd name="T113" fmla="*/ 98 w 98"/>
                    <a:gd name="T114" fmla="*/ 96 h 9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98" h="9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2" y="17"/>
                      </a:lnTo>
                      <a:lnTo>
                        <a:pt x="5" y="25"/>
                      </a:lnTo>
                      <a:lnTo>
                        <a:pt x="12" y="33"/>
                      </a:lnTo>
                      <a:lnTo>
                        <a:pt x="19" y="41"/>
                      </a:lnTo>
                      <a:lnTo>
                        <a:pt x="27" y="49"/>
                      </a:lnTo>
                      <a:lnTo>
                        <a:pt x="36" y="56"/>
                      </a:lnTo>
                      <a:lnTo>
                        <a:pt x="46" y="64"/>
                      </a:lnTo>
                      <a:lnTo>
                        <a:pt x="54" y="70"/>
                      </a:lnTo>
                      <a:lnTo>
                        <a:pt x="62" y="76"/>
                      </a:lnTo>
                      <a:lnTo>
                        <a:pt x="71" y="82"/>
                      </a:lnTo>
                      <a:lnTo>
                        <a:pt x="78" y="87"/>
                      </a:lnTo>
                      <a:lnTo>
                        <a:pt x="85" y="90"/>
                      </a:lnTo>
                      <a:lnTo>
                        <a:pt x="89" y="94"/>
                      </a:lnTo>
                      <a:lnTo>
                        <a:pt x="93" y="95"/>
                      </a:lnTo>
                      <a:lnTo>
                        <a:pt x="95" y="96"/>
                      </a:lnTo>
                      <a:lnTo>
                        <a:pt x="98" y="90"/>
                      </a:lnTo>
                      <a:lnTo>
                        <a:pt x="96" y="90"/>
                      </a:lnTo>
                      <a:lnTo>
                        <a:pt x="93" y="88"/>
                      </a:lnTo>
                      <a:lnTo>
                        <a:pt x="88" y="85"/>
                      </a:lnTo>
                      <a:lnTo>
                        <a:pt x="81" y="81"/>
                      </a:lnTo>
                      <a:lnTo>
                        <a:pt x="74" y="76"/>
                      </a:lnTo>
                      <a:lnTo>
                        <a:pt x="65" y="71"/>
                      </a:lnTo>
                      <a:lnTo>
                        <a:pt x="57" y="65"/>
                      </a:lnTo>
                      <a:lnTo>
                        <a:pt x="49" y="58"/>
                      </a:lnTo>
                      <a:lnTo>
                        <a:pt x="40" y="51"/>
                      </a:lnTo>
                      <a:lnTo>
                        <a:pt x="32" y="44"/>
                      </a:lnTo>
                      <a:lnTo>
                        <a:pt x="24" y="36"/>
                      </a:lnTo>
                      <a:lnTo>
                        <a:pt x="17" y="29"/>
                      </a:lnTo>
                      <a:lnTo>
                        <a:pt x="11" y="21"/>
                      </a:lnTo>
                      <a:lnTo>
                        <a:pt x="8" y="14"/>
                      </a:lnTo>
                      <a:lnTo>
                        <a:pt x="5" y="7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19" name="Freeform 130"/>
                <p:cNvSpPr>
                  <a:spLocks/>
                </p:cNvSpPr>
                <p:nvPr/>
              </p:nvSpPr>
              <p:spPr bwMode="auto">
                <a:xfrm>
                  <a:off x="2891" y="1804"/>
                  <a:ext cx="19" cy="62"/>
                </a:xfrm>
                <a:custGeom>
                  <a:avLst/>
                  <a:gdLst>
                    <a:gd name="T0" fmla="*/ 33 w 36"/>
                    <a:gd name="T1" fmla="*/ 0 h 124"/>
                    <a:gd name="T2" fmla="*/ 33 w 36"/>
                    <a:gd name="T3" fmla="*/ 0 h 124"/>
                    <a:gd name="T4" fmla="*/ 28 w 36"/>
                    <a:gd name="T5" fmla="*/ 5 h 124"/>
                    <a:gd name="T6" fmla="*/ 25 w 36"/>
                    <a:gd name="T7" fmla="*/ 10 h 124"/>
                    <a:gd name="T8" fmla="*/ 23 w 36"/>
                    <a:gd name="T9" fmla="*/ 15 h 124"/>
                    <a:gd name="T10" fmla="*/ 19 w 36"/>
                    <a:gd name="T11" fmla="*/ 22 h 124"/>
                    <a:gd name="T12" fmla="*/ 17 w 36"/>
                    <a:gd name="T13" fmla="*/ 29 h 124"/>
                    <a:gd name="T14" fmla="*/ 15 w 36"/>
                    <a:gd name="T15" fmla="*/ 37 h 124"/>
                    <a:gd name="T16" fmla="*/ 12 w 36"/>
                    <a:gd name="T17" fmla="*/ 47 h 124"/>
                    <a:gd name="T18" fmla="*/ 11 w 36"/>
                    <a:gd name="T19" fmla="*/ 55 h 124"/>
                    <a:gd name="T20" fmla="*/ 10 w 36"/>
                    <a:gd name="T21" fmla="*/ 64 h 124"/>
                    <a:gd name="T22" fmla="*/ 8 w 36"/>
                    <a:gd name="T23" fmla="*/ 73 h 124"/>
                    <a:gd name="T24" fmla="*/ 6 w 36"/>
                    <a:gd name="T25" fmla="*/ 82 h 124"/>
                    <a:gd name="T26" fmla="*/ 5 w 36"/>
                    <a:gd name="T27" fmla="*/ 90 h 124"/>
                    <a:gd name="T28" fmla="*/ 3 w 36"/>
                    <a:gd name="T29" fmla="*/ 100 h 124"/>
                    <a:gd name="T30" fmla="*/ 2 w 36"/>
                    <a:gd name="T31" fmla="*/ 108 h 124"/>
                    <a:gd name="T32" fmla="*/ 1 w 36"/>
                    <a:gd name="T33" fmla="*/ 115 h 124"/>
                    <a:gd name="T34" fmla="*/ 0 w 36"/>
                    <a:gd name="T35" fmla="*/ 121 h 124"/>
                    <a:gd name="T36" fmla="*/ 5 w 36"/>
                    <a:gd name="T37" fmla="*/ 124 h 124"/>
                    <a:gd name="T38" fmla="*/ 8 w 36"/>
                    <a:gd name="T39" fmla="*/ 116 h 124"/>
                    <a:gd name="T40" fmla="*/ 9 w 36"/>
                    <a:gd name="T41" fmla="*/ 108 h 124"/>
                    <a:gd name="T42" fmla="*/ 10 w 36"/>
                    <a:gd name="T43" fmla="*/ 101 h 124"/>
                    <a:gd name="T44" fmla="*/ 11 w 36"/>
                    <a:gd name="T45" fmla="*/ 91 h 124"/>
                    <a:gd name="T46" fmla="*/ 12 w 36"/>
                    <a:gd name="T47" fmla="*/ 82 h 124"/>
                    <a:gd name="T48" fmla="*/ 15 w 36"/>
                    <a:gd name="T49" fmla="*/ 73 h 124"/>
                    <a:gd name="T50" fmla="*/ 16 w 36"/>
                    <a:gd name="T51" fmla="*/ 65 h 124"/>
                    <a:gd name="T52" fmla="*/ 17 w 36"/>
                    <a:gd name="T53" fmla="*/ 56 h 124"/>
                    <a:gd name="T54" fmla="*/ 19 w 36"/>
                    <a:gd name="T55" fmla="*/ 48 h 124"/>
                    <a:gd name="T56" fmla="*/ 21 w 36"/>
                    <a:gd name="T57" fmla="*/ 40 h 124"/>
                    <a:gd name="T58" fmla="*/ 24 w 36"/>
                    <a:gd name="T59" fmla="*/ 32 h 124"/>
                    <a:gd name="T60" fmla="*/ 26 w 36"/>
                    <a:gd name="T61" fmla="*/ 25 h 124"/>
                    <a:gd name="T62" fmla="*/ 28 w 36"/>
                    <a:gd name="T63" fmla="*/ 18 h 124"/>
                    <a:gd name="T64" fmla="*/ 31 w 36"/>
                    <a:gd name="T65" fmla="*/ 13 h 124"/>
                    <a:gd name="T66" fmla="*/ 33 w 36"/>
                    <a:gd name="T67" fmla="*/ 9 h 124"/>
                    <a:gd name="T68" fmla="*/ 36 w 36"/>
                    <a:gd name="T69" fmla="*/ 5 h 124"/>
                    <a:gd name="T70" fmla="*/ 36 w 36"/>
                    <a:gd name="T71" fmla="*/ 5 h 124"/>
                    <a:gd name="T72" fmla="*/ 33 w 36"/>
                    <a:gd name="T73" fmla="*/ 0 h 124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36"/>
                    <a:gd name="T112" fmla="*/ 0 h 124"/>
                    <a:gd name="T113" fmla="*/ 36 w 36"/>
                    <a:gd name="T114" fmla="*/ 124 h 124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36" h="124">
                      <a:moveTo>
                        <a:pt x="33" y="0"/>
                      </a:moveTo>
                      <a:lnTo>
                        <a:pt x="33" y="0"/>
                      </a:lnTo>
                      <a:lnTo>
                        <a:pt x="28" y="5"/>
                      </a:lnTo>
                      <a:lnTo>
                        <a:pt x="25" y="10"/>
                      </a:lnTo>
                      <a:lnTo>
                        <a:pt x="23" y="15"/>
                      </a:lnTo>
                      <a:lnTo>
                        <a:pt x="19" y="22"/>
                      </a:lnTo>
                      <a:lnTo>
                        <a:pt x="17" y="29"/>
                      </a:lnTo>
                      <a:lnTo>
                        <a:pt x="15" y="37"/>
                      </a:lnTo>
                      <a:lnTo>
                        <a:pt x="12" y="47"/>
                      </a:lnTo>
                      <a:lnTo>
                        <a:pt x="11" y="55"/>
                      </a:lnTo>
                      <a:lnTo>
                        <a:pt x="10" y="64"/>
                      </a:lnTo>
                      <a:lnTo>
                        <a:pt x="8" y="73"/>
                      </a:lnTo>
                      <a:lnTo>
                        <a:pt x="6" y="82"/>
                      </a:lnTo>
                      <a:lnTo>
                        <a:pt x="5" y="90"/>
                      </a:lnTo>
                      <a:lnTo>
                        <a:pt x="3" y="100"/>
                      </a:lnTo>
                      <a:lnTo>
                        <a:pt x="2" y="108"/>
                      </a:lnTo>
                      <a:lnTo>
                        <a:pt x="1" y="115"/>
                      </a:lnTo>
                      <a:lnTo>
                        <a:pt x="0" y="121"/>
                      </a:lnTo>
                      <a:lnTo>
                        <a:pt x="5" y="124"/>
                      </a:lnTo>
                      <a:lnTo>
                        <a:pt x="8" y="116"/>
                      </a:lnTo>
                      <a:lnTo>
                        <a:pt x="9" y="108"/>
                      </a:lnTo>
                      <a:lnTo>
                        <a:pt x="10" y="101"/>
                      </a:lnTo>
                      <a:lnTo>
                        <a:pt x="11" y="91"/>
                      </a:lnTo>
                      <a:lnTo>
                        <a:pt x="12" y="82"/>
                      </a:lnTo>
                      <a:lnTo>
                        <a:pt x="15" y="73"/>
                      </a:lnTo>
                      <a:lnTo>
                        <a:pt x="16" y="65"/>
                      </a:lnTo>
                      <a:lnTo>
                        <a:pt x="17" y="56"/>
                      </a:lnTo>
                      <a:lnTo>
                        <a:pt x="19" y="48"/>
                      </a:lnTo>
                      <a:lnTo>
                        <a:pt x="21" y="40"/>
                      </a:lnTo>
                      <a:lnTo>
                        <a:pt x="24" y="32"/>
                      </a:lnTo>
                      <a:lnTo>
                        <a:pt x="26" y="25"/>
                      </a:lnTo>
                      <a:lnTo>
                        <a:pt x="28" y="18"/>
                      </a:lnTo>
                      <a:lnTo>
                        <a:pt x="31" y="13"/>
                      </a:lnTo>
                      <a:lnTo>
                        <a:pt x="33" y="9"/>
                      </a:lnTo>
                      <a:lnTo>
                        <a:pt x="36" y="5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20" name="Freeform 131"/>
                <p:cNvSpPr>
                  <a:spLocks/>
                </p:cNvSpPr>
                <p:nvPr/>
              </p:nvSpPr>
              <p:spPr bwMode="auto">
                <a:xfrm>
                  <a:off x="2908" y="1759"/>
                  <a:ext cx="21" cy="48"/>
                </a:xfrm>
                <a:custGeom>
                  <a:avLst/>
                  <a:gdLst>
                    <a:gd name="T0" fmla="*/ 37 w 41"/>
                    <a:gd name="T1" fmla="*/ 0 h 96"/>
                    <a:gd name="T2" fmla="*/ 37 w 41"/>
                    <a:gd name="T3" fmla="*/ 0 h 96"/>
                    <a:gd name="T4" fmla="*/ 30 w 41"/>
                    <a:gd name="T5" fmla="*/ 6 h 96"/>
                    <a:gd name="T6" fmla="*/ 24 w 41"/>
                    <a:gd name="T7" fmla="*/ 13 h 96"/>
                    <a:gd name="T8" fmla="*/ 21 w 41"/>
                    <a:gd name="T9" fmla="*/ 20 h 96"/>
                    <a:gd name="T10" fmla="*/ 18 w 41"/>
                    <a:gd name="T11" fmla="*/ 27 h 96"/>
                    <a:gd name="T12" fmla="*/ 15 w 41"/>
                    <a:gd name="T13" fmla="*/ 34 h 96"/>
                    <a:gd name="T14" fmla="*/ 13 w 41"/>
                    <a:gd name="T15" fmla="*/ 41 h 96"/>
                    <a:gd name="T16" fmla="*/ 12 w 41"/>
                    <a:gd name="T17" fmla="*/ 48 h 96"/>
                    <a:gd name="T18" fmla="*/ 10 w 41"/>
                    <a:gd name="T19" fmla="*/ 53 h 96"/>
                    <a:gd name="T20" fmla="*/ 9 w 41"/>
                    <a:gd name="T21" fmla="*/ 60 h 96"/>
                    <a:gd name="T22" fmla="*/ 9 w 41"/>
                    <a:gd name="T23" fmla="*/ 66 h 96"/>
                    <a:gd name="T24" fmla="*/ 8 w 41"/>
                    <a:gd name="T25" fmla="*/ 72 h 96"/>
                    <a:gd name="T26" fmla="*/ 7 w 41"/>
                    <a:gd name="T27" fmla="*/ 76 h 96"/>
                    <a:gd name="T28" fmla="*/ 6 w 41"/>
                    <a:gd name="T29" fmla="*/ 81 h 96"/>
                    <a:gd name="T30" fmla="*/ 5 w 41"/>
                    <a:gd name="T31" fmla="*/ 86 h 96"/>
                    <a:gd name="T32" fmla="*/ 2 w 41"/>
                    <a:gd name="T33" fmla="*/ 89 h 96"/>
                    <a:gd name="T34" fmla="*/ 0 w 41"/>
                    <a:gd name="T35" fmla="*/ 91 h 96"/>
                    <a:gd name="T36" fmla="*/ 3 w 41"/>
                    <a:gd name="T37" fmla="*/ 96 h 96"/>
                    <a:gd name="T38" fmla="*/ 7 w 41"/>
                    <a:gd name="T39" fmla="*/ 93 h 96"/>
                    <a:gd name="T40" fmla="*/ 10 w 41"/>
                    <a:gd name="T41" fmla="*/ 88 h 96"/>
                    <a:gd name="T42" fmla="*/ 13 w 41"/>
                    <a:gd name="T43" fmla="*/ 83 h 96"/>
                    <a:gd name="T44" fmla="*/ 14 w 41"/>
                    <a:gd name="T45" fmla="*/ 79 h 96"/>
                    <a:gd name="T46" fmla="*/ 15 w 41"/>
                    <a:gd name="T47" fmla="*/ 73 h 96"/>
                    <a:gd name="T48" fmla="*/ 15 w 41"/>
                    <a:gd name="T49" fmla="*/ 67 h 96"/>
                    <a:gd name="T50" fmla="*/ 16 w 41"/>
                    <a:gd name="T51" fmla="*/ 60 h 96"/>
                    <a:gd name="T52" fmla="*/ 17 w 41"/>
                    <a:gd name="T53" fmla="*/ 55 h 96"/>
                    <a:gd name="T54" fmla="*/ 18 w 41"/>
                    <a:gd name="T55" fmla="*/ 49 h 96"/>
                    <a:gd name="T56" fmla="*/ 20 w 41"/>
                    <a:gd name="T57" fmla="*/ 42 h 96"/>
                    <a:gd name="T58" fmla="*/ 21 w 41"/>
                    <a:gd name="T59" fmla="*/ 36 h 96"/>
                    <a:gd name="T60" fmla="*/ 22 w 41"/>
                    <a:gd name="T61" fmla="*/ 29 h 96"/>
                    <a:gd name="T62" fmla="*/ 25 w 41"/>
                    <a:gd name="T63" fmla="*/ 23 h 96"/>
                    <a:gd name="T64" fmla="*/ 30 w 41"/>
                    <a:gd name="T65" fmla="*/ 17 h 96"/>
                    <a:gd name="T66" fmla="*/ 35 w 41"/>
                    <a:gd name="T67" fmla="*/ 11 h 96"/>
                    <a:gd name="T68" fmla="*/ 41 w 41"/>
                    <a:gd name="T69" fmla="*/ 5 h 96"/>
                    <a:gd name="T70" fmla="*/ 41 w 41"/>
                    <a:gd name="T71" fmla="*/ 5 h 96"/>
                    <a:gd name="T72" fmla="*/ 37 w 41"/>
                    <a:gd name="T73" fmla="*/ 0 h 9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41"/>
                    <a:gd name="T112" fmla="*/ 0 h 96"/>
                    <a:gd name="T113" fmla="*/ 41 w 41"/>
                    <a:gd name="T114" fmla="*/ 96 h 9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41" h="96">
                      <a:moveTo>
                        <a:pt x="37" y="0"/>
                      </a:moveTo>
                      <a:lnTo>
                        <a:pt x="37" y="0"/>
                      </a:lnTo>
                      <a:lnTo>
                        <a:pt x="30" y="6"/>
                      </a:lnTo>
                      <a:lnTo>
                        <a:pt x="24" y="13"/>
                      </a:lnTo>
                      <a:lnTo>
                        <a:pt x="21" y="20"/>
                      </a:lnTo>
                      <a:lnTo>
                        <a:pt x="18" y="27"/>
                      </a:lnTo>
                      <a:lnTo>
                        <a:pt x="15" y="34"/>
                      </a:lnTo>
                      <a:lnTo>
                        <a:pt x="13" y="41"/>
                      </a:lnTo>
                      <a:lnTo>
                        <a:pt x="12" y="48"/>
                      </a:lnTo>
                      <a:lnTo>
                        <a:pt x="10" y="53"/>
                      </a:lnTo>
                      <a:lnTo>
                        <a:pt x="9" y="60"/>
                      </a:lnTo>
                      <a:lnTo>
                        <a:pt x="9" y="66"/>
                      </a:lnTo>
                      <a:lnTo>
                        <a:pt x="8" y="72"/>
                      </a:lnTo>
                      <a:lnTo>
                        <a:pt x="7" y="76"/>
                      </a:lnTo>
                      <a:lnTo>
                        <a:pt x="6" y="81"/>
                      </a:lnTo>
                      <a:lnTo>
                        <a:pt x="5" y="86"/>
                      </a:lnTo>
                      <a:lnTo>
                        <a:pt x="2" y="89"/>
                      </a:lnTo>
                      <a:lnTo>
                        <a:pt x="0" y="91"/>
                      </a:lnTo>
                      <a:lnTo>
                        <a:pt x="3" y="96"/>
                      </a:lnTo>
                      <a:lnTo>
                        <a:pt x="7" y="93"/>
                      </a:lnTo>
                      <a:lnTo>
                        <a:pt x="10" y="88"/>
                      </a:lnTo>
                      <a:lnTo>
                        <a:pt x="13" y="83"/>
                      </a:lnTo>
                      <a:lnTo>
                        <a:pt x="14" y="79"/>
                      </a:lnTo>
                      <a:lnTo>
                        <a:pt x="15" y="73"/>
                      </a:lnTo>
                      <a:lnTo>
                        <a:pt x="15" y="67"/>
                      </a:lnTo>
                      <a:lnTo>
                        <a:pt x="16" y="60"/>
                      </a:lnTo>
                      <a:lnTo>
                        <a:pt x="17" y="55"/>
                      </a:lnTo>
                      <a:lnTo>
                        <a:pt x="18" y="49"/>
                      </a:lnTo>
                      <a:lnTo>
                        <a:pt x="20" y="42"/>
                      </a:lnTo>
                      <a:lnTo>
                        <a:pt x="21" y="36"/>
                      </a:lnTo>
                      <a:lnTo>
                        <a:pt x="22" y="29"/>
                      </a:lnTo>
                      <a:lnTo>
                        <a:pt x="25" y="23"/>
                      </a:lnTo>
                      <a:lnTo>
                        <a:pt x="30" y="17"/>
                      </a:lnTo>
                      <a:lnTo>
                        <a:pt x="35" y="11"/>
                      </a:lnTo>
                      <a:lnTo>
                        <a:pt x="41" y="5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21" name="Freeform 132"/>
                <p:cNvSpPr>
                  <a:spLocks/>
                </p:cNvSpPr>
                <p:nvPr/>
              </p:nvSpPr>
              <p:spPr bwMode="auto">
                <a:xfrm>
                  <a:off x="2926" y="1724"/>
                  <a:ext cx="113" cy="37"/>
                </a:xfrm>
                <a:custGeom>
                  <a:avLst/>
                  <a:gdLst>
                    <a:gd name="T0" fmla="*/ 226 w 226"/>
                    <a:gd name="T1" fmla="*/ 0 h 74"/>
                    <a:gd name="T2" fmla="*/ 226 w 226"/>
                    <a:gd name="T3" fmla="*/ 0 h 74"/>
                    <a:gd name="T4" fmla="*/ 213 w 226"/>
                    <a:gd name="T5" fmla="*/ 0 h 74"/>
                    <a:gd name="T6" fmla="*/ 200 w 226"/>
                    <a:gd name="T7" fmla="*/ 0 h 74"/>
                    <a:gd name="T8" fmla="*/ 185 w 226"/>
                    <a:gd name="T9" fmla="*/ 1 h 74"/>
                    <a:gd name="T10" fmla="*/ 170 w 226"/>
                    <a:gd name="T11" fmla="*/ 4 h 74"/>
                    <a:gd name="T12" fmla="*/ 154 w 226"/>
                    <a:gd name="T13" fmla="*/ 7 h 74"/>
                    <a:gd name="T14" fmla="*/ 138 w 226"/>
                    <a:gd name="T15" fmla="*/ 11 h 74"/>
                    <a:gd name="T16" fmla="*/ 122 w 226"/>
                    <a:gd name="T17" fmla="*/ 14 h 74"/>
                    <a:gd name="T18" fmla="*/ 106 w 226"/>
                    <a:gd name="T19" fmla="*/ 20 h 74"/>
                    <a:gd name="T20" fmla="*/ 90 w 226"/>
                    <a:gd name="T21" fmla="*/ 26 h 74"/>
                    <a:gd name="T22" fmla="*/ 74 w 226"/>
                    <a:gd name="T23" fmla="*/ 31 h 74"/>
                    <a:gd name="T24" fmla="*/ 57 w 226"/>
                    <a:gd name="T25" fmla="*/ 37 h 74"/>
                    <a:gd name="T26" fmla="*/ 44 w 226"/>
                    <a:gd name="T27" fmla="*/ 44 h 74"/>
                    <a:gd name="T28" fmla="*/ 31 w 226"/>
                    <a:gd name="T29" fmla="*/ 50 h 74"/>
                    <a:gd name="T30" fmla="*/ 18 w 226"/>
                    <a:gd name="T31" fmla="*/ 57 h 74"/>
                    <a:gd name="T32" fmla="*/ 9 w 226"/>
                    <a:gd name="T33" fmla="*/ 63 h 74"/>
                    <a:gd name="T34" fmla="*/ 0 w 226"/>
                    <a:gd name="T35" fmla="*/ 69 h 74"/>
                    <a:gd name="T36" fmla="*/ 4 w 226"/>
                    <a:gd name="T37" fmla="*/ 74 h 74"/>
                    <a:gd name="T38" fmla="*/ 13 w 226"/>
                    <a:gd name="T39" fmla="*/ 68 h 74"/>
                    <a:gd name="T40" fmla="*/ 23 w 226"/>
                    <a:gd name="T41" fmla="*/ 63 h 74"/>
                    <a:gd name="T42" fmla="*/ 33 w 226"/>
                    <a:gd name="T43" fmla="*/ 56 h 74"/>
                    <a:gd name="T44" fmla="*/ 47 w 226"/>
                    <a:gd name="T45" fmla="*/ 50 h 74"/>
                    <a:gd name="T46" fmla="*/ 61 w 226"/>
                    <a:gd name="T47" fmla="*/ 43 h 74"/>
                    <a:gd name="T48" fmla="*/ 76 w 226"/>
                    <a:gd name="T49" fmla="*/ 37 h 74"/>
                    <a:gd name="T50" fmla="*/ 91 w 226"/>
                    <a:gd name="T51" fmla="*/ 31 h 74"/>
                    <a:gd name="T52" fmla="*/ 107 w 226"/>
                    <a:gd name="T53" fmla="*/ 26 h 74"/>
                    <a:gd name="T54" fmla="*/ 123 w 226"/>
                    <a:gd name="T55" fmla="*/ 21 h 74"/>
                    <a:gd name="T56" fmla="*/ 139 w 226"/>
                    <a:gd name="T57" fmla="*/ 16 h 74"/>
                    <a:gd name="T58" fmla="*/ 155 w 226"/>
                    <a:gd name="T59" fmla="*/ 13 h 74"/>
                    <a:gd name="T60" fmla="*/ 172 w 226"/>
                    <a:gd name="T61" fmla="*/ 10 h 74"/>
                    <a:gd name="T62" fmla="*/ 187 w 226"/>
                    <a:gd name="T63" fmla="*/ 7 h 74"/>
                    <a:gd name="T64" fmla="*/ 200 w 226"/>
                    <a:gd name="T65" fmla="*/ 7 h 74"/>
                    <a:gd name="T66" fmla="*/ 213 w 226"/>
                    <a:gd name="T67" fmla="*/ 6 h 74"/>
                    <a:gd name="T68" fmla="*/ 225 w 226"/>
                    <a:gd name="T69" fmla="*/ 7 h 74"/>
                    <a:gd name="T70" fmla="*/ 225 w 226"/>
                    <a:gd name="T71" fmla="*/ 7 h 74"/>
                    <a:gd name="T72" fmla="*/ 226 w 226"/>
                    <a:gd name="T73" fmla="*/ 0 h 74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226"/>
                    <a:gd name="T112" fmla="*/ 0 h 74"/>
                    <a:gd name="T113" fmla="*/ 226 w 226"/>
                    <a:gd name="T114" fmla="*/ 74 h 74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226" h="74">
                      <a:moveTo>
                        <a:pt x="226" y="0"/>
                      </a:moveTo>
                      <a:lnTo>
                        <a:pt x="226" y="0"/>
                      </a:lnTo>
                      <a:lnTo>
                        <a:pt x="213" y="0"/>
                      </a:lnTo>
                      <a:lnTo>
                        <a:pt x="200" y="0"/>
                      </a:lnTo>
                      <a:lnTo>
                        <a:pt x="185" y="1"/>
                      </a:lnTo>
                      <a:lnTo>
                        <a:pt x="170" y="4"/>
                      </a:lnTo>
                      <a:lnTo>
                        <a:pt x="154" y="7"/>
                      </a:lnTo>
                      <a:lnTo>
                        <a:pt x="138" y="11"/>
                      </a:lnTo>
                      <a:lnTo>
                        <a:pt x="122" y="14"/>
                      </a:lnTo>
                      <a:lnTo>
                        <a:pt x="106" y="20"/>
                      </a:lnTo>
                      <a:lnTo>
                        <a:pt x="90" y="26"/>
                      </a:lnTo>
                      <a:lnTo>
                        <a:pt x="74" y="31"/>
                      </a:lnTo>
                      <a:lnTo>
                        <a:pt x="57" y="37"/>
                      </a:lnTo>
                      <a:lnTo>
                        <a:pt x="44" y="44"/>
                      </a:lnTo>
                      <a:lnTo>
                        <a:pt x="31" y="50"/>
                      </a:lnTo>
                      <a:lnTo>
                        <a:pt x="18" y="57"/>
                      </a:lnTo>
                      <a:lnTo>
                        <a:pt x="9" y="63"/>
                      </a:lnTo>
                      <a:lnTo>
                        <a:pt x="0" y="69"/>
                      </a:lnTo>
                      <a:lnTo>
                        <a:pt x="4" y="74"/>
                      </a:lnTo>
                      <a:lnTo>
                        <a:pt x="13" y="68"/>
                      </a:lnTo>
                      <a:lnTo>
                        <a:pt x="23" y="63"/>
                      </a:lnTo>
                      <a:lnTo>
                        <a:pt x="33" y="56"/>
                      </a:lnTo>
                      <a:lnTo>
                        <a:pt x="47" y="50"/>
                      </a:lnTo>
                      <a:lnTo>
                        <a:pt x="61" y="43"/>
                      </a:lnTo>
                      <a:lnTo>
                        <a:pt x="76" y="37"/>
                      </a:lnTo>
                      <a:lnTo>
                        <a:pt x="91" y="31"/>
                      </a:lnTo>
                      <a:lnTo>
                        <a:pt x="107" y="26"/>
                      </a:lnTo>
                      <a:lnTo>
                        <a:pt x="123" y="21"/>
                      </a:lnTo>
                      <a:lnTo>
                        <a:pt x="139" y="16"/>
                      </a:lnTo>
                      <a:lnTo>
                        <a:pt x="155" y="13"/>
                      </a:lnTo>
                      <a:lnTo>
                        <a:pt x="172" y="10"/>
                      </a:lnTo>
                      <a:lnTo>
                        <a:pt x="187" y="7"/>
                      </a:lnTo>
                      <a:lnTo>
                        <a:pt x="200" y="7"/>
                      </a:lnTo>
                      <a:lnTo>
                        <a:pt x="213" y="6"/>
                      </a:lnTo>
                      <a:lnTo>
                        <a:pt x="225" y="7"/>
                      </a:lnTo>
                      <a:lnTo>
                        <a:pt x="22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22" name="Freeform 133"/>
                <p:cNvSpPr>
                  <a:spLocks/>
                </p:cNvSpPr>
                <p:nvPr/>
              </p:nvSpPr>
              <p:spPr bwMode="auto">
                <a:xfrm>
                  <a:off x="3079" y="1847"/>
                  <a:ext cx="43" cy="10"/>
                </a:xfrm>
                <a:custGeom>
                  <a:avLst/>
                  <a:gdLst>
                    <a:gd name="T0" fmla="*/ 0 w 88"/>
                    <a:gd name="T1" fmla="*/ 19 h 19"/>
                    <a:gd name="T2" fmla="*/ 88 w 88"/>
                    <a:gd name="T3" fmla="*/ 11 h 19"/>
                    <a:gd name="T4" fmla="*/ 53 w 88"/>
                    <a:gd name="T5" fmla="*/ 0 h 19"/>
                    <a:gd name="T6" fmla="*/ 0 w 88"/>
                    <a:gd name="T7" fmla="*/ 19 h 1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8"/>
                    <a:gd name="T13" fmla="*/ 0 h 19"/>
                    <a:gd name="T14" fmla="*/ 88 w 88"/>
                    <a:gd name="T15" fmla="*/ 19 h 1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8" h="19">
                      <a:moveTo>
                        <a:pt x="0" y="19"/>
                      </a:moveTo>
                      <a:lnTo>
                        <a:pt x="88" y="11"/>
                      </a:lnTo>
                      <a:lnTo>
                        <a:pt x="5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23" name="Freeform 134"/>
                <p:cNvSpPr>
                  <a:spLocks/>
                </p:cNvSpPr>
                <p:nvPr/>
              </p:nvSpPr>
              <p:spPr bwMode="auto">
                <a:xfrm>
                  <a:off x="3079" y="1851"/>
                  <a:ext cx="51" cy="8"/>
                </a:xfrm>
                <a:custGeom>
                  <a:avLst/>
                  <a:gdLst>
                    <a:gd name="T0" fmla="*/ 88 w 103"/>
                    <a:gd name="T1" fmla="*/ 7 h 15"/>
                    <a:gd name="T2" fmla="*/ 88 w 103"/>
                    <a:gd name="T3" fmla="*/ 0 h 15"/>
                    <a:gd name="T4" fmla="*/ 0 w 103"/>
                    <a:gd name="T5" fmla="*/ 8 h 15"/>
                    <a:gd name="T6" fmla="*/ 1 w 103"/>
                    <a:gd name="T7" fmla="*/ 15 h 15"/>
                    <a:gd name="T8" fmla="*/ 89 w 103"/>
                    <a:gd name="T9" fmla="*/ 7 h 15"/>
                    <a:gd name="T10" fmla="*/ 89 w 103"/>
                    <a:gd name="T11" fmla="*/ 0 h 15"/>
                    <a:gd name="T12" fmla="*/ 89 w 103"/>
                    <a:gd name="T13" fmla="*/ 7 h 15"/>
                    <a:gd name="T14" fmla="*/ 103 w 103"/>
                    <a:gd name="T15" fmla="*/ 5 h 15"/>
                    <a:gd name="T16" fmla="*/ 89 w 103"/>
                    <a:gd name="T17" fmla="*/ 0 h 15"/>
                    <a:gd name="T18" fmla="*/ 88 w 103"/>
                    <a:gd name="T19" fmla="*/ 7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3"/>
                    <a:gd name="T31" fmla="*/ 0 h 15"/>
                    <a:gd name="T32" fmla="*/ 103 w 10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3" h="15">
                      <a:moveTo>
                        <a:pt x="88" y="7"/>
                      </a:moveTo>
                      <a:lnTo>
                        <a:pt x="88" y="0"/>
                      </a:lnTo>
                      <a:lnTo>
                        <a:pt x="0" y="8"/>
                      </a:lnTo>
                      <a:lnTo>
                        <a:pt x="1" y="15"/>
                      </a:lnTo>
                      <a:lnTo>
                        <a:pt x="89" y="7"/>
                      </a:lnTo>
                      <a:lnTo>
                        <a:pt x="89" y="0"/>
                      </a:lnTo>
                      <a:lnTo>
                        <a:pt x="89" y="7"/>
                      </a:lnTo>
                      <a:lnTo>
                        <a:pt x="103" y="5"/>
                      </a:lnTo>
                      <a:lnTo>
                        <a:pt x="89" y="0"/>
                      </a:lnTo>
                      <a:lnTo>
                        <a:pt x="88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24" name="Freeform 135"/>
                <p:cNvSpPr>
                  <a:spLocks/>
                </p:cNvSpPr>
                <p:nvPr/>
              </p:nvSpPr>
              <p:spPr bwMode="auto">
                <a:xfrm>
                  <a:off x="3104" y="1846"/>
                  <a:ext cx="19" cy="9"/>
                </a:xfrm>
                <a:custGeom>
                  <a:avLst/>
                  <a:gdLst>
                    <a:gd name="T0" fmla="*/ 1 w 37"/>
                    <a:gd name="T1" fmla="*/ 7 h 19"/>
                    <a:gd name="T2" fmla="*/ 0 w 37"/>
                    <a:gd name="T3" fmla="*/ 7 h 19"/>
                    <a:gd name="T4" fmla="*/ 36 w 37"/>
                    <a:gd name="T5" fmla="*/ 19 h 19"/>
                    <a:gd name="T6" fmla="*/ 37 w 37"/>
                    <a:gd name="T7" fmla="*/ 12 h 19"/>
                    <a:gd name="T8" fmla="*/ 1 w 37"/>
                    <a:gd name="T9" fmla="*/ 0 h 19"/>
                    <a:gd name="T10" fmla="*/ 0 w 37"/>
                    <a:gd name="T11" fmla="*/ 0 h 19"/>
                    <a:gd name="T12" fmla="*/ 1 w 37"/>
                    <a:gd name="T13" fmla="*/ 0 h 19"/>
                    <a:gd name="T14" fmla="*/ 1 w 37"/>
                    <a:gd name="T15" fmla="*/ 0 h 19"/>
                    <a:gd name="T16" fmla="*/ 0 w 37"/>
                    <a:gd name="T17" fmla="*/ 0 h 19"/>
                    <a:gd name="T18" fmla="*/ 1 w 37"/>
                    <a:gd name="T19" fmla="*/ 7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7"/>
                    <a:gd name="T31" fmla="*/ 0 h 19"/>
                    <a:gd name="T32" fmla="*/ 37 w 37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7" h="19">
                      <a:moveTo>
                        <a:pt x="1" y="7"/>
                      </a:moveTo>
                      <a:lnTo>
                        <a:pt x="0" y="7"/>
                      </a:lnTo>
                      <a:lnTo>
                        <a:pt x="36" y="19"/>
                      </a:lnTo>
                      <a:lnTo>
                        <a:pt x="37" y="12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25" name="Freeform 136"/>
                <p:cNvSpPr>
                  <a:spLocks/>
                </p:cNvSpPr>
                <p:nvPr/>
              </p:nvSpPr>
              <p:spPr bwMode="auto">
                <a:xfrm>
                  <a:off x="3068" y="1846"/>
                  <a:ext cx="37" cy="14"/>
                </a:xfrm>
                <a:custGeom>
                  <a:avLst/>
                  <a:gdLst>
                    <a:gd name="T0" fmla="*/ 21 w 74"/>
                    <a:gd name="T1" fmla="*/ 20 h 28"/>
                    <a:gd name="T2" fmla="*/ 22 w 74"/>
                    <a:gd name="T3" fmla="*/ 27 h 28"/>
                    <a:gd name="T4" fmla="*/ 74 w 74"/>
                    <a:gd name="T5" fmla="*/ 7 h 28"/>
                    <a:gd name="T6" fmla="*/ 73 w 74"/>
                    <a:gd name="T7" fmla="*/ 0 h 28"/>
                    <a:gd name="T8" fmla="*/ 21 w 74"/>
                    <a:gd name="T9" fmla="*/ 20 h 28"/>
                    <a:gd name="T10" fmla="*/ 22 w 74"/>
                    <a:gd name="T11" fmla="*/ 27 h 28"/>
                    <a:gd name="T12" fmla="*/ 21 w 74"/>
                    <a:gd name="T13" fmla="*/ 20 h 28"/>
                    <a:gd name="T14" fmla="*/ 0 w 74"/>
                    <a:gd name="T15" fmla="*/ 28 h 28"/>
                    <a:gd name="T16" fmla="*/ 22 w 74"/>
                    <a:gd name="T17" fmla="*/ 27 h 28"/>
                    <a:gd name="T18" fmla="*/ 21 w 74"/>
                    <a:gd name="T19" fmla="*/ 20 h 2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74"/>
                    <a:gd name="T31" fmla="*/ 0 h 28"/>
                    <a:gd name="T32" fmla="*/ 74 w 74"/>
                    <a:gd name="T33" fmla="*/ 28 h 2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74" h="28">
                      <a:moveTo>
                        <a:pt x="21" y="20"/>
                      </a:moveTo>
                      <a:lnTo>
                        <a:pt x="22" y="27"/>
                      </a:lnTo>
                      <a:lnTo>
                        <a:pt x="74" y="7"/>
                      </a:lnTo>
                      <a:lnTo>
                        <a:pt x="73" y="0"/>
                      </a:lnTo>
                      <a:lnTo>
                        <a:pt x="21" y="20"/>
                      </a:lnTo>
                      <a:lnTo>
                        <a:pt x="22" y="27"/>
                      </a:lnTo>
                      <a:lnTo>
                        <a:pt x="21" y="20"/>
                      </a:lnTo>
                      <a:lnTo>
                        <a:pt x="0" y="28"/>
                      </a:lnTo>
                      <a:lnTo>
                        <a:pt x="22" y="27"/>
                      </a:lnTo>
                      <a:lnTo>
                        <a:pt x="21" y="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26" name="Freeform 137"/>
                <p:cNvSpPr>
                  <a:spLocks/>
                </p:cNvSpPr>
                <p:nvPr/>
              </p:nvSpPr>
              <p:spPr bwMode="auto">
                <a:xfrm>
                  <a:off x="3089" y="1879"/>
                  <a:ext cx="19" cy="16"/>
                </a:xfrm>
                <a:custGeom>
                  <a:avLst/>
                  <a:gdLst>
                    <a:gd name="T0" fmla="*/ 19 w 39"/>
                    <a:gd name="T1" fmla="*/ 33 h 33"/>
                    <a:gd name="T2" fmla="*/ 23 w 39"/>
                    <a:gd name="T3" fmla="*/ 32 h 33"/>
                    <a:gd name="T4" fmla="*/ 27 w 39"/>
                    <a:gd name="T5" fmla="*/ 32 h 33"/>
                    <a:gd name="T6" fmla="*/ 31 w 39"/>
                    <a:gd name="T7" fmla="*/ 30 h 33"/>
                    <a:gd name="T8" fmla="*/ 33 w 39"/>
                    <a:gd name="T9" fmla="*/ 28 h 33"/>
                    <a:gd name="T10" fmla="*/ 36 w 39"/>
                    <a:gd name="T11" fmla="*/ 25 h 33"/>
                    <a:gd name="T12" fmla="*/ 38 w 39"/>
                    <a:gd name="T13" fmla="*/ 23 h 33"/>
                    <a:gd name="T14" fmla="*/ 39 w 39"/>
                    <a:gd name="T15" fmla="*/ 20 h 33"/>
                    <a:gd name="T16" fmla="*/ 39 w 39"/>
                    <a:gd name="T17" fmla="*/ 16 h 33"/>
                    <a:gd name="T18" fmla="*/ 39 w 39"/>
                    <a:gd name="T19" fmla="*/ 13 h 33"/>
                    <a:gd name="T20" fmla="*/ 38 w 39"/>
                    <a:gd name="T21" fmla="*/ 9 h 33"/>
                    <a:gd name="T22" fmla="*/ 36 w 39"/>
                    <a:gd name="T23" fmla="*/ 7 h 33"/>
                    <a:gd name="T24" fmla="*/ 33 w 39"/>
                    <a:gd name="T25" fmla="*/ 5 h 33"/>
                    <a:gd name="T26" fmla="*/ 31 w 39"/>
                    <a:gd name="T27" fmla="*/ 2 h 33"/>
                    <a:gd name="T28" fmla="*/ 27 w 39"/>
                    <a:gd name="T29" fmla="*/ 1 h 33"/>
                    <a:gd name="T30" fmla="*/ 23 w 39"/>
                    <a:gd name="T31" fmla="*/ 0 h 33"/>
                    <a:gd name="T32" fmla="*/ 19 w 39"/>
                    <a:gd name="T33" fmla="*/ 0 h 33"/>
                    <a:gd name="T34" fmla="*/ 16 w 39"/>
                    <a:gd name="T35" fmla="*/ 0 h 33"/>
                    <a:gd name="T36" fmla="*/ 11 w 39"/>
                    <a:gd name="T37" fmla="*/ 1 h 33"/>
                    <a:gd name="T38" fmla="*/ 9 w 39"/>
                    <a:gd name="T39" fmla="*/ 2 h 33"/>
                    <a:gd name="T40" fmla="*/ 6 w 39"/>
                    <a:gd name="T41" fmla="*/ 5 h 33"/>
                    <a:gd name="T42" fmla="*/ 3 w 39"/>
                    <a:gd name="T43" fmla="*/ 7 h 33"/>
                    <a:gd name="T44" fmla="*/ 1 w 39"/>
                    <a:gd name="T45" fmla="*/ 9 h 33"/>
                    <a:gd name="T46" fmla="*/ 0 w 39"/>
                    <a:gd name="T47" fmla="*/ 13 h 33"/>
                    <a:gd name="T48" fmla="*/ 0 w 39"/>
                    <a:gd name="T49" fmla="*/ 16 h 33"/>
                    <a:gd name="T50" fmla="*/ 0 w 39"/>
                    <a:gd name="T51" fmla="*/ 20 h 33"/>
                    <a:gd name="T52" fmla="*/ 1 w 39"/>
                    <a:gd name="T53" fmla="*/ 23 h 33"/>
                    <a:gd name="T54" fmla="*/ 3 w 39"/>
                    <a:gd name="T55" fmla="*/ 25 h 33"/>
                    <a:gd name="T56" fmla="*/ 6 w 39"/>
                    <a:gd name="T57" fmla="*/ 28 h 33"/>
                    <a:gd name="T58" fmla="*/ 9 w 39"/>
                    <a:gd name="T59" fmla="*/ 30 h 33"/>
                    <a:gd name="T60" fmla="*/ 11 w 39"/>
                    <a:gd name="T61" fmla="*/ 32 h 33"/>
                    <a:gd name="T62" fmla="*/ 16 w 39"/>
                    <a:gd name="T63" fmla="*/ 32 h 33"/>
                    <a:gd name="T64" fmla="*/ 19 w 39"/>
                    <a:gd name="T65" fmla="*/ 33 h 3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9"/>
                    <a:gd name="T100" fmla="*/ 0 h 33"/>
                    <a:gd name="T101" fmla="*/ 39 w 39"/>
                    <a:gd name="T102" fmla="*/ 33 h 3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9" h="33">
                      <a:moveTo>
                        <a:pt x="19" y="33"/>
                      </a:moveTo>
                      <a:lnTo>
                        <a:pt x="23" y="32"/>
                      </a:lnTo>
                      <a:lnTo>
                        <a:pt x="27" y="32"/>
                      </a:lnTo>
                      <a:lnTo>
                        <a:pt x="31" y="30"/>
                      </a:lnTo>
                      <a:lnTo>
                        <a:pt x="33" y="28"/>
                      </a:lnTo>
                      <a:lnTo>
                        <a:pt x="36" y="25"/>
                      </a:lnTo>
                      <a:lnTo>
                        <a:pt x="38" y="23"/>
                      </a:lnTo>
                      <a:lnTo>
                        <a:pt x="39" y="20"/>
                      </a:lnTo>
                      <a:lnTo>
                        <a:pt x="39" y="16"/>
                      </a:lnTo>
                      <a:lnTo>
                        <a:pt x="39" y="13"/>
                      </a:lnTo>
                      <a:lnTo>
                        <a:pt x="38" y="9"/>
                      </a:lnTo>
                      <a:lnTo>
                        <a:pt x="36" y="7"/>
                      </a:lnTo>
                      <a:lnTo>
                        <a:pt x="33" y="5"/>
                      </a:lnTo>
                      <a:lnTo>
                        <a:pt x="31" y="2"/>
                      </a:lnTo>
                      <a:lnTo>
                        <a:pt x="27" y="1"/>
                      </a:lnTo>
                      <a:lnTo>
                        <a:pt x="23" y="0"/>
                      </a:lnTo>
                      <a:lnTo>
                        <a:pt x="19" y="0"/>
                      </a:lnTo>
                      <a:lnTo>
                        <a:pt x="16" y="0"/>
                      </a:lnTo>
                      <a:lnTo>
                        <a:pt x="11" y="1"/>
                      </a:lnTo>
                      <a:lnTo>
                        <a:pt x="9" y="2"/>
                      </a:lnTo>
                      <a:lnTo>
                        <a:pt x="6" y="5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20"/>
                      </a:lnTo>
                      <a:lnTo>
                        <a:pt x="1" y="23"/>
                      </a:lnTo>
                      <a:lnTo>
                        <a:pt x="3" y="25"/>
                      </a:lnTo>
                      <a:lnTo>
                        <a:pt x="6" y="28"/>
                      </a:lnTo>
                      <a:lnTo>
                        <a:pt x="9" y="30"/>
                      </a:lnTo>
                      <a:lnTo>
                        <a:pt x="11" y="32"/>
                      </a:lnTo>
                      <a:lnTo>
                        <a:pt x="16" y="32"/>
                      </a:lnTo>
                      <a:lnTo>
                        <a:pt x="19" y="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27" name="Freeform 138"/>
                <p:cNvSpPr>
                  <a:spLocks/>
                </p:cNvSpPr>
                <p:nvPr/>
              </p:nvSpPr>
              <p:spPr bwMode="auto">
                <a:xfrm>
                  <a:off x="3099" y="1887"/>
                  <a:ext cx="11" cy="10"/>
                </a:xfrm>
                <a:custGeom>
                  <a:avLst/>
                  <a:gdLst>
                    <a:gd name="T0" fmla="*/ 18 w 23"/>
                    <a:gd name="T1" fmla="*/ 0 h 21"/>
                    <a:gd name="T2" fmla="*/ 18 w 23"/>
                    <a:gd name="T3" fmla="*/ 0 h 21"/>
                    <a:gd name="T4" fmla="*/ 17 w 23"/>
                    <a:gd name="T5" fmla="*/ 2 h 21"/>
                    <a:gd name="T6" fmla="*/ 17 w 23"/>
                    <a:gd name="T7" fmla="*/ 5 h 21"/>
                    <a:gd name="T8" fmla="*/ 14 w 23"/>
                    <a:gd name="T9" fmla="*/ 7 h 21"/>
                    <a:gd name="T10" fmla="*/ 12 w 23"/>
                    <a:gd name="T11" fmla="*/ 9 h 21"/>
                    <a:gd name="T12" fmla="*/ 11 w 23"/>
                    <a:gd name="T13" fmla="*/ 12 h 21"/>
                    <a:gd name="T14" fmla="*/ 7 w 23"/>
                    <a:gd name="T15" fmla="*/ 13 h 21"/>
                    <a:gd name="T16" fmla="*/ 4 w 23"/>
                    <a:gd name="T17" fmla="*/ 14 h 21"/>
                    <a:gd name="T18" fmla="*/ 0 w 23"/>
                    <a:gd name="T19" fmla="*/ 14 h 21"/>
                    <a:gd name="T20" fmla="*/ 0 w 23"/>
                    <a:gd name="T21" fmla="*/ 21 h 21"/>
                    <a:gd name="T22" fmla="*/ 5 w 23"/>
                    <a:gd name="T23" fmla="*/ 20 h 21"/>
                    <a:gd name="T24" fmla="*/ 8 w 23"/>
                    <a:gd name="T25" fmla="*/ 19 h 21"/>
                    <a:gd name="T26" fmla="*/ 13 w 23"/>
                    <a:gd name="T27" fmla="*/ 17 h 21"/>
                    <a:gd name="T28" fmla="*/ 17 w 23"/>
                    <a:gd name="T29" fmla="*/ 14 h 21"/>
                    <a:gd name="T30" fmla="*/ 19 w 23"/>
                    <a:gd name="T31" fmla="*/ 12 h 21"/>
                    <a:gd name="T32" fmla="*/ 22 w 23"/>
                    <a:gd name="T33" fmla="*/ 8 h 21"/>
                    <a:gd name="T34" fmla="*/ 23 w 23"/>
                    <a:gd name="T35" fmla="*/ 4 h 21"/>
                    <a:gd name="T36" fmla="*/ 23 w 23"/>
                    <a:gd name="T37" fmla="*/ 0 h 21"/>
                    <a:gd name="T38" fmla="*/ 23 w 23"/>
                    <a:gd name="T39" fmla="*/ 0 h 21"/>
                    <a:gd name="T40" fmla="*/ 18 w 23"/>
                    <a:gd name="T41" fmla="*/ 0 h 21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"/>
                    <a:gd name="T64" fmla="*/ 0 h 21"/>
                    <a:gd name="T65" fmla="*/ 23 w 23"/>
                    <a:gd name="T66" fmla="*/ 21 h 21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" h="21">
                      <a:moveTo>
                        <a:pt x="18" y="0"/>
                      </a:moveTo>
                      <a:lnTo>
                        <a:pt x="18" y="0"/>
                      </a:lnTo>
                      <a:lnTo>
                        <a:pt x="17" y="2"/>
                      </a:lnTo>
                      <a:lnTo>
                        <a:pt x="17" y="5"/>
                      </a:lnTo>
                      <a:lnTo>
                        <a:pt x="14" y="7"/>
                      </a:lnTo>
                      <a:lnTo>
                        <a:pt x="12" y="9"/>
                      </a:lnTo>
                      <a:lnTo>
                        <a:pt x="11" y="12"/>
                      </a:lnTo>
                      <a:lnTo>
                        <a:pt x="7" y="13"/>
                      </a:lnTo>
                      <a:lnTo>
                        <a:pt x="4" y="14"/>
                      </a:lnTo>
                      <a:lnTo>
                        <a:pt x="0" y="14"/>
                      </a:lnTo>
                      <a:lnTo>
                        <a:pt x="0" y="21"/>
                      </a:lnTo>
                      <a:lnTo>
                        <a:pt x="5" y="20"/>
                      </a:lnTo>
                      <a:lnTo>
                        <a:pt x="8" y="19"/>
                      </a:lnTo>
                      <a:lnTo>
                        <a:pt x="13" y="17"/>
                      </a:lnTo>
                      <a:lnTo>
                        <a:pt x="17" y="14"/>
                      </a:lnTo>
                      <a:lnTo>
                        <a:pt x="19" y="12"/>
                      </a:lnTo>
                      <a:lnTo>
                        <a:pt x="22" y="8"/>
                      </a:lnTo>
                      <a:lnTo>
                        <a:pt x="23" y="4"/>
                      </a:lnTo>
                      <a:lnTo>
                        <a:pt x="23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28" name="Freeform 139"/>
                <p:cNvSpPr>
                  <a:spLocks/>
                </p:cNvSpPr>
                <p:nvPr/>
              </p:nvSpPr>
              <p:spPr bwMode="auto">
                <a:xfrm>
                  <a:off x="3099" y="1877"/>
                  <a:ext cx="11" cy="10"/>
                </a:xfrm>
                <a:custGeom>
                  <a:avLst/>
                  <a:gdLst>
                    <a:gd name="T0" fmla="*/ 0 w 23"/>
                    <a:gd name="T1" fmla="*/ 5 h 19"/>
                    <a:gd name="T2" fmla="*/ 0 w 23"/>
                    <a:gd name="T3" fmla="*/ 5 h 19"/>
                    <a:gd name="T4" fmla="*/ 4 w 23"/>
                    <a:gd name="T5" fmla="*/ 7 h 19"/>
                    <a:gd name="T6" fmla="*/ 7 w 23"/>
                    <a:gd name="T7" fmla="*/ 8 h 19"/>
                    <a:gd name="T8" fmla="*/ 11 w 23"/>
                    <a:gd name="T9" fmla="*/ 8 h 19"/>
                    <a:gd name="T10" fmla="*/ 12 w 23"/>
                    <a:gd name="T11" fmla="*/ 10 h 19"/>
                    <a:gd name="T12" fmla="*/ 14 w 23"/>
                    <a:gd name="T13" fmla="*/ 12 h 19"/>
                    <a:gd name="T14" fmla="*/ 17 w 23"/>
                    <a:gd name="T15" fmla="*/ 15 h 19"/>
                    <a:gd name="T16" fmla="*/ 17 w 23"/>
                    <a:gd name="T17" fmla="*/ 17 h 19"/>
                    <a:gd name="T18" fmla="*/ 18 w 23"/>
                    <a:gd name="T19" fmla="*/ 19 h 19"/>
                    <a:gd name="T20" fmla="*/ 23 w 23"/>
                    <a:gd name="T21" fmla="*/ 19 h 19"/>
                    <a:gd name="T22" fmla="*/ 23 w 23"/>
                    <a:gd name="T23" fmla="*/ 16 h 19"/>
                    <a:gd name="T24" fmla="*/ 22 w 23"/>
                    <a:gd name="T25" fmla="*/ 11 h 19"/>
                    <a:gd name="T26" fmla="*/ 19 w 23"/>
                    <a:gd name="T27" fmla="*/ 8 h 19"/>
                    <a:gd name="T28" fmla="*/ 17 w 23"/>
                    <a:gd name="T29" fmla="*/ 5 h 19"/>
                    <a:gd name="T30" fmla="*/ 13 w 23"/>
                    <a:gd name="T31" fmla="*/ 3 h 19"/>
                    <a:gd name="T32" fmla="*/ 8 w 23"/>
                    <a:gd name="T33" fmla="*/ 1 h 19"/>
                    <a:gd name="T34" fmla="*/ 5 w 23"/>
                    <a:gd name="T35" fmla="*/ 0 h 19"/>
                    <a:gd name="T36" fmla="*/ 0 w 23"/>
                    <a:gd name="T37" fmla="*/ 0 h 19"/>
                    <a:gd name="T38" fmla="*/ 0 w 23"/>
                    <a:gd name="T39" fmla="*/ 0 h 19"/>
                    <a:gd name="T40" fmla="*/ 0 w 23"/>
                    <a:gd name="T41" fmla="*/ 5 h 1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"/>
                    <a:gd name="T64" fmla="*/ 0 h 19"/>
                    <a:gd name="T65" fmla="*/ 23 w 23"/>
                    <a:gd name="T66" fmla="*/ 19 h 1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" h="19">
                      <a:moveTo>
                        <a:pt x="0" y="5"/>
                      </a:moveTo>
                      <a:lnTo>
                        <a:pt x="0" y="5"/>
                      </a:lnTo>
                      <a:lnTo>
                        <a:pt x="4" y="7"/>
                      </a:lnTo>
                      <a:lnTo>
                        <a:pt x="7" y="8"/>
                      </a:lnTo>
                      <a:lnTo>
                        <a:pt x="11" y="8"/>
                      </a:lnTo>
                      <a:lnTo>
                        <a:pt x="12" y="10"/>
                      </a:lnTo>
                      <a:lnTo>
                        <a:pt x="14" y="12"/>
                      </a:lnTo>
                      <a:lnTo>
                        <a:pt x="17" y="15"/>
                      </a:lnTo>
                      <a:lnTo>
                        <a:pt x="17" y="17"/>
                      </a:lnTo>
                      <a:lnTo>
                        <a:pt x="18" y="19"/>
                      </a:lnTo>
                      <a:lnTo>
                        <a:pt x="23" y="19"/>
                      </a:lnTo>
                      <a:lnTo>
                        <a:pt x="23" y="16"/>
                      </a:lnTo>
                      <a:lnTo>
                        <a:pt x="22" y="11"/>
                      </a:lnTo>
                      <a:lnTo>
                        <a:pt x="19" y="8"/>
                      </a:lnTo>
                      <a:lnTo>
                        <a:pt x="17" y="5"/>
                      </a:lnTo>
                      <a:lnTo>
                        <a:pt x="13" y="3"/>
                      </a:lnTo>
                      <a:lnTo>
                        <a:pt x="8" y="1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29" name="Freeform 140"/>
                <p:cNvSpPr>
                  <a:spLocks/>
                </p:cNvSpPr>
                <p:nvPr/>
              </p:nvSpPr>
              <p:spPr bwMode="auto">
                <a:xfrm>
                  <a:off x="3087" y="1877"/>
                  <a:ext cx="12" cy="10"/>
                </a:xfrm>
                <a:custGeom>
                  <a:avLst/>
                  <a:gdLst>
                    <a:gd name="T0" fmla="*/ 7 w 23"/>
                    <a:gd name="T1" fmla="*/ 19 h 19"/>
                    <a:gd name="T2" fmla="*/ 7 w 23"/>
                    <a:gd name="T3" fmla="*/ 19 h 19"/>
                    <a:gd name="T4" fmla="*/ 7 w 23"/>
                    <a:gd name="T5" fmla="*/ 17 h 19"/>
                    <a:gd name="T6" fmla="*/ 8 w 23"/>
                    <a:gd name="T7" fmla="*/ 15 h 19"/>
                    <a:gd name="T8" fmla="*/ 10 w 23"/>
                    <a:gd name="T9" fmla="*/ 12 h 19"/>
                    <a:gd name="T10" fmla="*/ 12 w 23"/>
                    <a:gd name="T11" fmla="*/ 10 h 19"/>
                    <a:gd name="T12" fmla="*/ 14 w 23"/>
                    <a:gd name="T13" fmla="*/ 8 h 19"/>
                    <a:gd name="T14" fmla="*/ 16 w 23"/>
                    <a:gd name="T15" fmla="*/ 8 h 19"/>
                    <a:gd name="T16" fmla="*/ 20 w 23"/>
                    <a:gd name="T17" fmla="*/ 7 h 19"/>
                    <a:gd name="T18" fmla="*/ 23 w 23"/>
                    <a:gd name="T19" fmla="*/ 5 h 19"/>
                    <a:gd name="T20" fmla="*/ 23 w 23"/>
                    <a:gd name="T21" fmla="*/ 0 h 19"/>
                    <a:gd name="T22" fmla="*/ 19 w 23"/>
                    <a:gd name="T23" fmla="*/ 0 h 19"/>
                    <a:gd name="T24" fmla="*/ 15 w 23"/>
                    <a:gd name="T25" fmla="*/ 1 h 19"/>
                    <a:gd name="T26" fmla="*/ 11 w 23"/>
                    <a:gd name="T27" fmla="*/ 3 h 19"/>
                    <a:gd name="T28" fmla="*/ 8 w 23"/>
                    <a:gd name="T29" fmla="*/ 5 h 19"/>
                    <a:gd name="T30" fmla="*/ 5 w 23"/>
                    <a:gd name="T31" fmla="*/ 8 h 19"/>
                    <a:gd name="T32" fmla="*/ 3 w 23"/>
                    <a:gd name="T33" fmla="*/ 11 h 19"/>
                    <a:gd name="T34" fmla="*/ 1 w 23"/>
                    <a:gd name="T35" fmla="*/ 16 h 19"/>
                    <a:gd name="T36" fmla="*/ 0 w 23"/>
                    <a:gd name="T37" fmla="*/ 19 h 19"/>
                    <a:gd name="T38" fmla="*/ 0 w 23"/>
                    <a:gd name="T39" fmla="*/ 19 h 19"/>
                    <a:gd name="T40" fmla="*/ 7 w 23"/>
                    <a:gd name="T41" fmla="*/ 19 h 1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"/>
                    <a:gd name="T64" fmla="*/ 0 h 19"/>
                    <a:gd name="T65" fmla="*/ 23 w 23"/>
                    <a:gd name="T66" fmla="*/ 19 h 1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" h="19">
                      <a:moveTo>
                        <a:pt x="7" y="19"/>
                      </a:moveTo>
                      <a:lnTo>
                        <a:pt x="7" y="19"/>
                      </a:lnTo>
                      <a:lnTo>
                        <a:pt x="7" y="17"/>
                      </a:lnTo>
                      <a:lnTo>
                        <a:pt x="8" y="15"/>
                      </a:lnTo>
                      <a:lnTo>
                        <a:pt x="10" y="12"/>
                      </a:lnTo>
                      <a:lnTo>
                        <a:pt x="12" y="10"/>
                      </a:lnTo>
                      <a:lnTo>
                        <a:pt x="14" y="8"/>
                      </a:lnTo>
                      <a:lnTo>
                        <a:pt x="16" y="8"/>
                      </a:lnTo>
                      <a:lnTo>
                        <a:pt x="20" y="7"/>
                      </a:lnTo>
                      <a:lnTo>
                        <a:pt x="23" y="5"/>
                      </a:lnTo>
                      <a:lnTo>
                        <a:pt x="23" y="0"/>
                      </a:lnTo>
                      <a:lnTo>
                        <a:pt x="19" y="0"/>
                      </a:lnTo>
                      <a:lnTo>
                        <a:pt x="15" y="1"/>
                      </a:lnTo>
                      <a:lnTo>
                        <a:pt x="11" y="3"/>
                      </a:lnTo>
                      <a:lnTo>
                        <a:pt x="8" y="5"/>
                      </a:lnTo>
                      <a:lnTo>
                        <a:pt x="5" y="8"/>
                      </a:lnTo>
                      <a:lnTo>
                        <a:pt x="3" y="11"/>
                      </a:lnTo>
                      <a:lnTo>
                        <a:pt x="1" y="16"/>
                      </a:lnTo>
                      <a:lnTo>
                        <a:pt x="0" y="19"/>
                      </a:lnTo>
                      <a:lnTo>
                        <a:pt x="7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30" name="Freeform 141"/>
                <p:cNvSpPr>
                  <a:spLocks/>
                </p:cNvSpPr>
                <p:nvPr/>
              </p:nvSpPr>
              <p:spPr bwMode="auto">
                <a:xfrm>
                  <a:off x="3087" y="1887"/>
                  <a:ext cx="12" cy="10"/>
                </a:xfrm>
                <a:custGeom>
                  <a:avLst/>
                  <a:gdLst>
                    <a:gd name="T0" fmla="*/ 23 w 23"/>
                    <a:gd name="T1" fmla="*/ 14 h 21"/>
                    <a:gd name="T2" fmla="*/ 23 w 23"/>
                    <a:gd name="T3" fmla="*/ 14 h 21"/>
                    <a:gd name="T4" fmla="*/ 20 w 23"/>
                    <a:gd name="T5" fmla="*/ 14 h 21"/>
                    <a:gd name="T6" fmla="*/ 16 w 23"/>
                    <a:gd name="T7" fmla="*/ 13 h 21"/>
                    <a:gd name="T8" fmla="*/ 14 w 23"/>
                    <a:gd name="T9" fmla="*/ 12 h 21"/>
                    <a:gd name="T10" fmla="*/ 12 w 23"/>
                    <a:gd name="T11" fmla="*/ 9 h 21"/>
                    <a:gd name="T12" fmla="*/ 10 w 23"/>
                    <a:gd name="T13" fmla="*/ 7 h 21"/>
                    <a:gd name="T14" fmla="*/ 8 w 23"/>
                    <a:gd name="T15" fmla="*/ 5 h 21"/>
                    <a:gd name="T16" fmla="*/ 7 w 23"/>
                    <a:gd name="T17" fmla="*/ 2 h 21"/>
                    <a:gd name="T18" fmla="*/ 7 w 23"/>
                    <a:gd name="T19" fmla="*/ 0 h 21"/>
                    <a:gd name="T20" fmla="*/ 0 w 23"/>
                    <a:gd name="T21" fmla="*/ 0 h 21"/>
                    <a:gd name="T22" fmla="*/ 1 w 23"/>
                    <a:gd name="T23" fmla="*/ 4 h 21"/>
                    <a:gd name="T24" fmla="*/ 3 w 23"/>
                    <a:gd name="T25" fmla="*/ 8 h 21"/>
                    <a:gd name="T26" fmla="*/ 5 w 23"/>
                    <a:gd name="T27" fmla="*/ 12 h 21"/>
                    <a:gd name="T28" fmla="*/ 7 w 23"/>
                    <a:gd name="T29" fmla="*/ 14 h 21"/>
                    <a:gd name="T30" fmla="*/ 11 w 23"/>
                    <a:gd name="T31" fmla="*/ 17 h 21"/>
                    <a:gd name="T32" fmla="*/ 15 w 23"/>
                    <a:gd name="T33" fmla="*/ 19 h 21"/>
                    <a:gd name="T34" fmla="*/ 19 w 23"/>
                    <a:gd name="T35" fmla="*/ 20 h 21"/>
                    <a:gd name="T36" fmla="*/ 23 w 23"/>
                    <a:gd name="T37" fmla="*/ 21 h 21"/>
                    <a:gd name="T38" fmla="*/ 23 w 23"/>
                    <a:gd name="T39" fmla="*/ 21 h 21"/>
                    <a:gd name="T40" fmla="*/ 23 w 23"/>
                    <a:gd name="T41" fmla="*/ 14 h 21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"/>
                    <a:gd name="T64" fmla="*/ 0 h 21"/>
                    <a:gd name="T65" fmla="*/ 23 w 23"/>
                    <a:gd name="T66" fmla="*/ 21 h 21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" h="21">
                      <a:moveTo>
                        <a:pt x="23" y="14"/>
                      </a:moveTo>
                      <a:lnTo>
                        <a:pt x="23" y="14"/>
                      </a:lnTo>
                      <a:lnTo>
                        <a:pt x="20" y="14"/>
                      </a:lnTo>
                      <a:lnTo>
                        <a:pt x="16" y="13"/>
                      </a:lnTo>
                      <a:lnTo>
                        <a:pt x="14" y="12"/>
                      </a:lnTo>
                      <a:lnTo>
                        <a:pt x="12" y="9"/>
                      </a:lnTo>
                      <a:lnTo>
                        <a:pt x="10" y="7"/>
                      </a:lnTo>
                      <a:lnTo>
                        <a:pt x="8" y="5"/>
                      </a:lnTo>
                      <a:lnTo>
                        <a:pt x="7" y="2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3" y="8"/>
                      </a:lnTo>
                      <a:lnTo>
                        <a:pt x="5" y="12"/>
                      </a:lnTo>
                      <a:lnTo>
                        <a:pt x="7" y="14"/>
                      </a:lnTo>
                      <a:lnTo>
                        <a:pt x="11" y="17"/>
                      </a:lnTo>
                      <a:lnTo>
                        <a:pt x="15" y="19"/>
                      </a:lnTo>
                      <a:lnTo>
                        <a:pt x="19" y="20"/>
                      </a:lnTo>
                      <a:lnTo>
                        <a:pt x="23" y="21"/>
                      </a:lnTo>
                      <a:lnTo>
                        <a:pt x="23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31" name="Freeform 142"/>
                <p:cNvSpPr>
                  <a:spLocks/>
                </p:cNvSpPr>
                <p:nvPr/>
              </p:nvSpPr>
              <p:spPr bwMode="auto">
                <a:xfrm>
                  <a:off x="2960" y="1864"/>
                  <a:ext cx="43" cy="10"/>
                </a:xfrm>
                <a:custGeom>
                  <a:avLst/>
                  <a:gdLst>
                    <a:gd name="T0" fmla="*/ 86 w 86"/>
                    <a:gd name="T1" fmla="*/ 6 h 21"/>
                    <a:gd name="T2" fmla="*/ 0 w 86"/>
                    <a:gd name="T3" fmla="*/ 21 h 21"/>
                    <a:gd name="T4" fmla="*/ 34 w 86"/>
                    <a:gd name="T5" fmla="*/ 0 h 21"/>
                    <a:gd name="T6" fmla="*/ 86 w 86"/>
                    <a:gd name="T7" fmla="*/ 6 h 2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6"/>
                    <a:gd name="T13" fmla="*/ 0 h 21"/>
                    <a:gd name="T14" fmla="*/ 86 w 86"/>
                    <a:gd name="T15" fmla="*/ 21 h 2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6" h="21">
                      <a:moveTo>
                        <a:pt x="86" y="6"/>
                      </a:moveTo>
                      <a:lnTo>
                        <a:pt x="0" y="21"/>
                      </a:lnTo>
                      <a:lnTo>
                        <a:pt x="34" y="0"/>
                      </a:lnTo>
                      <a:lnTo>
                        <a:pt x="8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32" name="Freeform 143"/>
                <p:cNvSpPr>
                  <a:spLocks/>
                </p:cNvSpPr>
                <p:nvPr/>
              </p:nvSpPr>
              <p:spPr bwMode="auto">
                <a:xfrm>
                  <a:off x="2952" y="1865"/>
                  <a:ext cx="51" cy="12"/>
                </a:xfrm>
                <a:custGeom>
                  <a:avLst/>
                  <a:gdLst>
                    <a:gd name="T0" fmla="*/ 13 w 102"/>
                    <a:gd name="T1" fmla="*/ 17 h 26"/>
                    <a:gd name="T2" fmla="*/ 16 w 102"/>
                    <a:gd name="T3" fmla="*/ 22 h 26"/>
                    <a:gd name="T4" fmla="*/ 102 w 102"/>
                    <a:gd name="T5" fmla="*/ 7 h 26"/>
                    <a:gd name="T6" fmla="*/ 101 w 102"/>
                    <a:gd name="T7" fmla="*/ 0 h 26"/>
                    <a:gd name="T8" fmla="*/ 15 w 102"/>
                    <a:gd name="T9" fmla="*/ 17 h 26"/>
                    <a:gd name="T10" fmla="*/ 17 w 102"/>
                    <a:gd name="T11" fmla="*/ 22 h 26"/>
                    <a:gd name="T12" fmla="*/ 13 w 102"/>
                    <a:gd name="T13" fmla="*/ 17 h 26"/>
                    <a:gd name="T14" fmla="*/ 0 w 102"/>
                    <a:gd name="T15" fmla="*/ 26 h 26"/>
                    <a:gd name="T16" fmla="*/ 16 w 102"/>
                    <a:gd name="T17" fmla="*/ 22 h 26"/>
                    <a:gd name="T18" fmla="*/ 13 w 102"/>
                    <a:gd name="T19" fmla="*/ 17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2"/>
                    <a:gd name="T31" fmla="*/ 0 h 26"/>
                    <a:gd name="T32" fmla="*/ 102 w 102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2" h="26">
                      <a:moveTo>
                        <a:pt x="13" y="17"/>
                      </a:moveTo>
                      <a:lnTo>
                        <a:pt x="16" y="22"/>
                      </a:lnTo>
                      <a:lnTo>
                        <a:pt x="102" y="7"/>
                      </a:lnTo>
                      <a:lnTo>
                        <a:pt x="101" y="0"/>
                      </a:lnTo>
                      <a:lnTo>
                        <a:pt x="15" y="17"/>
                      </a:lnTo>
                      <a:lnTo>
                        <a:pt x="17" y="22"/>
                      </a:lnTo>
                      <a:lnTo>
                        <a:pt x="13" y="17"/>
                      </a:lnTo>
                      <a:lnTo>
                        <a:pt x="0" y="26"/>
                      </a:lnTo>
                      <a:lnTo>
                        <a:pt x="16" y="22"/>
                      </a:lnTo>
                      <a:lnTo>
                        <a:pt x="13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33" name="Freeform 144"/>
                <p:cNvSpPr>
                  <a:spLocks/>
                </p:cNvSpPr>
                <p:nvPr/>
              </p:nvSpPr>
              <p:spPr bwMode="auto">
                <a:xfrm>
                  <a:off x="2959" y="1862"/>
                  <a:ext cx="19" cy="14"/>
                </a:xfrm>
                <a:custGeom>
                  <a:avLst/>
                  <a:gdLst>
                    <a:gd name="T0" fmla="*/ 38 w 40"/>
                    <a:gd name="T1" fmla="*/ 0 h 27"/>
                    <a:gd name="T2" fmla="*/ 36 w 40"/>
                    <a:gd name="T3" fmla="*/ 0 h 27"/>
                    <a:gd name="T4" fmla="*/ 0 w 40"/>
                    <a:gd name="T5" fmla="*/ 22 h 27"/>
                    <a:gd name="T6" fmla="*/ 4 w 40"/>
                    <a:gd name="T7" fmla="*/ 27 h 27"/>
                    <a:gd name="T8" fmla="*/ 40 w 40"/>
                    <a:gd name="T9" fmla="*/ 5 h 27"/>
                    <a:gd name="T10" fmla="*/ 37 w 40"/>
                    <a:gd name="T11" fmla="*/ 5 h 27"/>
                    <a:gd name="T12" fmla="*/ 38 w 40"/>
                    <a:gd name="T13" fmla="*/ 0 h 27"/>
                    <a:gd name="T14" fmla="*/ 37 w 40"/>
                    <a:gd name="T15" fmla="*/ 0 h 27"/>
                    <a:gd name="T16" fmla="*/ 36 w 40"/>
                    <a:gd name="T17" fmla="*/ 0 h 27"/>
                    <a:gd name="T18" fmla="*/ 38 w 40"/>
                    <a:gd name="T19" fmla="*/ 0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0"/>
                    <a:gd name="T31" fmla="*/ 0 h 27"/>
                    <a:gd name="T32" fmla="*/ 40 w 40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0" h="27">
                      <a:moveTo>
                        <a:pt x="38" y="0"/>
                      </a:moveTo>
                      <a:lnTo>
                        <a:pt x="36" y="0"/>
                      </a:lnTo>
                      <a:lnTo>
                        <a:pt x="0" y="22"/>
                      </a:lnTo>
                      <a:lnTo>
                        <a:pt x="4" y="27"/>
                      </a:lnTo>
                      <a:lnTo>
                        <a:pt x="40" y="5"/>
                      </a:lnTo>
                      <a:lnTo>
                        <a:pt x="37" y="5"/>
                      </a:lnTo>
                      <a:lnTo>
                        <a:pt x="38" y="0"/>
                      </a:lnTo>
                      <a:lnTo>
                        <a:pt x="37" y="0"/>
                      </a:lnTo>
                      <a:lnTo>
                        <a:pt x="36" y="0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34" name="Freeform 145"/>
                <p:cNvSpPr>
                  <a:spLocks/>
                </p:cNvSpPr>
                <p:nvPr/>
              </p:nvSpPr>
              <p:spPr bwMode="auto">
                <a:xfrm>
                  <a:off x="2977" y="1862"/>
                  <a:ext cx="36" cy="6"/>
                </a:xfrm>
                <a:custGeom>
                  <a:avLst/>
                  <a:gdLst>
                    <a:gd name="T0" fmla="*/ 52 w 72"/>
                    <a:gd name="T1" fmla="*/ 12 h 12"/>
                    <a:gd name="T2" fmla="*/ 52 w 72"/>
                    <a:gd name="T3" fmla="*/ 5 h 12"/>
                    <a:gd name="T4" fmla="*/ 1 w 72"/>
                    <a:gd name="T5" fmla="*/ 0 h 12"/>
                    <a:gd name="T6" fmla="*/ 0 w 72"/>
                    <a:gd name="T7" fmla="*/ 5 h 12"/>
                    <a:gd name="T8" fmla="*/ 51 w 72"/>
                    <a:gd name="T9" fmla="*/ 12 h 12"/>
                    <a:gd name="T10" fmla="*/ 51 w 72"/>
                    <a:gd name="T11" fmla="*/ 5 h 12"/>
                    <a:gd name="T12" fmla="*/ 52 w 72"/>
                    <a:gd name="T13" fmla="*/ 12 h 12"/>
                    <a:gd name="T14" fmla="*/ 72 w 72"/>
                    <a:gd name="T15" fmla="*/ 9 h 12"/>
                    <a:gd name="T16" fmla="*/ 52 w 72"/>
                    <a:gd name="T17" fmla="*/ 5 h 12"/>
                    <a:gd name="T18" fmla="*/ 52 w 72"/>
                    <a:gd name="T19" fmla="*/ 12 h 1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72"/>
                    <a:gd name="T31" fmla="*/ 0 h 12"/>
                    <a:gd name="T32" fmla="*/ 72 w 72"/>
                    <a:gd name="T33" fmla="*/ 12 h 1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72" h="12">
                      <a:moveTo>
                        <a:pt x="52" y="12"/>
                      </a:moveTo>
                      <a:lnTo>
                        <a:pt x="52" y="5"/>
                      </a:lnTo>
                      <a:lnTo>
                        <a:pt x="1" y="0"/>
                      </a:lnTo>
                      <a:lnTo>
                        <a:pt x="0" y="5"/>
                      </a:lnTo>
                      <a:lnTo>
                        <a:pt x="51" y="12"/>
                      </a:lnTo>
                      <a:lnTo>
                        <a:pt x="51" y="5"/>
                      </a:lnTo>
                      <a:lnTo>
                        <a:pt x="52" y="12"/>
                      </a:lnTo>
                      <a:lnTo>
                        <a:pt x="72" y="9"/>
                      </a:lnTo>
                      <a:lnTo>
                        <a:pt x="52" y="5"/>
                      </a:lnTo>
                      <a:lnTo>
                        <a:pt x="52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35" name="Freeform 146"/>
                <p:cNvSpPr>
                  <a:spLocks/>
                </p:cNvSpPr>
                <p:nvPr/>
              </p:nvSpPr>
              <p:spPr bwMode="auto">
                <a:xfrm>
                  <a:off x="2981" y="1892"/>
                  <a:ext cx="20" cy="17"/>
                </a:xfrm>
                <a:custGeom>
                  <a:avLst/>
                  <a:gdLst>
                    <a:gd name="T0" fmla="*/ 20 w 41"/>
                    <a:gd name="T1" fmla="*/ 33 h 33"/>
                    <a:gd name="T2" fmla="*/ 16 w 41"/>
                    <a:gd name="T3" fmla="*/ 32 h 33"/>
                    <a:gd name="T4" fmla="*/ 13 w 41"/>
                    <a:gd name="T5" fmla="*/ 32 h 33"/>
                    <a:gd name="T6" fmla="*/ 10 w 41"/>
                    <a:gd name="T7" fmla="*/ 30 h 33"/>
                    <a:gd name="T8" fmla="*/ 6 w 41"/>
                    <a:gd name="T9" fmla="*/ 27 h 33"/>
                    <a:gd name="T10" fmla="*/ 4 w 41"/>
                    <a:gd name="T11" fmla="*/ 25 h 33"/>
                    <a:gd name="T12" fmla="*/ 1 w 41"/>
                    <a:gd name="T13" fmla="*/ 23 h 33"/>
                    <a:gd name="T14" fmla="*/ 1 w 41"/>
                    <a:gd name="T15" fmla="*/ 19 h 33"/>
                    <a:gd name="T16" fmla="*/ 0 w 41"/>
                    <a:gd name="T17" fmla="*/ 16 h 33"/>
                    <a:gd name="T18" fmla="*/ 1 w 41"/>
                    <a:gd name="T19" fmla="*/ 12 h 33"/>
                    <a:gd name="T20" fmla="*/ 1 w 41"/>
                    <a:gd name="T21" fmla="*/ 9 h 33"/>
                    <a:gd name="T22" fmla="*/ 4 w 41"/>
                    <a:gd name="T23" fmla="*/ 7 h 33"/>
                    <a:gd name="T24" fmla="*/ 6 w 41"/>
                    <a:gd name="T25" fmla="*/ 4 h 33"/>
                    <a:gd name="T26" fmla="*/ 10 w 41"/>
                    <a:gd name="T27" fmla="*/ 2 h 33"/>
                    <a:gd name="T28" fmla="*/ 13 w 41"/>
                    <a:gd name="T29" fmla="*/ 1 h 33"/>
                    <a:gd name="T30" fmla="*/ 16 w 41"/>
                    <a:gd name="T31" fmla="*/ 0 h 33"/>
                    <a:gd name="T32" fmla="*/ 20 w 41"/>
                    <a:gd name="T33" fmla="*/ 0 h 33"/>
                    <a:gd name="T34" fmla="*/ 25 w 41"/>
                    <a:gd name="T35" fmla="*/ 0 h 33"/>
                    <a:gd name="T36" fmla="*/ 28 w 41"/>
                    <a:gd name="T37" fmla="*/ 1 h 33"/>
                    <a:gd name="T38" fmla="*/ 31 w 41"/>
                    <a:gd name="T39" fmla="*/ 2 h 33"/>
                    <a:gd name="T40" fmla="*/ 35 w 41"/>
                    <a:gd name="T41" fmla="*/ 4 h 33"/>
                    <a:gd name="T42" fmla="*/ 37 w 41"/>
                    <a:gd name="T43" fmla="*/ 7 h 33"/>
                    <a:gd name="T44" fmla="*/ 38 w 41"/>
                    <a:gd name="T45" fmla="*/ 9 h 33"/>
                    <a:gd name="T46" fmla="*/ 40 w 41"/>
                    <a:gd name="T47" fmla="*/ 12 h 33"/>
                    <a:gd name="T48" fmla="*/ 41 w 41"/>
                    <a:gd name="T49" fmla="*/ 16 h 33"/>
                    <a:gd name="T50" fmla="*/ 40 w 41"/>
                    <a:gd name="T51" fmla="*/ 19 h 33"/>
                    <a:gd name="T52" fmla="*/ 38 w 41"/>
                    <a:gd name="T53" fmla="*/ 23 h 33"/>
                    <a:gd name="T54" fmla="*/ 37 w 41"/>
                    <a:gd name="T55" fmla="*/ 25 h 33"/>
                    <a:gd name="T56" fmla="*/ 35 w 41"/>
                    <a:gd name="T57" fmla="*/ 27 h 33"/>
                    <a:gd name="T58" fmla="*/ 31 w 41"/>
                    <a:gd name="T59" fmla="*/ 30 h 33"/>
                    <a:gd name="T60" fmla="*/ 28 w 41"/>
                    <a:gd name="T61" fmla="*/ 32 h 33"/>
                    <a:gd name="T62" fmla="*/ 25 w 41"/>
                    <a:gd name="T63" fmla="*/ 32 h 33"/>
                    <a:gd name="T64" fmla="*/ 20 w 41"/>
                    <a:gd name="T65" fmla="*/ 33 h 3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41"/>
                    <a:gd name="T100" fmla="*/ 0 h 33"/>
                    <a:gd name="T101" fmla="*/ 41 w 41"/>
                    <a:gd name="T102" fmla="*/ 33 h 3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41" h="33">
                      <a:moveTo>
                        <a:pt x="20" y="33"/>
                      </a:moveTo>
                      <a:lnTo>
                        <a:pt x="16" y="32"/>
                      </a:lnTo>
                      <a:lnTo>
                        <a:pt x="13" y="32"/>
                      </a:lnTo>
                      <a:lnTo>
                        <a:pt x="10" y="30"/>
                      </a:lnTo>
                      <a:lnTo>
                        <a:pt x="6" y="27"/>
                      </a:lnTo>
                      <a:lnTo>
                        <a:pt x="4" y="25"/>
                      </a:lnTo>
                      <a:lnTo>
                        <a:pt x="1" y="23"/>
                      </a:lnTo>
                      <a:lnTo>
                        <a:pt x="1" y="19"/>
                      </a:lnTo>
                      <a:lnTo>
                        <a:pt x="0" y="16"/>
                      </a:lnTo>
                      <a:lnTo>
                        <a:pt x="1" y="12"/>
                      </a:lnTo>
                      <a:lnTo>
                        <a:pt x="1" y="9"/>
                      </a:lnTo>
                      <a:lnTo>
                        <a:pt x="4" y="7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3" y="1"/>
                      </a:lnTo>
                      <a:lnTo>
                        <a:pt x="16" y="0"/>
                      </a:lnTo>
                      <a:lnTo>
                        <a:pt x="20" y="0"/>
                      </a:lnTo>
                      <a:lnTo>
                        <a:pt x="25" y="0"/>
                      </a:lnTo>
                      <a:lnTo>
                        <a:pt x="28" y="1"/>
                      </a:lnTo>
                      <a:lnTo>
                        <a:pt x="31" y="2"/>
                      </a:lnTo>
                      <a:lnTo>
                        <a:pt x="35" y="4"/>
                      </a:lnTo>
                      <a:lnTo>
                        <a:pt x="37" y="7"/>
                      </a:lnTo>
                      <a:lnTo>
                        <a:pt x="38" y="9"/>
                      </a:lnTo>
                      <a:lnTo>
                        <a:pt x="40" y="12"/>
                      </a:lnTo>
                      <a:lnTo>
                        <a:pt x="41" y="16"/>
                      </a:lnTo>
                      <a:lnTo>
                        <a:pt x="40" y="19"/>
                      </a:lnTo>
                      <a:lnTo>
                        <a:pt x="38" y="23"/>
                      </a:lnTo>
                      <a:lnTo>
                        <a:pt x="37" y="25"/>
                      </a:lnTo>
                      <a:lnTo>
                        <a:pt x="35" y="27"/>
                      </a:lnTo>
                      <a:lnTo>
                        <a:pt x="31" y="30"/>
                      </a:lnTo>
                      <a:lnTo>
                        <a:pt x="28" y="32"/>
                      </a:lnTo>
                      <a:lnTo>
                        <a:pt x="25" y="32"/>
                      </a:lnTo>
                      <a:lnTo>
                        <a:pt x="20" y="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36" name="Freeform 147"/>
                <p:cNvSpPr>
                  <a:spLocks/>
                </p:cNvSpPr>
                <p:nvPr/>
              </p:nvSpPr>
              <p:spPr bwMode="auto">
                <a:xfrm>
                  <a:off x="2979" y="1900"/>
                  <a:ext cx="12" cy="11"/>
                </a:xfrm>
                <a:custGeom>
                  <a:avLst/>
                  <a:gdLst>
                    <a:gd name="T0" fmla="*/ 0 w 23"/>
                    <a:gd name="T1" fmla="*/ 0 h 21"/>
                    <a:gd name="T2" fmla="*/ 0 w 23"/>
                    <a:gd name="T3" fmla="*/ 0 h 21"/>
                    <a:gd name="T4" fmla="*/ 1 w 23"/>
                    <a:gd name="T5" fmla="*/ 4 h 21"/>
                    <a:gd name="T6" fmla="*/ 2 w 23"/>
                    <a:gd name="T7" fmla="*/ 8 h 21"/>
                    <a:gd name="T8" fmla="*/ 4 w 23"/>
                    <a:gd name="T9" fmla="*/ 11 h 21"/>
                    <a:gd name="T10" fmla="*/ 7 w 23"/>
                    <a:gd name="T11" fmla="*/ 14 h 21"/>
                    <a:gd name="T12" fmla="*/ 11 w 23"/>
                    <a:gd name="T13" fmla="*/ 17 h 21"/>
                    <a:gd name="T14" fmla="*/ 15 w 23"/>
                    <a:gd name="T15" fmla="*/ 18 h 21"/>
                    <a:gd name="T16" fmla="*/ 19 w 23"/>
                    <a:gd name="T17" fmla="*/ 19 h 21"/>
                    <a:gd name="T18" fmla="*/ 23 w 23"/>
                    <a:gd name="T19" fmla="*/ 21 h 21"/>
                    <a:gd name="T20" fmla="*/ 23 w 23"/>
                    <a:gd name="T21" fmla="*/ 14 h 21"/>
                    <a:gd name="T22" fmla="*/ 21 w 23"/>
                    <a:gd name="T23" fmla="*/ 14 h 21"/>
                    <a:gd name="T24" fmla="*/ 17 w 23"/>
                    <a:gd name="T25" fmla="*/ 13 h 21"/>
                    <a:gd name="T26" fmla="*/ 14 w 23"/>
                    <a:gd name="T27" fmla="*/ 11 h 21"/>
                    <a:gd name="T28" fmla="*/ 11 w 23"/>
                    <a:gd name="T29" fmla="*/ 9 h 21"/>
                    <a:gd name="T30" fmla="*/ 9 w 23"/>
                    <a:gd name="T31" fmla="*/ 7 h 21"/>
                    <a:gd name="T32" fmla="*/ 8 w 23"/>
                    <a:gd name="T33" fmla="*/ 6 h 21"/>
                    <a:gd name="T34" fmla="*/ 7 w 23"/>
                    <a:gd name="T35" fmla="*/ 3 h 21"/>
                    <a:gd name="T36" fmla="*/ 7 w 23"/>
                    <a:gd name="T37" fmla="*/ 0 h 21"/>
                    <a:gd name="T38" fmla="*/ 7 w 23"/>
                    <a:gd name="T39" fmla="*/ 0 h 21"/>
                    <a:gd name="T40" fmla="*/ 0 w 23"/>
                    <a:gd name="T41" fmla="*/ 0 h 21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"/>
                    <a:gd name="T64" fmla="*/ 0 h 21"/>
                    <a:gd name="T65" fmla="*/ 23 w 23"/>
                    <a:gd name="T66" fmla="*/ 21 h 21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" h="2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2" y="8"/>
                      </a:lnTo>
                      <a:lnTo>
                        <a:pt x="4" y="11"/>
                      </a:lnTo>
                      <a:lnTo>
                        <a:pt x="7" y="14"/>
                      </a:lnTo>
                      <a:lnTo>
                        <a:pt x="11" y="17"/>
                      </a:lnTo>
                      <a:lnTo>
                        <a:pt x="15" y="18"/>
                      </a:lnTo>
                      <a:lnTo>
                        <a:pt x="19" y="19"/>
                      </a:lnTo>
                      <a:lnTo>
                        <a:pt x="23" y="21"/>
                      </a:lnTo>
                      <a:lnTo>
                        <a:pt x="23" y="14"/>
                      </a:lnTo>
                      <a:lnTo>
                        <a:pt x="21" y="14"/>
                      </a:lnTo>
                      <a:lnTo>
                        <a:pt x="17" y="13"/>
                      </a:lnTo>
                      <a:lnTo>
                        <a:pt x="14" y="11"/>
                      </a:lnTo>
                      <a:lnTo>
                        <a:pt x="11" y="9"/>
                      </a:lnTo>
                      <a:lnTo>
                        <a:pt x="9" y="7"/>
                      </a:lnTo>
                      <a:lnTo>
                        <a:pt x="8" y="6"/>
                      </a:lnTo>
                      <a:lnTo>
                        <a:pt x="7" y="3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37" name="Freeform 148"/>
                <p:cNvSpPr>
                  <a:spLocks/>
                </p:cNvSpPr>
                <p:nvPr/>
              </p:nvSpPr>
              <p:spPr bwMode="auto">
                <a:xfrm>
                  <a:off x="2979" y="1891"/>
                  <a:ext cx="12" cy="9"/>
                </a:xfrm>
                <a:custGeom>
                  <a:avLst/>
                  <a:gdLst>
                    <a:gd name="T0" fmla="*/ 23 w 23"/>
                    <a:gd name="T1" fmla="*/ 0 h 20"/>
                    <a:gd name="T2" fmla="*/ 23 w 23"/>
                    <a:gd name="T3" fmla="*/ 0 h 20"/>
                    <a:gd name="T4" fmla="*/ 19 w 23"/>
                    <a:gd name="T5" fmla="*/ 0 h 20"/>
                    <a:gd name="T6" fmla="*/ 15 w 23"/>
                    <a:gd name="T7" fmla="*/ 1 h 20"/>
                    <a:gd name="T8" fmla="*/ 11 w 23"/>
                    <a:gd name="T9" fmla="*/ 4 h 20"/>
                    <a:gd name="T10" fmla="*/ 7 w 23"/>
                    <a:gd name="T11" fmla="*/ 6 h 20"/>
                    <a:gd name="T12" fmla="*/ 4 w 23"/>
                    <a:gd name="T13" fmla="*/ 8 h 20"/>
                    <a:gd name="T14" fmla="*/ 2 w 23"/>
                    <a:gd name="T15" fmla="*/ 12 h 20"/>
                    <a:gd name="T16" fmla="*/ 1 w 23"/>
                    <a:gd name="T17" fmla="*/ 16 h 20"/>
                    <a:gd name="T18" fmla="*/ 0 w 23"/>
                    <a:gd name="T19" fmla="*/ 20 h 20"/>
                    <a:gd name="T20" fmla="*/ 7 w 23"/>
                    <a:gd name="T21" fmla="*/ 20 h 20"/>
                    <a:gd name="T22" fmla="*/ 7 w 23"/>
                    <a:gd name="T23" fmla="*/ 18 h 20"/>
                    <a:gd name="T24" fmla="*/ 8 w 23"/>
                    <a:gd name="T25" fmla="*/ 15 h 20"/>
                    <a:gd name="T26" fmla="*/ 9 w 23"/>
                    <a:gd name="T27" fmla="*/ 13 h 20"/>
                    <a:gd name="T28" fmla="*/ 11 w 23"/>
                    <a:gd name="T29" fmla="*/ 11 h 20"/>
                    <a:gd name="T30" fmla="*/ 14 w 23"/>
                    <a:gd name="T31" fmla="*/ 8 h 20"/>
                    <a:gd name="T32" fmla="*/ 17 w 23"/>
                    <a:gd name="T33" fmla="*/ 8 h 20"/>
                    <a:gd name="T34" fmla="*/ 21 w 23"/>
                    <a:gd name="T35" fmla="*/ 7 h 20"/>
                    <a:gd name="T36" fmla="*/ 23 w 23"/>
                    <a:gd name="T37" fmla="*/ 6 h 20"/>
                    <a:gd name="T38" fmla="*/ 23 w 23"/>
                    <a:gd name="T39" fmla="*/ 6 h 20"/>
                    <a:gd name="T40" fmla="*/ 23 w 23"/>
                    <a:gd name="T41" fmla="*/ 0 h 2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"/>
                    <a:gd name="T64" fmla="*/ 0 h 20"/>
                    <a:gd name="T65" fmla="*/ 23 w 23"/>
                    <a:gd name="T66" fmla="*/ 20 h 2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" h="20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lnTo>
                        <a:pt x="15" y="1"/>
                      </a:lnTo>
                      <a:lnTo>
                        <a:pt x="11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2" y="12"/>
                      </a:lnTo>
                      <a:lnTo>
                        <a:pt x="1" y="16"/>
                      </a:lnTo>
                      <a:lnTo>
                        <a:pt x="0" y="20"/>
                      </a:lnTo>
                      <a:lnTo>
                        <a:pt x="7" y="20"/>
                      </a:lnTo>
                      <a:lnTo>
                        <a:pt x="7" y="18"/>
                      </a:lnTo>
                      <a:lnTo>
                        <a:pt x="8" y="15"/>
                      </a:lnTo>
                      <a:lnTo>
                        <a:pt x="9" y="13"/>
                      </a:lnTo>
                      <a:lnTo>
                        <a:pt x="11" y="11"/>
                      </a:lnTo>
                      <a:lnTo>
                        <a:pt x="14" y="8"/>
                      </a:lnTo>
                      <a:lnTo>
                        <a:pt x="17" y="8"/>
                      </a:lnTo>
                      <a:lnTo>
                        <a:pt x="21" y="7"/>
                      </a:lnTo>
                      <a:lnTo>
                        <a:pt x="23" y="6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38" name="Freeform 149"/>
                <p:cNvSpPr>
                  <a:spLocks/>
                </p:cNvSpPr>
                <p:nvPr/>
              </p:nvSpPr>
              <p:spPr bwMode="auto">
                <a:xfrm>
                  <a:off x="2991" y="1891"/>
                  <a:ext cx="11" cy="9"/>
                </a:xfrm>
                <a:custGeom>
                  <a:avLst/>
                  <a:gdLst>
                    <a:gd name="T0" fmla="*/ 23 w 23"/>
                    <a:gd name="T1" fmla="*/ 20 h 20"/>
                    <a:gd name="T2" fmla="*/ 23 w 23"/>
                    <a:gd name="T3" fmla="*/ 20 h 20"/>
                    <a:gd name="T4" fmla="*/ 23 w 23"/>
                    <a:gd name="T5" fmla="*/ 16 h 20"/>
                    <a:gd name="T6" fmla="*/ 22 w 23"/>
                    <a:gd name="T7" fmla="*/ 12 h 20"/>
                    <a:gd name="T8" fmla="*/ 20 w 23"/>
                    <a:gd name="T9" fmla="*/ 8 h 20"/>
                    <a:gd name="T10" fmla="*/ 16 w 23"/>
                    <a:gd name="T11" fmla="*/ 6 h 20"/>
                    <a:gd name="T12" fmla="*/ 13 w 23"/>
                    <a:gd name="T13" fmla="*/ 4 h 20"/>
                    <a:gd name="T14" fmla="*/ 9 w 23"/>
                    <a:gd name="T15" fmla="*/ 1 h 20"/>
                    <a:gd name="T16" fmla="*/ 5 w 23"/>
                    <a:gd name="T17" fmla="*/ 0 h 20"/>
                    <a:gd name="T18" fmla="*/ 0 w 23"/>
                    <a:gd name="T19" fmla="*/ 0 h 20"/>
                    <a:gd name="T20" fmla="*/ 0 w 23"/>
                    <a:gd name="T21" fmla="*/ 6 h 20"/>
                    <a:gd name="T22" fmla="*/ 5 w 23"/>
                    <a:gd name="T23" fmla="*/ 7 h 20"/>
                    <a:gd name="T24" fmla="*/ 7 w 23"/>
                    <a:gd name="T25" fmla="*/ 8 h 20"/>
                    <a:gd name="T26" fmla="*/ 10 w 23"/>
                    <a:gd name="T27" fmla="*/ 8 h 20"/>
                    <a:gd name="T28" fmla="*/ 13 w 23"/>
                    <a:gd name="T29" fmla="*/ 11 h 20"/>
                    <a:gd name="T30" fmla="*/ 15 w 23"/>
                    <a:gd name="T31" fmla="*/ 13 h 20"/>
                    <a:gd name="T32" fmla="*/ 16 w 23"/>
                    <a:gd name="T33" fmla="*/ 15 h 20"/>
                    <a:gd name="T34" fmla="*/ 16 w 23"/>
                    <a:gd name="T35" fmla="*/ 18 h 20"/>
                    <a:gd name="T36" fmla="*/ 17 w 23"/>
                    <a:gd name="T37" fmla="*/ 20 h 20"/>
                    <a:gd name="T38" fmla="*/ 17 w 23"/>
                    <a:gd name="T39" fmla="*/ 20 h 20"/>
                    <a:gd name="T40" fmla="*/ 23 w 23"/>
                    <a:gd name="T41" fmla="*/ 20 h 2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"/>
                    <a:gd name="T64" fmla="*/ 0 h 20"/>
                    <a:gd name="T65" fmla="*/ 23 w 23"/>
                    <a:gd name="T66" fmla="*/ 20 h 2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" h="20">
                      <a:moveTo>
                        <a:pt x="23" y="20"/>
                      </a:moveTo>
                      <a:lnTo>
                        <a:pt x="23" y="20"/>
                      </a:lnTo>
                      <a:lnTo>
                        <a:pt x="23" y="16"/>
                      </a:lnTo>
                      <a:lnTo>
                        <a:pt x="22" y="12"/>
                      </a:lnTo>
                      <a:lnTo>
                        <a:pt x="20" y="8"/>
                      </a:lnTo>
                      <a:lnTo>
                        <a:pt x="16" y="6"/>
                      </a:lnTo>
                      <a:lnTo>
                        <a:pt x="13" y="4"/>
                      </a:lnTo>
                      <a:lnTo>
                        <a:pt x="9" y="1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5" y="7"/>
                      </a:lnTo>
                      <a:lnTo>
                        <a:pt x="7" y="8"/>
                      </a:lnTo>
                      <a:lnTo>
                        <a:pt x="10" y="8"/>
                      </a:lnTo>
                      <a:lnTo>
                        <a:pt x="13" y="11"/>
                      </a:lnTo>
                      <a:lnTo>
                        <a:pt x="15" y="13"/>
                      </a:lnTo>
                      <a:lnTo>
                        <a:pt x="16" y="15"/>
                      </a:lnTo>
                      <a:lnTo>
                        <a:pt x="16" y="18"/>
                      </a:lnTo>
                      <a:lnTo>
                        <a:pt x="17" y="20"/>
                      </a:lnTo>
                      <a:lnTo>
                        <a:pt x="23" y="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39" name="Freeform 150"/>
                <p:cNvSpPr>
                  <a:spLocks/>
                </p:cNvSpPr>
                <p:nvPr/>
              </p:nvSpPr>
              <p:spPr bwMode="auto">
                <a:xfrm>
                  <a:off x="2991" y="1900"/>
                  <a:ext cx="11" cy="11"/>
                </a:xfrm>
                <a:custGeom>
                  <a:avLst/>
                  <a:gdLst>
                    <a:gd name="T0" fmla="*/ 0 w 23"/>
                    <a:gd name="T1" fmla="*/ 21 h 21"/>
                    <a:gd name="T2" fmla="*/ 0 w 23"/>
                    <a:gd name="T3" fmla="*/ 21 h 21"/>
                    <a:gd name="T4" fmla="*/ 5 w 23"/>
                    <a:gd name="T5" fmla="*/ 19 h 21"/>
                    <a:gd name="T6" fmla="*/ 9 w 23"/>
                    <a:gd name="T7" fmla="*/ 18 h 21"/>
                    <a:gd name="T8" fmla="*/ 13 w 23"/>
                    <a:gd name="T9" fmla="*/ 17 h 21"/>
                    <a:gd name="T10" fmla="*/ 16 w 23"/>
                    <a:gd name="T11" fmla="*/ 14 h 21"/>
                    <a:gd name="T12" fmla="*/ 20 w 23"/>
                    <a:gd name="T13" fmla="*/ 11 h 21"/>
                    <a:gd name="T14" fmla="*/ 22 w 23"/>
                    <a:gd name="T15" fmla="*/ 8 h 21"/>
                    <a:gd name="T16" fmla="*/ 23 w 23"/>
                    <a:gd name="T17" fmla="*/ 4 h 21"/>
                    <a:gd name="T18" fmla="*/ 23 w 23"/>
                    <a:gd name="T19" fmla="*/ 0 h 21"/>
                    <a:gd name="T20" fmla="*/ 17 w 23"/>
                    <a:gd name="T21" fmla="*/ 0 h 21"/>
                    <a:gd name="T22" fmla="*/ 16 w 23"/>
                    <a:gd name="T23" fmla="*/ 3 h 21"/>
                    <a:gd name="T24" fmla="*/ 16 w 23"/>
                    <a:gd name="T25" fmla="*/ 6 h 21"/>
                    <a:gd name="T26" fmla="*/ 15 w 23"/>
                    <a:gd name="T27" fmla="*/ 8 h 21"/>
                    <a:gd name="T28" fmla="*/ 13 w 23"/>
                    <a:gd name="T29" fmla="*/ 9 h 21"/>
                    <a:gd name="T30" fmla="*/ 10 w 23"/>
                    <a:gd name="T31" fmla="*/ 11 h 21"/>
                    <a:gd name="T32" fmla="*/ 7 w 23"/>
                    <a:gd name="T33" fmla="*/ 13 h 21"/>
                    <a:gd name="T34" fmla="*/ 5 w 23"/>
                    <a:gd name="T35" fmla="*/ 14 h 21"/>
                    <a:gd name="T36" fmla="*/ 0 w 23"/>
                    <a:gd name="T37" fmla="*/ 14 h 21"/>
                    <a:gd name="T38" fmla="*/ 0 w 23"/>
                    <a:gd name="T39" fmla="*/ 14 h 21"/>
                    <a:gd name="T40" fmla="*/ 0 w 23"/>
                    <a:gd name="T41" fmla="*/ 21 h 21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"/>
                    <a:gd name="T64" fmla="*/ 0 h 21"/>
                    <a:gd name="T65" fmla="*/ 23 w 23"/>
                    <a:gd name="T66" fmla="*/ 21 h 21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" h="21">
                      <a:moveTo>
                        <a:pt x="0" y="21"/>
                      </a:moveTo>
                      <a:lnTo>
                        <a:pt x="0" y="21"/>
                      </a:lnTo>
                      <a:lnTo>
                        <a:pt x="5" y="19"/>
                      </a:lnTo>
                      <a:lnTo>
                        <a:pt x="9" y="18"/>
                      </a:lnTo>
                      <a:lnTo>
                        <a:pt x="13" y="17"/>
                      </a:lnTo>
                      <a:lnTo>
                        <a:pt x="16" y="14"/>
                      </a:lnTo>
                      <a:lnTo>
                        <a:pt x="20" y="11"/>
                      </a:lnTo>
                      <a:lnTo>
                        <a:pt x="22" y="8"/>
                      </a:lnTo>
                      <a:lnTo>
                        <a:pt x="23" y="4"/>
                      </a:lnTo>
                      <a:lnTo>
                        <a:pt x="23" y="0"/>
                      </a:lnTo>
                      <a:lnTo>
                        <a:pt x="17" y="0"/>
                      </a:lnTo>
                      <a:lnTo>
                        <a:pt x="16" y="3"/>
                      </a:lnTo>
                      <a:lnTo>
                        <a:pt x="16" y="6"/>
                      </a:lnTo>
                      <a:lnTo>
                        <a:pt x="15" y="8"/>
                      </a:lnTo>
                      <a:lnTo>
                        <a:pt x="13" y="9"/>
                      </a:lnTo>
                      <a:lnTo>
                        <a:pt x="10" y="11"/>
                      </a:lnTo>
                      <a:lnTo>
                        <a:pt x="7" y="13"/>
                      </a:lnTo>
                      <a:lnTo>
                        <a:pt x="5" y="14"/>
                      </a:lnTo>
                      <a:lnTo>
                        <a:pt x="0" y="14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40" name="Freeform 151"/>
                <p:cNvSpPr>
                  <a:spLocks/>
                </p:cNvSpPr>
                <p:nvPr/>
              </p:nvSpPr>
              <p:spPr bwMode="auto">
                <a:xfrm>
                  <a:off x="3011" y="1968"/>
                  <a:ext cx="94" cy="38"/>
                </a:xfrm>
                <a:custGeom>
                  <a:avLst/>
                  <a:gdLst>
                    <a:gd name="T0" fmla="*/ 0 w 188"/>
                    <a:gd name="T1" fmla="*/ 27 h 76"/>
                    <a:gd name="T2" fmla="*/ 188 w 188"/>
                    <a:gd name="T3" fmla="*/ 0 h 76"/>
                    <a:gd name="T4" fmla="*/ 187 w 188"/>
                    <a:gd name="T5" fmla="*/ 1 h 76"/>
                    <a:gd name="T6" fmla="*/ 186 w 188"/>
                    <a:gd name="T7" fmla="*/ 3 h 76"/>
                    <a:gd name="T8" fmla="*/ 185 w 188"/>
                    <a:gd name="T9" fmla="*/ 7 h 76"/>
                    <a:gd name="T10" fmla="*/ 181 w 188"/>
                    <a:gd name="T11" fmla="*/ 11 h 76"/>
                    <a:gd name="T12" fmla="*/ 179 w 188"/>
                    <a:gd name="T13" fmla="*/ 17 h 76"/>
                    <a:gd name="T14" fmla="*/ 174 w 188"/>
                    <a:gd name="T15" fmla="*/ 23 h 76"/>
                    <a:gd name="T16" fmla="*/ 170 w 188"/>
                    <a:gd name="T17" fmla="*/ 30 h 76"/>
                    <a:gd name="T18" fmla="*/ 165 w 188"/>
                    <a:gd name="T19" fmla="*/ 37 h 76"/>
                    <a:gd name="T20" fmla="*/ 159 w 188"/>
                    <a:gd name="T21" fmla="*/ 44 h 76"/>
                    <a:gd name="T22" fmla="*/ 153 w 188"/>
                    <a:gd name="T23" fmla="*/ 50 h 76"/>
                    <a:gd name="T24" fmla="*/ 147 w 188"/>
                    <a:gd name="T25" fmla="*/ 56 h 76"/>
                    <a:gd name="T26" fmla="*/ 139 w 188"/>
                    <a:gd name="T27" fmla="*/ 62 h 76"/>
                    <a:gd name="T28" fmla="*/ 130 w 188"/>
                    <a:gd name="T29" fmla="*/ 68 h 76"/>
                    <a:gd name="T30" fmla="*/ 122 w 188"/>
                    <a:gd name="T31" fmla="*/ 71 h 76"/>
                    <a:gd name="T32" fmla="*/ 113 w 188"/>
                    <a:gd name="T33" fmla="*/ 75 h 76"/>
                    <a:gd name="T34" fmla="*/ 104 w 188"/>
                    <a:gd name="T35" fmla="*/ 76 h 76"/>
                    <a:gd name="T36" fmla="*/ 94 w 188"/>
                    <a:gd name="T37" fmla="*/ 76 h 76"/>
                    <a:gd name="T38" fmla="*/ 84 w 188"/>
                    <a:gd name="T39" fmla="*/ 75 h 76"/>
                    <a:gd name="T40" fmla="*/ 75 w 188"/>
                    <a:gd name="T41" fmla="*/ 72 h 76"/>
                    <a:gd name="T42" fmla="*/ 66 w 188"/>
                    <a:gd name="T43" fmla="*/ 70 h 76"/>
                    <a:gd name="T44" fmla="*/ 57 w 188"/>
                    <a:gd name="T45" fmla="*/ 67 h 76"/>
                    <a:gd name="T46" fmla="*/ 49 w 188"/>
                    <a:gd name="T47" fmla="*/ 62 h 76"/>
                    <a:gd name="T48" fmla="*/ 41 w 188"/>
                    <a:gd name="T49" fmla="*/ 57 h 76"/>
                    <a:gd name="T50" fmla="*/ 33 w 188"/>
                    <a:gd name="T51" fmla="*/ 53 h 76"/>
                    <a:gd name="T52" fmla="*/ 26 w 188"/>
                    <a:gd name="T53" fmla="*/ 48 h 76"/>
                    <a:gd name="T54" fmla="*/ 20 w 188"/>
                    <a:gd name="T55" fmla="*/ 44 h 76"/>
                    <a:gd name="T56" fmla="*/ 14 w 188"/>
                    <a:gd name="T57" fmla="*/ 40 h 76"/>
                    <a:gd name="T58" fmla="*/ 9 w 188"/>
                    <a:gd name="T59" fmla="*/ 35 h 76"/>
                    <a:gd name="T60" fmla="*/ 6 w 188"/>
                    <a:gd name="T61" fmla="*/ 32 h 76"/>
                    <a:gd name="T62" fmla="*/ 3 w 188"/>
                    <a:gd name="T63" fmla="*/ 30 h 76"/>
                    <a:gd name="T64" fmla="*/ 1 w 188"/>
                    <a:gd name="T65" fmla="*/ 29 h 76"/>
                    <a:gd name="T66" fmla="*/ 0 w 188"/>
                    <a:gd name="T67" fmla="*/ 27 h 7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88"/>
                    <a:gd name="T103" fmla="*/ 0 h 76"/>
                    <a:gd name="T104" fmla="*/ 188 w 188"/>
                    <a:gd name="T105" fmla="*/ 76 h 7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88" h="76">
                      <a:moveTo>
                        <a:pt x="0" y="27"/>
                      </a:moveTo>
                      <a:lnTo>
                        <a:pt x="188" y="0"/>
                      </a:lnTo>
                      <a:lnTo>
                        <a:pt x="187" y="1"/>
                      </a:lnTo>
                      <a:lnTo>
                        <a:pt x="186" y="3"/>
                      </a:lnTo>
                      <a:lnTo>
                        <a:pt x="185" y="7"/>
                      </a:lnTo>
                      <a:lnTo>
                        <a:pt x="181" y="11"/>
                      </a:lnTo>
                      <a:lnTo>
                        <a:pt x="179" y="17"/>
                      </a:lnTo>
                      <a:lnTo>
                        <a:pt x="174" y="23"/>
                      </a:lnTo>
                      <a:lnTo>
                        <a:pt x="170" y="30"/>
                      </a:lnTo>
                      <a:lnTo>
                        <a:pt x="165" y="37"/>
                      </a:lnTo>
                      <a:lnTo>
                        <a:pt x="159" y="44"/>
                      </a:lnTo>
                      <a:lnTo>
                        <a:pt x="153" y="50"/>
                      </a:lnTo>
                      <a:lnTo>
                        <a:pt x="147" y="56"/>
                      </a:lnTo>
                      <a:lnTo>
                        <a:pt x="139" y="62"/>
                      </a:lnTo>
                      <a:lnTo>
                        <a:pt x="130" y="68"/>
                      </a:lnTo>
                      <a:lnTo>
                        <a:pt x="122" y="71"/>
                      </a:lnTo>
                      <a:lnTo>
                        <a:pt x="113" y="75"/>
                      </a:lnTo>
                      <a:lnTo>
                        <a:pt x="104" y="76"/>
                      </a:lnTo>
                      <a:lnTo>
                        <a:pt x="94" y="76"/>
                      </a:lnTo>
                      <a:lnTo>
                        <a:pt x="84" y="75"/>
                      </a:lnTo>
                      <a:lnTo>
                        <a:pt x="75" y="72"/>
                      </a:lnTo>
                      <a:lnTo>
                        <a:pt x="66" y="70"/>
                      </a:lnTo>
                      <a:lnTo>
                        <a:pt x="57" y="67"/>
                      </a:lnTo>
                      <a:lnTo>
                        <a:pt x="49" y="62"/>
                      </a:lnTo>
                      <a:lnTo>
                        <a:pt x="41" y="57"/>
                      </a:lnTo>
                      <a:lnTo>
                        <a:pt x="33" y="53"/>
                      </a:lnTo>
                      <a:lnTo>
                        <a:pt x="26" y="48"/>
                      </a:lnTo>
                      <a:lnTo>
                        <a:pt x="20" y="44"/>
                      </a:lnTo>
                      <a:lnTo>
                        <a:pt x="14" y="40"/>
                      </a:lnTo>
                      <a:lnTo>
                        <a:pt x="9" y="35"/>
                      </a:lnTo>
                      <a:lnTo>
                        <a:pt x="6" y="32"/>
                      </a:lnTo>
                      <a:lnTo>
                        <a:pt x="3" y="30"/>
                      </a:lnTo>
                      <a:lnTo>
                        <a:pt x="1" y="29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41" name="Freeform 152"/>
                <p:cNvSpPr>
                  <a:spLocks/>
                </p:cNvSpPr>
                <p:nvPr/>
              </p:nvSpPr>
              <p:spPr bwMode="auto">
                <a:xfrm>
                  <a:off x="3011" y="1967"/>
                  <a:ext cx="96" cy="17"/>
                </a:xfrm>
                <a:custGeom>
                  <a:avLst/>
                  <a:gdLst>
                    <a:gd name="T0" fmla="*/ 190 w 193"/>
                    <a:gd name="T1" fmla="*/ 6 h 35"/>
                    <a:gd name="T2" fmla="*/ 187 w 193"/>
                    <a:gd name="T3" fmla="*/ 1 h 35"/>
                    <a:gd name="T4" fmla="*/ 0 w 193"/>
                    <a:gd name="T5" fmla="*/ 29 h 35"/>
                    <a:gd name="T6" fmla="*/ 1 w 193"/>
                    <a:gd name="T7" fmla="*/ 35 h 35"/>
                    <a:gd name="T8" fmla="*/ 188 w 193"/>
                    <a:gd name="T9" fmla="*/ 7 h 35"/>
                    <a:gd name="T10" fmla="*/ 185 w 193"/>
                    <a:gd name="T11" fmla="*/ 3 h 35"/>
                    <a:gd name="T12" fmla="*/ 190 w 193"/>
                    <a:gd name="T13" fmla="*/ 6 h 35"/>
                    <a:gd name="T14" fmla="*/ 193 w 193"/>
                    <a:gd name="T15" fmla="*/ 0 h 35"/>
                    <a:gd name="T16" fmla="*/ 187 w 193"/>
                    <a:gd name="T17" fmla="*/ 1 h 35"/>
                    <a:gd name="T18" fmla="*/ 190 w 193"/>
                    <a:gd name="T19" fmla="*/ 6 h 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93"/>
                    <a:gd name="T31" fmla="*/ 0 h 35"/>
                    <a:gd name="T32" fmla="*/ 193 w 193"/>
                    <a:gd name="T33" fmla="*/ 35 h 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93" h="35">
                      <a:moveTo>
                        <a:pt x="190" y="6"/>
                      </a:moveTo>
                      <a:lnTo>
                        <a:pt x="187" y="1"/>
                      </a:lnTo>
                      <a:lnTo>
                        <a:pt x="0" y="29"/>
                      </a:lnTo>
                      <a:lnTo>
                        <a:pt x="1" y="35"/>
                      </a:lnTo>
                      <a:lnTo>
                        <a:pt x="188" y="7"/>
                      </a:lnTo>
                      <a:lnTo>
                        <a:pt x="185" y="3"/>
                      </a:lnTo>
                      <a:lnTo>
                        <a:pt x="190" y="6"/>
                      </a:lnTo>
                      <a:lnTo>
                        <a:pt x="193" y="0"/>
                      </a:lnTo>
                      <a:lnTo>
                        <a:pt x="187" y="1"/>
                      </a:lnTo>
                      <a:lnTo>
                        <a:pt x="19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42" name="Freeform 153"/>
                <p:cNvSpPr>
                  <a:spLocks/>
                </p:cNvSpPr>
                <p:nvPr/>
              </p:nvSpPr>
              <p:spPr bwMode="auto">
                <a:xfrm>
                  <a:off x="3062" y="1968"/>
                  <a:ext cx="44" cy="40"/>
                </a:xfrm>
                <a:custGeom>
                  <a:avLst/>
                  <a:gdLst>
                    <a:gd name="T0" fmla="*/ 1 w 87"/>
                    <a:gd name="T1" fmla="*/ 80 h 80"/>
                    <a:gd name="T2" fmla="*/ 1 w 87"/>
                    <a:gd name="T3" fmla="*/ 80 h 80"/>
                    <a:gd name="T4" fmla="*/ 11 w 87"/>
                    <a:gd name="T5" fmla="*/ 79 h 80"/>
                    <a:gd name="T6" fmla="*/ 21 w 87"/>
                    <a:gd name="T7" fmla="*/ 75 h 80"/>
                    <a:gd name="T8" fmla="*/ 30 w 87"/>
                    <a:gd name="T9" fmla="*/ 71 h 80"/>
                    <a:gd name="T10" fmla="*/ 38 w 87"/>
                    <a:gd name="T11" fmla="*/ 66 h 80"/>
                    <a:gd name="T12" fmla="*/ 46 w 87"/>
                    <a:gd name="T13" fmla="*/ 60 h 80"/>
                    <a:gd name="T14" fmla="*/ 53 w 87"/>
                    <a:gd name="T15" fmla="*/ 54 h 80"/>
                    <a:gd name="T16" fmla="*/ 59 w 87"/>
                    <a:gd name="T17" fmla="*/ 47 h 80"/>
                    <a:gd name="T18" fmla="*/ 64 w 87"/>
                    <a:gd name="T19" fmla="*/ 40 h 80"/>
                    <a:gd name="T20" fmla="*/ 70 w 87"/>
                    <a:gd name="T21" fmla="*/ 33 h 80"/>
                    <a:gd name="T22" fmla="*/ 75 w 87"/>
                    <a:gd name="T23" fmla="*/ 26 h 80"/>
                    <a:gd name="T24" fmla="*/ 78 w 87"/>
                    <a:gd name="T25" fmla="*/ 19 h 80"/>
                    <a:gd name="T26" fmla="*/ 82 w 87"/>
                    <a:gd name="T27" fmla="*/ 13 h 80"/>
                    <a:gd name="T28" fmla="*/ 84 w 87"/>
                    <a:gd name="T29" fmla="*/ 10 h 80"/>
                    <a:gd name="T30" fmla="*/ 86 w 87"/>
                    <a:gd name="T31" fmla="*/ 5 h 80"/>
                    <a:gd name="T32" fmla="*/ 87 w 87"/>
                    <a:gd name="T33" fmla="*/ 3 h 80"/>
                    <a:gd name="T34" fmla="*/ 87 w 87"/>
                    <a:gd name="T35" fmla="*/ 3 h 80"/>
                    <a:gd name="T36" fmla="*/ 82 w 87"/>
                    <a:gd name="T37" fmla="*/ 0 h 80"/>
                    <a:gd name="T38" fmla="*/ 82 w 87"/>
                    <a:gd name="T39" fmla="*/ 1 h 80"/>
                    <a:gd name="T40" fmla="*/ 80 w 87"/>
                    <a:gd name="T41" fmla="*/ 3 h 80"/>
                    <a:gd name="T42" fmla="*/ 78 w 87"/>
                    <a:gd name="T43" fmla="*/ 5 h 80"/>
                    <a:gd name="T44" fmla="*/ 76 w 87"/>
                    <a:gd name="T45" fmla="*/ 11 h 80"/>
                    <a:gd name="T46" fmla="*/ 74 w 87"/>
                    <a:gd name="T47" fmla="*/ 16 h 80"/>
                    <a:gd name="T48" fmla="*/ 69 w 87"/>
                    <a:gd name="T49" fmla="*/ 23 h 80"/>
                    <a:gd name="T50" fmla="*/ 64 w 87"/>
                    <a:gd name="T51" fmla="*/ 28 h 80"/>
                    <a:gd name="T52" fmla="*/ 60 w 87"/>
                    <a:gd name="T53" fmla="*/ 35 h 80"/>
                    <a:gd name="T54" fmla="*/ 54 w 87"/>
                    <a:gd name="T55" fmla="*/ 42 h 80"/>
                    <a:gd name="T56" fmla="*/ 48 w 87"/>
                    <a:gd name="T57" fmla="*/ 49 h 80"/>
                    <a:gd name="T58" fmla="*/ 41 w 87"/>
                    <a:gd name="T59" fmla="*/ 55 h 80"/>
                    <a:gd name="T60" fmla="*/ 34 w 87"/>
                    <a:gd name="T61" fmla="*/ 61 h 80"/>
                    <a:gd name="T62" fmla="*/ 26 w 87"/>
                    <a:gd name="T63" fmla="*/ 65 h 80"/>
                    <a:gd name="T64" fmla="*/ 18 w 87"/>
                    <a:gd name="T65" fmla="*/ 70 h 80"/>
                    <a:gd name="T66" fmla="*/ 9 w 87"/>
                    <a:gd name="T67" fmla="*/ 72 h 80"/>
                    <a:gd name="T68" fmla="*/ 0 w 87"/>
                    <a:gd name="T69" fmla="*/ 73 h 80"/>
                    <a:gd name="T70" fmla="*/ 1 w 87"/>
                    <a:gd name="T71" fmla="*/ 73 h 80"/>
                    <a:gd name="T72" fmla="*/ 1 w 87"/>
                    <a:gd name="T73" fmla="*/ 80 h 80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87"/>
                    <a:gd name="T112" fmla="*/ 0 h 80"/>
                    <a:gd name="T113" fmla="*/ 87 w 87"/>
                    <a:gd name="T114" fmla="*/ 80 h 80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87" h="80">
                      <a:moveTo>
                        <a:pt x="1" y="80"/>
                      </a:moveTo>
                      <a:lnTo>
                        <a:pt x="1" y="80"/>
                      </a:lnTo>
                      <a:lnTo>
                        <a:pt x="11" y="79"/>
                      </a:lnTo>
                      <a:lnTo>
                        <a:pt x="21" y="75"/>
                      </a:lnTo>
                      <a:lnTo>
                        <a:pt x="30" y="71"/>
                      </a:lnTo>
                      <a:lnTo>
                        <a:pt x="38" y="66"/>
                      </a:lnTo>
                      <a:lnTo>
                        <a:pt x="46" y="60"/>
                      </a:lnTo>
                      <a:lnTo>
                        <a:pt x="53" y="54"/>
                      </a:lnTo>
                      <a:lnTo>
                        <a:pt x="59" y="47"/>
                      </a:lnTo>
                      <a:lnTo>
                        <a:pt x="64" y="40"/>
                      </a:lnTo>
                      <a:lnTo>
                        <a:pt x="70" y="33"/>
                      </a:lnTo>
                      <a:lnTo>
                        <a:pt x="75" y="26"/>
                      </a:lnTo>
                      <a:lnTo>
                        <a:pt x="78" y="19"/>
                      </a:lnTo>
                      <a:lnTo>
                        <a:pt x="82" y="13"/>
                      </a:lnTo>
                      <a:lnTo>
                        <a:pt x="84" y="10"/>
                      </a:lnTo>
                      <a:lnTo>
                        <a:pt x="86" y="5"/>
                      </a:lnTo>
                      <a:lnTo>
                        <a:pt x="87" y="3"/>
                      </a:lnTo>
                      <a:lnTo>
                        <a:pt x="82" y="0"/>
                      </a:lnTo>
                      <a:lnTo>
                        <a:pt x="82" y="1"/>
                      </a:lnTo>
                      <a:lnTo>
                        <a:pt x="80" y="3"/>
                      </a:lnTo>
                      <a:lnTo>
                        <a:pt x="78" y="5"/>
                      </a:lnTo>
                      <a:lnTo>
                        <a:pt x="76" y="11"/>
                      </a:lnTo>
                      <a:lnTo>
                        <a:pt x="74" y="16"/>
                      </a:lnTo>
                      <a:lnTo>
                        <a:pt x="69" y="23"/>
                      </a:lnTo>
                      <a:lnTo>
                        <a:pt x="64" y="28"/>
                      </a:lnTo>
                      <a:lnTo>
                        <a:pt x="60" y="35"/>
                      </a:lnTo>
                      <a:lnTo>
                        <a:pt x="54" y="42"/>
                      </a:lnTo>
                      <a:lnTo>
                        <a:pt x="48" y="49"/>
                      </a:lnTo>
                      <a:lnTo>
                        <a:pt x="41" y="55"/>
                      </a:lnTo>
                      <a:lnTo>
                        <a:pt x="34" y="61"/>
                      </a:lnTo>
                      <a:lnTo>
                        <a:pt x="26" y="65"/>
                      </a:lnTo>
                      <a:lnTo>
                        <a:pt x="18" y="70"/>
                      </a:lnTo>
                      <a:lnTo>
                        <a:pt x="9" y="72"/>
                      </a:lnTo>
                      <a:lnTo>
                        <a:pt x="0" y="73"/>
                      </a:lnTo>
                      <a:lnTo>
                        <a:pt x="1" y="73"/>
                      </a:lnTo>
                      <a:lnTo>
                        <a:pt x="1" y="8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43" name="Freeform 154"/>
                <p:cNvSpPr>
                  <a:spLocks/>
                </p:cNvSpPr>
                <p:nvPr/>
              </p:nvSpPr>
              <p:spPr bwMode="auto">
                <a:xfrm>
                  <a:off x="3008" y="1981"/>
                  <a:ext cx="55" cy="27"/>
                </a:xfrm>
                <a:custGeom>
                  <a:avLst/>
                  <a:gdLst>
                    <a:gd name="T0" fmla="*/ 7 w 111"/>
                    <a:gd name="T1" fmla="*/ 0 h 54"/>
                    <a:gd name="T2" fmla="*/ 5 w 111"/>
                    <a:gd name="T3" fmla="*/ 5 h 54"/>
                    <a:gd name="T4" fmla="*/ 6 w 111"/>
                    <a:gd name="T5" fmla="*/ 6 h 54"/>
                    <a:gd name="T6" fmla="*/ 7 w 111"/>
                    <a:gd name="T7" fmla="*/ 7 h 54"/>
                    <a:gd name="T8" fmla="*/ 11 w 111"/>
                    <a:gd name="T9" fmla="*/ 9 h 54"/>
                    <a:gd name="T10" fmla="*/ 14 w 111"/>
                    <a:gd name="T11" fmla="*/ 13 h 54"/>
                    <a:gd name="T12" fmla="*/ 19 w 111"/>
                    <a:gd name="T13" fmla="*/ 17 h 54"/>
                    <a:gd name="T14" fmla="*/ 25 w 111"/>
                    <a:gd name="T15" fmla="*/ 22 h 54"/>
                    <a:gd name="T16" fmla="*/ 31 w 111"/>
                    <a:gd name="T17" fmla="*/ 27 h 54"/>
                    <a:gd name="T18" fmla="*/ 38 w 111"/>
                    <a:gd name="T19" fmla="*/ 31 h 54"/>
                    <a:gd name="T20" fmla="*/ 45 w 111"/>
                    <a:gd name="T21" fmla="*/ 36 h 54"/>
                    <a:gd name="T22" fmla="*/ 54 w 111"/>
                    <a:gd name="T23" fmla="*/ 40 h 54"/>
                    <a:gd name="T24" fmla="*/ 63 w 111"/>
                    <a:gd name="T25" fmla="*/ 44 h 54"/>
                    <a:gd name="T26" fmla="*/ 72 w 111"/>
                    <a:gd name="T27" fmla="*/ 49 h 54"/>
                    <a:gd name="T28" fmla="*/ 81 w 111"/>
                    <a:gd name="T29" fmla="*/ 51 h 54"/>
                    <a:gd name="T30" fmla="*/ 91 w 111"/>
                    <a:gd name="T31" fmla="*/ 53 h 54"/>
                    <a:gd name="T32" fmla="*/ 101 w 111"/>
                    <a:gd name="T33" fmla="*/ 54 h 54"/>
                    <a:gd name="T34" fmla="*/ 111 w 111"/>
                    <a:gd name="T35" fmla="*/ 54 h 54"/>
                    <a:gd name="T36" fmla="*/ 111 w 111"/>
                    <a:gd name="T37" fmla="*/ 47 h 54"/>
                    <a:gd name="T38" fmla="*/ 101 w 111"/>
                    <a:gd name="T39" fmla="*/ 47 h 54"/>
                    <a:gd name="T40" fmla="*/ 91 w 111"/>
                    <a:gd name="T41" fmla="*/ 46 h 54"/>
                    <a:gd name="T42" fmla="*/ 83 w 111"/>
                    <a:gd name="T43" fmla="*/ 44 h 54"/>
                    <a:gd name="T44" fmla="*/ 74 w 111"/>
                    <a:gd name="T45" fmla="*/ 42 h 54"/>
                    <a:gd name="T46" fmla="*/ 65 w 111"/>
                    <a:gd name="T47" fmla="*/ 38 h 54"/>
                    <a:gd name="T48" fmla="*/ 57 w 111"/>
                    <a:gd name="T49" fmla="*/ 35 h 54"/>
                    <a:gd name="T50" fmla="*/ 49 w 111"/>
                    <a:gd name="T51" fmla="*/ 30 h 54"/>
                    <a:gd name="T52" fmla="*/ 42 w 111"/>
                    <a:gd name="T53" fmla="*/ 25 h 54"/>
                    <a:gd name="T54" fmla="*/ 35 w 111"/>
                    <a:gd name="T55" fmla="*/ 21 h 54"/>
                    <a:gd name="T56" fmla="*/ 28 w 111"/>
                    <a:gd name="T57" fmla="*/ 16 h 54"/>
                    <a:gd name="T58" fmla="*/ 22 w 111"/>
                    <a:gd name="T59" fmla="*/ 13 h 54"/>
                    <a:gd name="T60" fmla="*/ 19 w 111"/>
                    <a:gd name="T61" fmla="*/ 8 h 54"/>
                    <a:gd name="T62" fmla="*/ 15 w 111"/>
                    <a:gd name="T63" fmla="*/ 5 h 54"/>
                    <a:gd name="T64" fmla="*/ 12 w 111"/>
                    <a:gd name="T65" fmla="*/ 2 h 54"/>
                    <a:gd name="T66" fmla="*/ 11 w 111"/>
                    <a:gd name="T67" fmla="*/ 1 h 54"/>
                    <a:gd name="T68" fmla="*/ 10 w 111"/>
                    <a:gd name="T69" fmla="*/ 0 h 54"/>
                    <a:gd name="T70" fmla="*/ 8 w 111"/>
                    <a:gd name="T71" fmla="*/ 6 h 54"/>
                    <a:gd name="T72" fmla="*/ 7 w 111"/>
                    <a:gd name="T73" fmla="*/ 0 h 54"/>
                    <a:gd name="T74" fmla="*/ 0 w 111"/>
                    <a:gd name="T75" fmla="*/ 0 h 54"/>
                    <a:gd name="T76" fmla="*/ 5 w 111"/>
                    <a:gd name="T77" fmla="*/ 5 h 54"/>
                    <a:gd name="T78" fmla="*/ 7 w 111"/>
                    <a:gd name="T79" fmla="*/ 0 h 54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11"/>
                    <a:gd name="T121" fmla="*/ 0 h 54"/>
                    <a:gd name="T122" fmla="*/ 111 w 111"/>
                    <a:gd name="T123" fmla="*/ 54 h 54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11" h="54">
                      <a:moveTo>
                        <a:pt x="7" y="0"/>
                      </a:moveTo>
                      <a:lnTo>
                        <a:pt x="5" y="5"/>
                      </a:lnTo>
                      <a:lnTo>
                        <a:pt x="6" y="6"/>
                      </a:lnTo>
                      <a:lnTo>
                        <a:pt x="7" y="7"/>
                      </a:lnTo>
                      <a:lnTo>
                        <a:pt x="11" y="9"/>
                      </a:lnTo>
                      <a:lnTo>
                        <a:pt x="14" y="13"/>
                      </a:lnTo>
                      <a:lnTo>
                        <a:pt x="19" y="17"/>
                      </a:lnTo>
                      <a:lnTo>
                        <a:pt x="25" y="22"/>
                      </a:lnTo>
                      <a:lnTo>
                        <a:pt x="31" y="27"/>
                      </a:lnTo>
                      <a:lnTo>
                        <a:pt x="38" y="31"/>
                      </a:lnTo>
                      <a:lnTo>
                        <a:pt x="45" y="36"/>
                      </a:lnTo>
                      <a:lnTo>
                        <a:pt x="54" y="40"/>
                      </a:lnTo>
                      <a:lnTo>
                        <a:pt x="63" y="44"/>
                      </a:lnTo>
                      <a:lnTo>
                        <a:pt x="72" y="49"/>
                      </a:lnTo>
                      <a:lnTo>
                        <a:pt x="81" y="51"/>
                      </a:lnTo>
                      <a:lnTo>
                        <a:pt x="91" y="53"/>
                      </a:lnTo>
                      <a:lnTo>
                        <a:pt x="101" y="54"/>
                      </a:lnTo>
                      <a:lnTo>
                        <a:pt x="111" y="54"/>
                      </a:lnTo>
                      <a:lnTo>
                        <a:pt x="111" y="47"/>
                      </a:lnTo>
                      <a:lnTo>
                        <a:pt x="101" y="47"/>
                      </a:lnTo>
                      <a:lnTo>
                        <a:pt x="91" y="46"/>
                      </a:lnTo>
                      <a:lnTo>
                        <a:pt x="83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57" y="35"/>
                      </a:lnTo>
                      <a:lnTo>
                        <a:pt x="49" y="30"/>
                      </a:lnTo>
                      <a:lnTo>
                        <a:pt x="42" y="25"/>
                      </a:lnTo>
                      <a:lnTo>
                        <a:pt x="35" y="21"/>
                      </a:lnTo>
                      <a:lnTo>
                        <a:pt x="28" y="16"/>
                      </a:lnTo>
                      <a:lnTo>
                        <a:pt x="22" y="13"/>
                      </a:lnTo>
                      <a:lnTo>
                        <a:pt x="19" y="8"/>
                      </a:lnTo>
                      <a:lnTo>
                        <a:pt x="15" y="5"/>
                      </a:lnTo>
                      <a:lnTo>
                        <a:pt x="12" y="2"/>
                      </a:lnTo>
                      <a:lnTo>
                        <a:pt x="11" y="1"/>
                      </a:lnTo>
                      <a:lnTo>
                        <a:pt x="10" y="0"/>
                      </a:lnTo>
                      <a:lnTo>
                        <a:pt x="8" y="6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5" y="5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44" name="Freeform 155"/>
                <p:cNvSpPr>
                  <a:spLocks/>
                </p:cNvSpPr>
                <p:nvPr/>
              </p:nvSpPr>
              <p:spPr bwMode="auto">
                <a:xfrm>
                  <a:off x="2992" y="1961"/>
                  <a:ext cx="13" cy="37"/>
                </a:xfrm>
                <a:custGeom>
                  <a:avLst/>
                  <a:gdLst>
                    <a:gd name="T0" fmla="*/ 10 w 27"/>
                    <a:gd name="T1" fmla="*/ 68 h 73"/>
                    <a:gd name="T2" fmla="*/ 10 w 27"/>
                    <a:gd name="T3" fmla="*/ 68 h 73"/>
                    <a:gd name="T4" fmla="*/ 9 w 27"/>
                    <a:gd name="T5" fmla="*/ 66 h 73"/>
                    <a:gd name="T6" fmla="*/ 8 w 27"/>
                    <a:gd name="T7" fmla="*/ 62 h 73"/>
                    <a:gd name="T8" fmla="*/ 7 w 27"/>
                    <a:gd name="T9" fmla="*/ 55 h 73"/>
                    <a:gd name="T10" fmla="*/ 8 w 27"/>
                    <a:gd name="T11" fmla="*/ 47 h 73"/>
                    <a:gd name="T12" fmla="*/ 10 w 27"/>
                    <a:gd name="T13" fmla="*/ 36 h 73"/>
                    <a:gd name="T14" fmla="*/ 16 w 27"/>
                    <a:gd name="T15" fmla="*/ 21 h 73"/>
                    <a:gd name="T16" fmla="*/ 27 w 27"/>
                    <a:gd name="T17" fmla="*/ 5 h 73"/>
                    <a:gd name="T18" fmla="*/ 21 w 27"/>
                    <a:gd name="T19" fmla="*/ 0 h 73"/>
                    <a:gd name="T20" fmla="*/ 10 w 27"/>
                    <a:gd name="T21" fmla="*/ 18 h 73"/>
                    <a:gd name="T22" fmla="*/ 5 w 27"/>
                    <a:gd name="T23" fmla="*/ 33 h 73"/>
                    <a:gd name="T24" fmla="*/ 1 w 27"/>
                    <a:gd name="T25" fmla="*/ 46 h 73"/>
                    <a:gd name="T26" fmla="*/ 0 w 27"/>
                    <a:gd name="T27" fmla="*/ 55 h 73"/>
                    <a:gd name="T28" fmla="*/ 1 w 27"/>
                    <a:gd name="T29" fmla="*/ 62 h 73"/>
                    <a:gd name="T30" fmla="*/ 2 w 27"/>
                    <a:gd name="T31" fmla="*/ 68 h 73"/>
                    <a:gd name="T32" fmla="*/ 5 w 27"/>
                    <a:gd name="T33" fmla="*/ 70 h 73"/>
                    <a:gd name="T34" fmla="*/ 6 w 27"/>
                    <a:gd name="T35" fmla="*/ 73 h 73"/>
                    <a:gd name="T36" fmla="*/ 10 w 27"/>
                    <a:gd name="T37" fmla="*/ 68 h 7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27"/>
                    <a:gd name="T58" fmla="*/ 0 h 73"/>
                    <a:gd name="T59" fmla="*/ 27 w 27"/>
                    <a:gd name="T60" fmla="*/ 73 h 7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27" h="73">
                      <a:moveTo>
                        <a:pt x="10" y="68"/>
                      </a:moveTo>
                      <a:lnTo>
                        <a:pt x="10" y="68"/>
                      </a:lnTo>
                      <a:lnTo>
                        <a:pt x="9" y="66"/>
                      </a:lnTo>
                      <a:lnTo>
                        <a:pt x="8" y="62"/>
                      </a:lnTo>
                      <a:lnTo>
                        <a:pt x="7" y="55"/>
                      </a:lnTo>
                      <a:lnTo>
                        <a:pt x="8" y="47"/>
                      </a:lnTo>
                      <a:lnTo>
                        <a:pt x="10" y="36"/>
                      </a:lnTo>
                      <a:lnTo>
                        <a:pt x="16" y="21"/>
                      </a:lnTo>
                      <a:lnTo>
                        <a:pt x="27" y="5"/>
                      </a:lnTo>
                      <a:lnTo>
                        <a:pt x="21" y="0"/>
                      </a:lnTo>
                      <a:lnTo>
                        <a:pt x="10" y="18"/>
                      </a:lnTo>
                      <a:lnTo>
                        <a:pt x="5" y="33"/>
                      </a:lnTo>
                      <a:lnTo>
                        <a:pt x="1" y="46"/>
                      </a:lnTo>
                      <a:lnTo>
                        <a:pt x="0" y="55"/>
                      </a:lnTo>
                      <a:lnTo>
                        <a:pt x="1" y="62"/>
                      </a:lnTo>
                      <a:lnTo>
                        <a:pt x="2" y="68"/>
                      </a:lnTo>
                      <a:lnTo>
                        <a:pt x="5" y="70"/>
                      </a:lnTo>
                      <a:lnTo>
                        <a:pt x="6" y="73"/>
                      </a:lnTo>
                      <a:lnTo>
                        <a:pt x="10" y="6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45" name="Freeform 156"/>
                <p:cNvSpPr>
                  <a:spLocks/>
                </p:cNvSpPr>
                <p:nvPr/>
              </p:nvSpPr>
              <p:spPr bwMode="auto">
                <a:xfrm>
                  <a:off x="3105" y="1948"/>
                  <a:ext cx="13" cy="35"/>
                </a:xfrm>
                <a:custGeom>
                  <a:avLst/>
                  <a:gdLst>
                    <a:gd name="T0" fmla="*/ 22 w 27"/>
                    <a:gd name="T1" fmla="*/ 72 h 72"/>
                    <a:gd name="T2" fmla="*/ 23 w 27"/>
                    <a:gd name="T3" fmla="*/ 71 h 72"/>
                    <a:gd name="T4" fmla="*/ 24 w 27"/>
                    <a:gd name="T5" fmla="*/ 68 h 72"/>
                    <a:gd name="T6" fmla="*/ 25 w 27"/>
                    <a:gd name="T7" fmla="*/ 63 h 72"/>
                    <a:gd name="T8" fmla="*/ 27 w 27"/>
                    <a:gd name="T9" fmla="*/ 56 h 72"/>
                    <a:gd name="T10" fmla="*/ 25 w 27"/>
                    <a:gd name="T11" fmla="*/ 46 h 72"/>
                    <a:gd name="T12" fmla="*/ 23 w 27"/>
                    <a:gd name="T13" fmla="*/ 34 h 72"/>
                    <a:gd name="T14" fmla="*/ 16 w 27"/>
                    <a:gd name="T15" fmla="*/ 19 h 72"/>
                    <a:gd name="T16" fmla="*/ 6 w 27"/>
                    <a:gd name="T17" fmla="*/ 0 h 72"/>
                    <a:gd name="T18" fmla="*/ 0 w 27"/>
                    <a:gd name="T19" fmla="*/ 4 h 72"/>
                    <a:gd name="T20" fmla="*/ 10 w 27"/>
                    <a:gd name="T21" fmla="*/ 21 h 72"/>
                    <a:gd name="T22" fmla="*/ 16 w 27"/>
                    <a:gd name="T23" fmla="*/ 35 h 72"/>
                    <a:gd name="T24" fmla="*/ 18 w 27"/>
                    <a:gd name="T25" fmla="*/ 46 h 72"/>
                    <a:gd name="T26" fmla="*/ 20 w 27"/>
                    <a:gd name="T27" fmla="*/ 56 h 72"/>
                    <a:gd name="T28" fmla="*/ 20 w 27"/>
                    <a:gd name="T29" fmla="*/ 61 h 72"/>
                    <a:gd name="T30" fmla="*/ 18 w 27"/>
                    <a:gd name="T31" fmla="*/ 65 h 72"/>
                    <a:gd name="T32" fmla="*/ 17 w 27"/>
                    <a:gd name="T33" fmla="*/ 67 h 72"/>
                    <a:gd name="T34" fmla="*/ 17 w 27"/>
                    <a:gd name="T35" fmla="*/ 67 h 72"/>
                    <a:gd name="T36" fmla="*/ 22 w 27"/>
                    <a:gd name="T37" fmla="*/ 72 h 7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27"/>
                    <a:gd name="T58" fmla="*/ 0 h 72"/>
                    <a:gd name="T59" fmla="*/ 27 w 27"/>
                    <a:gd name="T60" fmla="*/ 72 h 72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27" h="72">
                      <a:moveTo>
                        <a:pt x="22" y="72"/>
                      </a:moveTo>
                      <a:lnTo>
                        <a:pt x="23" y="71"/>
                      </a:lnTo>
                      <a:lnTo>
                        <a:pt x="24" y="68"/>
                      </a:lnTo>
                      <a:lnTo>
                        <a:pt x="25" y="63"/>
                      </a:lnTo>
                      <a:lnTo>
                        <a:pt x="27" y="56"/>
                      </a:lnTo>
                      <a:lnTo>
                        <a:pt x="25" y="46"/>
                      </a:lnTo>
                      <a:lnTo>
                        <a:pt x="23" y="34"/>
                      </a:lnTo>
                      <a:lnTo>
                        <a:pt x="16" y="19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0" y="21"/>
                      </a:lnTo>
                      <a:lnTo>
                        <a:pt x="16" y="35"/>
                      </a:lnTo>
                      <a:lnTo>
                        <a:pt x="18" y="46"/>
                      </a:lnTo>
                      <a:lnTo>
                        <a:pt x="20" y="56"/>
                      </a:lnTo>
                      <a:lnTo>
                        <a:pt x="20" y="61"/>
                      </a:lnTo>
                      <a:lnTo>
                        <a:pt x="18" y="65"/>
                      </a:lnTo>
                      <a:lnTo>
                        <a:pt x="17" y="67"/>
                      </a:lnTo>
                      <a:lnTo>
                        <a:pt x="22" y="7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46" name="Freeform 157"/>
                <p:cNvSpPr>
                  <a:spLocks/>
                </p:cNvSpPr>
                <p:nvPr/>
              </p:nvSpPr>
              <p:spPr bwMode="auto">
                <a:xfrm>
                  <a:off x="3031" y="1941"/>
                  <a:ext cx="5" cy="18"/>
                </a:xfrm>
                <a:custGeom>
                  <a:avLst/>
                  <a:gdLst>
                    <a:gd name="T0" fmla="*/ 4 w 10"/>
                    <a:gd name="T1" fmla="*/ 30 h 37"/>
                    <a:gd name="T2" fmla="*/ 6 w 10"/>
                    <a:gd name="T3" fmla="*/ 34 h 37"/>
                    <a:gd name="T4" fmla="*/ 10 w 10"/>
                    <a:gd name="T5" fmla="*/ 0 h 37"/>
                    <a:gd name="T6" fmla="*/ 4 w 10"/>
                    <a:gd name="T7" fmla="*/ 0 h 37"/>
                    <a:gd name="T8" fmla="*/ 0 w 10"/>
                    <a:gd name="T9" fmla="*/ 33 h 37"/>
                    <a:gd name="T10" fmla="*/ 3 w 10"/>
                    <a:gd name="T11" fmla="*/ 37 h 37"/>
                    <a:gd name="T12" fmla="*/ 0 w 10"/>
                    <a:gd name="T13" fmla="*/ 33 h 37"/>
                    <a:gd name="T14" fmla="*/ 0 w 10"/>
                    <a:gd name="T15" fmla="*/ 36 h 37"/>
                    <a:gd name="T16" fmla="*/ 3 w 10"/>
                    <a:gd name="T17" fmla="*/ 37 h 37"/>
                    <a:gd name="T18" fmla="*/ 4 w 10"/>
                    <a:gd name="T19" fmla="*/ 30 h 3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"/>
                    <a:gd name="T31" fmla="*/ 0 h 37"/>
                    <a:gd name="T32" fmla="*/ 10 w 10"/>
                    <a:gd name="T33" fmla="*/ 37 h 3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" h="37">
                      <a:moveTo>
                        <a:pt x="4" y="30"/>
                      </a:moveTo>
                      <a:lnTo>
                        <a:pt x="6" y="34"/>
                      </a:lnTo>
                      <a:lnTo>
                        <a:pt x="10" y="0"/>
                      </a:lnTo>
                      <a:lnTo>
                        <a:pt x="4" y="0"/>
                      </a:lnTo>
                      <a:lnTo>
                        <a:pt x="0" y="33"/>
                      </a:lnTo>
                      <a:lnTo>
                        <a:pt x="3" y="37"/>
                      </a:lnTo>
                      <a:lnTo>
                        <a:pt x="0" y="33"/>
                      </a:lnTo>
                      <a:lnTo>
                        <a:pt x="0" y="36"/>
                      </a:lnTo>
                      <a:lnTo>
                        <a:pt x="3" y="37"/>
                      </a:lnTo>
                      <a:lnTo>
                        <a:pt x="4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47" name="Freeform 158"/>
                <p:cNvSpPr>
                  <a:spLocks/>
                </p:cNvSpPr>
                <p:nvPr/>
              </p:nvSpPr>
              <p:spPr bwMode="auto">
                <a:xfrm>
                  <a:off x="3033" y="1948"/>
                  <a:ext cx="48" cy="12"/>
                </a:xfrm>
                <a:custGeom>
                  <a:avLst/>
                  <a:gdLst>
                    <a:gd name="T0" fmla="*/ 89 w 96"/>
                    <a:gd name="T1" fmla="*/ 3 h 26"/>
                    <a:gd name="T2" fmla="*/ 89 w 96"/>
                    <a:gd name="T3" fmla="*/ 0 h 26"/>
                    <a:gd name="T4" fmla="*/ 84 w 96"/>
                    <a:gd name="T5" fmla="*/ 5 h 26"/>
                    <a:gd name="T6" fmla="*/ 80 w 96"/>
                    <a:gd name="T7" fmla="*/ 10 h 26"/>
                    <a:gd name="T8" fmla="*/ 73 w 96"/>
                    <a:gd name="T9" fmla="*/ 13 h 26"/>
                    <a:gd name="T10" fmla="*/ 67 w 96"/>
                    <a:gd name="T11" fmla="*/ 15 h 26"/>
                    <a:gd name="T12" fmla="*/ 59 w 96"/>
                    <a:gd name="T13" fmla="*/ 16 h 26"/>
                    <a:gd name="T14" fmla="*/ 52 w 96"/>
                    <a:gd name="T15" fmla="*/ 19 h 26"/>
                    <a:gd name="T16" fmla="*/ 44 w 96"/>
                    <a:gd name="T17" fmla="*/ 19 h 26"/>
                    <a:gd name="T18" fmla="*/ 37 w 96"/>
                    <a:gd name="T19" fmla="*/ 20 h 26"/>
                    <a:gd name="T20" fmla="*/ 30 w 96"/>
                    <a:gd name="T21" fmla="*/ 20 h 26"/>
                    <a:gd name="T22" fmla="*/ 23 w 96"/>
                    <a:gd name="T23" fmla="*/ 19 h 26"/>
                    <a:gd name="T24" fmla="*/ 17 w 96"/>
                    <a:gd name="T25" fmla="*/ 19 h 26"/>
                    <a:gd name="T26" fmla="*/ 12 w 96"/>
                    <a:gd name="T27" fmla="*/ 19 h 26"/>
                    <a:gd name="T28" fmla="*/ 7 w 96"/>
                    <a:gd name="T29" fmla="*/ 18 h 26"/>
                    <a:gd name="T30" fmla="*/ 3 w 96"/>
                    <a:gd name="T31" fmla="*/ 16 h 26"/>
                    <a:gd name="T32" fmla="*/ 1 w 96"/>
                    <a:gd name="T33" fmla="*/ 16 h 26"/>
                    <a:gd name="T34" fmla="*/ 1 w 96"/>
                    <a:gd name="T35" fmla="*/ 16 h 26"/>
                    <a:gd name="T36" fmla="*/ 0 w 96"/>
                    <a:gd name="T37" fmla="*/ 23 h 26"/>
                    <a:gd name="T38" fmla="*/ 1 w 96"/>
                    <a:gd name="T39" fmla="*/ 23 h 26"/>
                    <a:gd name="T40" fmla="*/ 2 w 96"/>
                    <a:gd name="T41" fmla="*/ 23 h 26"/>
                    <a:gd name="T42" fmla="*/ 6 w 96"/>
                    <a:gd name="T43" fmla="*/ 23 h 26"/>
                    <a:gd name="T44" fmla="*/ 10 w 96"/>
                    <a:gd name="T45" fmla="*/ 24 h 26"/>
                    <a:gd name="T46" fmla="*/ 16 w 96"/>
                    <a:gd name="T47" fmla="*/ 26 h 26"/>
                    <a:gd name="T48" fmla="*/ 23 w 96"/>
                    <a:gd name="T49" fmla="*/ 26 h 26"/>
                    <a:gd name="T50" fmla="*/ 30 w 96"/>
                    <a:gd name="T51" fmla="*/ 26 h 26"/>
                    <a:gd name="T52" fmla="*/ 37 w 96"/>
                    <a:gd name="T53" fmla="*/ 26 h 26"/>
                    <a:gd name="T54" fmla="*/ 45 w 96"/>
                    <a:gd name="T55" fmla="*/ 26 h 26"/>
                    <a:gd name="T56" fmla="*/ 53 w 96"/>
                    <a:gd name="T57" fmla="*/ 24 h 26"/>
                    <a:gd name="T58" fmla="*/ 60 w 96"/>
                    <a:gd name="T59" fmla="*/ 23 h 26"/>
                    <a:gd name="T60" fmla="*/ 68 w 96"/>
                    <a:gd name="T61" fmla="*/ 21 h 26"/>
                    <a:gd name="T62" fmla="*/ 76 w 96"/>
                    <a:gd name="T63" fmla="*/ 19 h 26"/>
                    <a:gd name="T64" fmla="*/ 83 w 96"/>
                    <a:gd name="T65" fmla="*/ 14 h 26"/>
                    <a:gd name="T66" fmla="*/ 89 w 96"/>
                    <a:gd name="T67" fmla="*/ 10 h 26"/>
                    <a:gd name="T68" fmla="*/ 95 w 96"/>
                    <a:gd name="T69" fmla="*/ 4 h 26"/>
                    <a:gd name="T70" fmla="*/ 95 w 96"/>
                    <a:gd name="T71" fmla="*/ 1 h 26"/>
                    <a:gd name="T72" fmla="*/ 95 w 96"/>
                    <a:gd name="T73" fmla="*/ 4 h 26"/>
                    <a:gd name="T74" fmla="*/ 96 w 96"/>
                    <a:gd name="T75" fmla="*/ 3 h 26"/>
                    <a:gd name="T76" fmla="*/ 95 w 96"/>
                    <a:gd name="T77" fmla="*/ 1 h 26"/>
                    <a:gd name="T78" fmla="*/ 89 w 96"/>
                    <a:gd name="T79" fmla="*/ 3 h 2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96"/>
                    <a:gd name="T121" fmla="*/ 0 h 26"/>
                    <a:gd name="T122" fmla="*/ 96 w 96"/>
                    <a:gd name="T123" fmla="*/ 26 h 2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96" h="26">
                      <a:moveTo>
                        <a:pt x="89" y="3"/>
                      </a:moveTo>
                      <a:lnTo>
                        <a:pt x="89" y="0"/>
                      </a:lnTo>
                      <a:lnTo>
                        <a:pt x="84" y="5"/>
                      </a:lnTo>
                      <a:lnTo>
                        <a:pt x="80" y="10"/>
                      </a:lnTo>
                      <a:lnTo>
                        <a:pt x="73" y="13"/>
                      </a:lnTo>
                      <a:lnTo>
                        <a:pt x="67" y="15"/>
                      </a:lnTo>
                      <a:lnTo>
                        <a:pt x="59" y="16"/>
                      </a:lnTo>
                      <a:lnTo>
                        <a:pt x="52" y="19"/>
                      </a:lnTo>
                      <a:lnTo>
                        <a:pt x="44" y="19"/>
                      </a:lnTo>
                      <a:lnTo>
                        <a:pt x="37" y="20"/>
                      </a:lnTo>
                      <a:lnTo>
                        <a:pt x="30" y="20"/>
                      </a:lnTo>
                      <a:lnTo>
                        <a:pt x="23" y="19"/>
                      </a:lnTo>
                      <a:lnTo>
                        <a:pt x="17" y="19"/>
                      </a:lnTo>
                      <a:lnTo>
                        <a:pt x="12" y="19"/>
                      </a:lnTo>
                      <a:lnTo>
                        <a:pt x="7" y="18"/>
                      </a:lnTo>
                      <a:lnTo>
                        <a:pt x="3" y="16"/>
                      </a:lnTo>
                      <a:lnTo>
                        <a:pt x="1" y="16"/>
                      </a:lnTo>
                      <a:lnTo>
                        <a:pt x="0" y="23"/>
                      </a:lnTo>
                      <a:lnTo>
                        <a:pt x="1" y="23"/>
                      </a:lnTo>
                      <a:lnTo>
                        <a:pt x="2" y="23"/>
                      </a:lnTo>
                      <a:lnTo>
                        <a:pt x="6" y="23"/>
                      </a:lnTo>
                      <a:lnTo>
                        <a:pt x="10" y="24"/>
                      </a:lnTo>
                      <a:lnTo>
                        <a:pt x="16" y="26"/>
                      </a:lnTo>
                      <a:lnTo>
                        <a:pt x="23" y="26"/>
                      </a:lnTo>
                      <a:lnTo>
                        <a:pt x="30" y="26"/>
                      </a:lnTo>
                      <a:lnTo>
                        <a:pt x="37" y="26"/>
                      </a:lnTo>
                      <a:lnTo>
                        <a:pt x="45" y="26"/>
                      </a:lnTo>
                      <a:lnTo>
                        <a:pt x="53" y="24"/>
                      </a:lnTo>
                      <a:lnTo>
                        <a:pt x="60" y="23"/>
                      </a:lnTo>
                      <a:lnTo>
                        <a:pt x="68" y="21"/>
                      </a:lnTo>
                      <a:lnTo>
                        <a:pt x="76" y="19"/>
                      </a:lnTo>
                      <a:lnTo>
                        <a:pt x="83" y="14"/>
                      </a:lnTo>
                      <a:lnTo>
                        <a:pt x="89" y="10"/>
                      </a:lnTo>
                      <a:lnTo>
                        <a:pt x="95" y="4"/>
                      </a:lnTo>
                      <a:lnTo>
                        <a:pt x="95" y="1"/>
                      </a:lnTo>
                      <a:lnTo>
                        <a:pt x="95" y="4"/>
                      </a:lnTo>
                      <a:lnTo>
                        <a:pt x="96" y="3"/>
                      </a:lnTo>
                      <a:lnTo>
                        <a:pt x="95" y="1"/>
                      </a:lnTo>
                      <a:lnTo>
                        <a:pt x="89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48" name="Freeform 159"/>
                <p:cNvSpPr>
                  <a:spLocks/>
                </p:cNvSpPr>
                <p:nvPr/>
              </p:nvSpPr>
              <p:spPr bwMode="auto">
                <a:xfrm>
                  <a:off x="3071" y="1933"/>
                  <a:ext cx="9" cy="16"/>
                </a:xfrm>
                <a:custGeom>
                  <a:avLst/>
                  <a:gdLst>
                    <a:gd name="T0" fmla="*/ 4 w 19"/>
                    <a:gd name="T1" fmla="*/ 0 h 33"/>
                    <a:gd name="T2" fmla="*/ 0 w 19"/>
                    <a:gd name="T3" fmla="*/ 2 h 33"/>
                    <a:gd name="T4" fmla="*/ 13 w 19"/>
                    <a:gd name="T5" fmla="*/ 33 h 33"/>
                    <a:gd name="T6" fmla="*/ 19 w 19"/>
                    <a:gd name="T7" fmla="*/ 31 h 33"/>
                    <a:gd name="T8" fmla="*/ 7 w 19"/>
                    <a:gd name="T9" fmla="*/ 0 h 33"/>
                    <a:gd name="T10" fmla="*/ 4 w 19"/>
                    <a:gd name="T11" fmla="*/ 0 h 3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9"/>
                    <a:gd name="T19" fmla="*/ 0 h 33"/>
                    <a:gd name="T20" fmla="*/ 19 w 19"/>
                    <a:gd name="T21" fmla="*/ 33 h 3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9" h="33">
                      <a:moveTo>
                        <a:pt x="4" y="0"/>
                      </a:moveTo>
                      <a:lnTo>
                        <a:pt x="0" y="2"/>
                      </a:lnTo>
                      <a:lnTo>
                        <a:pt x="13" y="33"/>
                      </a:lnTo>
                      <a:lnTo>
                        <a:pt x="19" y="31"/>
                      </a:lnTo>
                      <a:lnTo>
                        <a:pt x="7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49" name="Freeform 160"/>
                <p:cNvSpPr>
                  <a:spLocks/>
                </p:cNvSpPr>
                <p:nvPr/>
              </p:nvSpPr>
              <p:spPr bwMode="auto">
                <a:xfrm>
                  <a:off x="2966" y="2036"/>
                  <a:ext cx="97" cy="107"/>
                </a:xfrm>
                <a:custGeom>
                  <a:avLst/>
                  <a:gdLst>
                    <a:gd name="T0" fmla="*/ 38 w 194"/>
                    <a:gd name="T1" fmla="*/ 0 h 213"/>
                    <a:gd name="T2" fmla="*/ 40 w 194"/>
                    <a:gd name="T3" fmla="*/ 1 h 213"/>
                    <a:gd name="T4" fmla="*/ 42 w 194"/>
                    <a:gd name="T5" fmla="*/ 4 h 213"/>
                    <a:gd name="T6" fmla="*/ 46 w 194"/>
                    <a:gd name="T7" fmla="*/ 9 h 213"/>
                    <a:gd name="T8" fmla="*/ 52 w 194"/>
                    <a:gd name="T9" fmla="*/ 16 h 213"/>
                    <a:gd name="T10" fmla="*/ 59 w 194"/>
                    <a:gd name="T11" fmla="*/ 23 h 213"/>
                    <a:gd name="T12" fmla="*/ 67 w 194"/>
                    <a:gd name="T13" fmla="*/ 32 h 213"/>
                    <a:gd name="T14" fmla="*/ 78 w 194"/>
                    <a:gd name="T15" fmla="*/ 41 h 213"/>
                    <a:gd name="T16" fmla="*/ 88 w 194"/>
                    <a:gd name="T17" fmla="*/ 50 h 213"/>
                    <a:gd name="T18" fmla="*/ 99 w 194"/>
                    <a:gd name="T19" fmla="*/ 60 h 213"/>
                    <a:gd name="T20" fmla="*/ 111 w 194"/>
                    <a:gd name="T21" fmla="*/ 69 h 213"/>
                    <a:gd name="T22" fmla="*/ 124 w 194"/>
                    <a:gd name="T23" fmla="*/ 76 h 213"/>
                    <a:gd name="T24" fmla="*/ 137 w 194"/>
                    <a:gd name="T25" fmla="*/ 84 h 213"/>
                    <a:gd name="T26" fmla="*/ 151 w 194"/>
                    <a:gd name="T27" fmla="*/ 90 h 213"/>
                    <a:gd name="T28" fmla="*/ 165 w 194"/>
                    <a:gd name="T29" fmla="*/ 93 h 213"/>
                    <a:gd name="T30" fmla="*/ 179 w 194"/>
                    <a:gd name="T31" fmla="*/ 95 h 213"/>
                    <a:gd name="T32" fmla="*/ 194 w 194"/>
                    <a:gd name="T33" fmla="*/ 95 h 213"/>
                    <a:gd name="T34" fmla="*/ 193 w 194"/>
                    <a:gd name="T35" fmla="*/ 94 h 213"/>
                    <a:gd name="T36" fmla="*/ 192 w 194"/>
                    <a:gd name="T37" fmla="*/ 94 h 213"/>
                    <a:gd name="T38" fmla="*/ 189 w 194"/>
                    <a:gd name="T39" fmla="*/ 93 h 213"/>
                    <a:gd name="T40" fmla="*/ 186 w 194"/>
                    <a:gd name="T41" fmla="*/ 93 h 213"/>
                    <a:gd name="T42" fmla="*/ 181 w 194"/>
                    <a:gd name="T43" fmla="*/ 94 h 213"/>
                    <a:gd name="T44" fmla="*/ 176 w 194"/>
                    <a:gd name="T45" fmla="*/ 99 h 213"/>
                    <a:gd name="T46" fmla="*/ 170 w 194"/>
                    <a:gd name="T47" fmla="*/ 105 h 213"/>
                    <a:gd name="T48" fmla="*/ 163 w 194"/>
                    <a:gd name="T49" fmla="*/ 115 h 213"/>
                    <a:gd name="T50" fmla="*/ 157 w 194"/>
                    <a:gd name="T51" fmla="*/ 123 h 213"/>
                    <a:gd name="T52" fmla="*/ 152 w 194"/>
                    <a:gd name="T53" fmla="*/ 131 h 213"/>
                    <a:gd name="T54" fmla="*/ 148 w 194"/>
                    <a:gd name="T55" fmla="*/ 138 h 213"/>
                    <a:gd name="T56" fmla="*/ 143 w 194"/>
                    <a:gd name="T57" fmla="*/ 146 h 213"/>
                    <a:gd name="T58" fmla="*/ 140 w 194"/>
                    <a:gd name="T59" fmla="*/ 153 h 213"/>
                    <a:gd name="T60" fmla="*/ 135 w 194"/>
                    <a:gd name="T61" fmla="*/ 161 h 213"/>
                    <a:gd name="T62" fmla="*/ 132 w 194"/>
                    <a:gd name="T63" fmla="*/ 168 h 213"/>
                    <a:gd name="T64" fmla="*/ 129 w 194"/>
                    <a:gd name="T65" fmla="*/ 174 h 213"/>
                    <a:gd name="T66" fmla="*/ 126 w 194"/>
                    <a:gd name="T67" fmla="*/ 181 h 213"/>
                    <a:gd name="T68" fmla="*/ 124 w 194"/>
                    <a:gd name="T69" fmla="*/ 186 h 213"/>
                    <a:gd name="T70" fmla="*/ 121 w 194"/>
                    <a:gd name="T71" fmla="*/ 191 h 213"/>
                    <a:gd name="T72" fmla="*/ 120 w 194"/>
                    <a:gd name="T73" fmla="*/ 197 h 213"/>
                    <a:gd name="T74" fmla="*/ 119 w 194"/>
                    <a:gd name="T75" fmla="*/ 201 h 213"/>
                    <a:gd name="T76" fmla="*/ 118 w 194"/>
                    <a:gd name="T77" fmla="*/ 206 h 213"/>
                    <a:gd name="T78" fmla="*/ 117 w 194"/>
                    <a:gd name="T79" fmla="*/ 209 h 213"/>
                    <a:gd name="T80" fmla="*/ 117 w 194"/>
                    <a:gd name="T81" fmla="*/ 213 h 213"/>
                    <a:gd name="T82" fmla="*/ 101 w 194"/>
                    <a:gd name="T83" fmla="*/ 199 h 213"/>
                    <a:gd name="T84" fmla="*/ 86 w 194"/>
                    <a:gd name="T85" fmla="*/ 186 h 213"/>
                    <a:gd name="T86" fmla="*/ 72 w 194"/>
                    <a:gd name="T87" fmla="*/ 173 h 213"/>
                    <a:gd name="T88" fmla="*/ 60 w 194"/>
                    <a:gd name="T89" fmla="*/ 160 h 213"/>
                    <a:gd name="T90" fmla="*/ 50 w 194"/>
                    <a:gd name="T91" fmla="*/ 147 h 213"/>
                    <a:gd name="T92" fmla="*/ 40 w 194"/>
                    <a:gd name="T93" fmla="*/ 135 h 213"/>
                    <a:gd name="T94" fmla="*/ 31 w 194"/>
                    <a:gd name="T95" fmla="*/ 123 h 213"/>
                    <a:gd name="T96" fmla="*/ 25 w 194"/>
                    <a:gd name="T97" fmla="*/ 113 h 213"/>
                    <a:gd name="T98" fmla="*/ 18 w 194"/>
                    <a:gd name="T99" fmla="*/ 103 h 213"/>
                    <a:gd name="T100" fmla="*/ 13 w 194"/>
                    <a:gd name="T101" fmla="*/ 94 h 213"/>
                    <a:gd name="T102" fmla="*/ 8 w 194"/>
                    <a:gd name="T103" fmla="*/ 86 h 213"/>
                    <a:gd name="T104" fmla="*/ 6 w 194"/>
                    <a:gd name="T105" fmla="*/ 80 h 213"/>
                    <a:gd name="T106" fmla="*/ 3 w 194"/>
                    <a:gd name="T107" fmla="*/ 75 h 213"/>
                    <a:gd name="T108" fmla="*/ 2 w 194"/>
                    <a:gd name="T109" fmla="*/ 70 h 213"/>
                    <a:gd name="T110" fmla="*/ 0 w 194"/>
                    <a:gd name="T111" fmla="*/ 68 h 213"/>
                    <a:gd name="T112" fmla="*/ 0 w 194"/>
                    <a:gd name="T113" fmla="*/ 67 h 213"/>
                    <a:gd name="T114" fmla="*/ 38 w 194"/>
                    <a:gd name="T115" fmla="*/ 0 h 213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94"/>
                    <a:gd name="T175" fmla="*/ 0 h 213"/>
                    <a:gd name="T176" fmla="*/ 194 w 194"/>
                    <a:gd name="T177" fmla="*/ 213 h 213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94" h="213">
                      <a:moveTo>
                        <a:pt x="38" y="0"/>
                      </a:moveTo>
                      <a:lnTo>
                        <a:pt x="40" y="1"/>
                      </a:lnTo>
                      <a:lnTo>
                        <a:pt x="42" y="4"/>
                      </a:lnTo>
                      <a:lnTo>
                        <a:pt x="46" y="9"/>
                      </a:lnTo>
                      <a:lnTo>
                        <a:pt x="52" y="16"/>
                      </a:lnTo>
                      <a:lnTo>
                        <a:pt x="59" y="23"/>
                      </a:lnTo>
                      <a:lnTo>
                        <a:pt x="67" y="32"/>
                      </a:lnTo>
                      <a:lnTo>
                        <a:pt x="78" y="41"/>
                      </a:lnTo>
                      <a:lnTo>
                        <a:pt x="88" y="50"/>
                      </a:lnTo>
                      <a:lnTo>
                        <a:pt x="99" y="60"/>
                      </a:lnTo>
                      <a:lnTo>
                        <a:pt x="111" y="69"/>
                      </a:lnTo>
                      <a:lnTo>
                        <a:pt x="124" y="76"/>
                      </a:lnTo>
                      <a:lnTo>
                        <a:pt x="137" y="84"/>
                      </a:lnTo>
                      <a:lnTo>
                        <a:pt x="151" y="90"/>
                      </a:lnTo>
                      <a:lnTo>
                        <a:pt x="165" y="93"/>
                      </a:lnTo>
                      <a:lnTo>
                        <a:pt x="179" y="95"/>
                      </a:lnTo>
                      <a:lnTo>
                        <a:pt x="194" y="95"/>
                      </a:lnTo>
                      <a:lnTo>
                        <a:pt x="193" y="94"/>
                      </a:lnTo>
                      <a:lnTo>
                        <a:pt x="192" y="94"/>
                      </a:lnTo>
                      <a:lnTo>
                        <a:pt x="189" y="93"/>
                      </a:lnTo>
                      <a:lnTo>
                        <a:pt x="186" y="93"/>
                      </a:lnTo>
                      <a:lnTo>
                        <a:pt x="181" y="94"/>
                      </a:lnTo>
                      <a:lnTo>
                        <a:pt x="176" y="99"/>
                      </a:lnTo>
                      <a:lnTo>
                        <a:pt x="170" y="105"/>
                      </a:lnTo>
                      <a:lnTo>
                        <a:pt x="163" y="115"/>
                      </a:lnTo>
                      <a:lnTo>
                        <a:pt x="157" y="123"/>
                      </a:lnTo>
                      <a:lnTo>
                        <a:pt x="152" y="131"/>
                      </a:lnTo>
                      <a:lnTo>
                        <a:pt x="148" y="138"/>
                      </a:lnTo>
                      <a:lnTo>
                        <a:pt x="143" y="146"/>
                      </a:lnTo>
                      <a:lnTo>
                        <a:pt x="140" y="153"/>
                      </a:lnTo>
                      <a:lnTo>
                        <a:pt x="135" y="161"/>
                      </a:lnTo>
                      <a:lnTo>
                        <a:pt x="132" y="168"/>
                      </a:lnTo>
                      <a:lnTo>
                        <a:pt x="129" y="174"/>
                      </a:lnTo>
                      <a:lnTo>
                        <a:pt x="126" y="181"/>
                      </a:lnTo>
                      <a:lnTo>
                        <a:pt x="124" y="186"/>
                      </a:lnTo>
                      <a:lnTo>
                        <a:pt x="121" y="191"/>
                      </a:lnTo>
                      <a:lnTo>
                        <a:pt x="120" y="197"/>
                      </a:lnTo>
                      <a:lnTo>
                        <a:pt x="119" y="201"/>
                      </a:lnTo>
                      <a:lnTo>
                        <a:pt x="118" y="206"/>
                      </a:lnTo>
                      <a:lnTo>
                        <a:pt x="117" y="209"/>
                      </a:lnTo>
                      <a:lnTo>
                        <a:pt x="117" y="213"/>
                      </a:lnTo>
                      <a:lnTo>
                        <a:pt x="101" y="199"/>
                      </a:lnTo>
                      <a:lnTo>
                        <a:pt x="86" y="186"/>
                      </a:lnTo>
                      <a:lnTo>
                        <a:pt x="72" y="173"/>
                      </a:lnTo>
                      <a:lnTo>
                        <a:pt x="60" y="160"/>
                      </a:lnTo>
                      <a:lnTo>
                        <a:pt x="50" y="147"/>
                      </a:lnTo>
                      <a:lnTo>
                        <a:pt x="40" y="135"/>
                      </a:lnTo>
                      <a:lnTo>
                        <a:pt x="31" y="123"/>
                      </a:lnTo>
                      <a:lnTo>
                        <a:pt x="25" y="113"/>
                      </a:lnTo>
                      <a:lnTo>
                        <a:pt x="18" y="103"/>
                      </a:lnTo>
                      <a:lnTo>
                        <a:pt x="13" y="94"/>
                      </a:lnTo>
                      <a:lnTo>
                        <a:pt x="8" y="86"/>
                      </a:lnTo>
                      <a:lnTo>
                        <a:pt x="6" y="80"/>
                      </a:lnTo>
                      <a:lnTo>
                        <a:pt x="3" y="75"/>
                      </a:lnTo>
                      <a:lnTo>
                        <a:pt x="2" y="70"/>
                      </a:lnTo>
                      <a:lnTo>
                        <a:pt x="0" y="68"/>
                      </a:lnTo>
                      <a:lnTo>
                        <a:pt x="0" y="67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0" name="Freeform 161"/>
                <p:cNvSpPr>
                  <a:spLocks/>
                </p:cNvSpPr>
                <p:nvPr/>
              </p:nvSpPr>
              <p:spPr bwMode="auto">
                <a:xfrm>
                  <a:off x="2984" y="2035"/>
                  <a:ext cx="82" cy="51"/>
                </a:xfrm>
                <a:custGeom>
                  <a:avLst/>
                  <a:gdLst>
                    <a:gd name="T0" fmla="*/ 156 w 165"/>
                    <a:gd name="T1" fmla="*/ 101 h 102"/>
                    <a:gd name="T2" fmla="*/ 157 w 165"/>
                    <a:gd name="T3" fmla="*/ 95 h 102"/>
                    <a:gd name="T4" fmla="*/ 143 w 165"/>
                    <a:gd name="T5" fmla="*/ 95 h 102"/>
                    <a:gd name="T6" fmla="*/ 129 w 165"/>
                    <a:gd name="T7" fmla="*/ 93 h 102"/>
                    <a:gd name="T8" fmla="*/ 116 w 165"/>
                    <a:gd name="T9" fmla="*/ 89 h 102"/>
                    <a:gd name="T10" fmla="*/ 103 w 165"/>
                    <a:gd name="T11" fmla="*/ 83 h 102"/>
                    <a:gd name="T12" fmla="*/ 90 w 165"/>
                    <a:gd name="T13" fmla="*/ 76 h 102"/>
                    <a:gd name="T14" fmla="*/ 77 w 165"/>
                    <a:gd name="T15" fmla="*/ 68 h 102"/>
                    <a:gd name="T16" fmla="*/ 65 w 165"/>
                    <a:gd name="T17" fmla="*/ 60 h 102"/>
                    <a:gd name="T18" fmla="*/ 53 w 165"/>
                    <a:gd name="T19" fmla="*/ 51 h 102"/>
                    <a:gd name="T20" fmla="*/ 44 w 165"/>
                    <a:gd name="T21" fmla="*/ 42 h 102"/>
                    <a:gd name="T22" fmla="*/ 34 w 165"/>
                    <a:gd name="T23" fmla="*/ 33 h 102"/>
                    <a:gd name="T24" fmla="*/ 25 w 165"/>
                    <a:gd name="T25" fmla="*/ 23 h 102"/>
                    <a:gd name="T26" fmla="*/ 19 w 165"/>
                    <a:gd name="T27" fmla="*/ 17 h 102"/>
                    <a:gd name="T28" fmla="*/ 13 w 165"/>
                    <a:gd name="T29" fmla="*/ 10 h 102"/>
                    <a:gd name="T30" fmla="*/ 8 w 165"/>
                    <a:gd name="T31" fmla="*/ 5 h 102"/>
                    <a:gd name="T32" fmla="*/ 6 w 165"/>
                    <a:gd name="T33" fmla="*/ 2 h 102"/>
                    <a:gd name="T34" fmla="*/ 5 w 165"/>
                    <a:gd name="T35" fmla="*/ 0 h 102"/>
                    <a:gd name="T36" fmla="*/ 0 w 165"/>
                    <a:gd name="T37" fmla="*/ 4 h 102"/>
                    <a:gd name="T38" fmla="*/ 1 w 165"/>
                    <a:gd name="T39" fmla="*/ 5 h 102"/>
                    <a:gd name="T40" fmla="*/ 4 w 165"/>
                    <a:gd name="T41" fmla="*/ 8 h 102"/>
                    <a:gd name="T42" fmla="*/ 8 w 165"/>
                    <a:gd name="T43" fmla="*/ 14 h 102"/>
                    <a:gd name="T44" fmla="*/ 14 w 165"/>
                    <a:gd name="T45" fmla="*/ 21 h 102"/>
                    <a:gd name="T46" fmla="*/ 21 w 165"/>
                    <a:gd name="T47" fmla="*/ 28 h 102"/>
                    <a:gd name="T48" fmla="*/ 29 w 165"/>
                    <a:gd name="T49" fmla="*/ 37 h 102"/>
                    <a:gd name="T50" fmla="*/ 39 w 165"/>
                    <a:gd name="T51" fmla="*/ 46 h 102"/>
                    <a:gd name="T52" fmla="*/ 50 w 165"/>
                    <a:gd name="T53" fmla="*/ 56 h 102"/>
                    <a:gd name="T54" fmla="*/ 61 w 165"/>
                    <a:gd name="T55" fmla="*/ 65 h 102"/>
                    <a:gd name="T56" fmla="*/ 74 w 165"/>
                    <a:gd name="T57" fmla="*/ 74 h 102"/>
                    <a:gd name="T58" fmla="*/ 87 w 165"/>
                    <a:gd name="T59" fmla="*/ 82 h 102"/>
                    <a:gd name="T60" fmla="*/ 100 w 165"/>
                    <a:gd name="T61" fmla="*/ 89 h 102"/>
                    <a:gd name="T62" fmla="*/ 114 w 165"/>
                    <a:gd name="T63" fmla="*/ 95 h 102"/>
                    <a:gd name="T64" fmla="*/ 129 w 165"/>
                    <a:gd name="T65" fmla="*/ 99 h 102"/>
                    <a:gd name="T66" fmla="*/ 143 w 165"/>
                    <a:gd name="T67" fmla="*/ 102 h 102"/>
                    <a:gd name="T68" fmla="*/ 158 w 165"/>
                    <a:gd name="T69" fmla="*/ 102 h 102"/>
                    <a:gd name="T70" fmla="*/ 160 w 165"/>
                    <a:gd name="T71" fmla="*/ 96 h 102"/>
                    <a:gd name="T72" fmla="*/ 158 w 165"/>
                    <a:gd name="T73" fmla="*/ 102 h 102"/>
                    <a:gd name="T74" fmla="*/ 165 w 165"/>
                    <a:gd name="T75" fmla="*/ 101 h 102"/>
                    <a:gd name="T76" fmla="*/ 160 w 165"/>
                    <a:gd name="T77" fmla="*/ 96 h 102"/>
                    <a:gd name="T78" fmla="*/ 156 w 165"/>
                    <a:gd name="T79" fmla="*/ 101 h 102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65"/>
                    <a:gd name="T121" fmla="*/ 0 h 102"/>
                    <a:gd name="T122" fmla="*/ 165 w 165"/>
                    <a:gd name="T123" fmla="*/ 102 h 102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65" h="102">
                      <a:moveTo>
                        <a:pt x="156" y="101"/>
                      </a:moveTo>
                      <a:lnTo>
                        <a:pt x="157" y="95"/>
                      </a:lnTo>
                      <a:lnTo>
                        <a:pt x="143" y="95"/>
                      </a:lnTo>
                      <a:lnTo>
                        <a:pt x="129" y="93"/>
                      </a:lnTo>
                      <a:lnTo>
                        <a:pt x="116" y="89"/>
                      </a:lnTo>
                      <a:lnTo>
                        <a:pt x="103" y="83"/>
                      </a:lnTo>
                      <a:lnTo>
                        <a:pt x="90" y="76"/>
                      </a:lnTo>
                      <a:lnTo>
                        <a:pt x="77" y="68"/>
                      </a:lnTo>
                      <a:lnTo>
                        <a:pt x="65" y="60"/>
                      </a:lnTo>
                      <a:lnTo>
                        <a:pt x="53" y="51"/>
                      </a:lnTo>
                      <a:lnTo>
                        <a:pt x="44" y="42"/>
                      </a:lnTo>
                      <a:lnTo>
                        <a:pt x="34" y="33"/>
                      </a:lnTo>
                      <a:lnTo>
                        <a:pt x="25" y="23"/>
                      </a:lnTo>
                      <a:lnTo>
                        <a:pt x="19" y="17"/>
                      </a:lnTo>
                      <a:lnTo>
                        <a:pt x="13" y="10"/>
                      </a:lnTo>
                      <a:lnTo>
                        <a:pt x="8" y="5"/>
                      </a:lnTo>
                      <a:lnTo>
                        <a:pt x="6" y="2"/>
                      </a:lnTo>
                      <a:lnTo>
                        <a:pt x="5" y="0"/>
                      </a:lnTo>
                      <a:lnTo>
                        <a:pt x="0" y="4"/>
                      </a:lnTo>
                      <a:lnTo>
                        <a:pt x="1" y="5"/>
                      </a:lnTo>
                      <a:lnTo>
                        <a:pt x="4" y="8"/>
                      </a:lnTo>
                      <a:lnTo>
                        <a:pt x="8" y="14"/>
                      </a:lnTo>
                      <a:lnTo>
                        <a:pt x="14" y="21"/>
                      </a:lnTo>
                      <a:lnTo>
                        <a:pt x="21" y="28"/>
                      </a:lnTo>
                      <a:lnTo>
                        <a:pt x="29" y="37"/>
                      </a:lnTo>
                      <a:lnTo>
                        <a:pt x="39" y="46"/>
                      </a:lnTo>
                      <a:lnTo>
                        <a:pt x="50" y="56"/>
                      </a:lnTo>
                      <a:lnTo>
                        <a:pt x="61" y="65"/>
                      </a:lnTo>
                      <a:lnTo>
                        <a:pt x="74" y="74"/>
                      </a:lnTo>
                      <a:lnTo>
                        <a:pt x="87" y="82"/>
                      </a:lnTo>
                      <a:lnTo>
                        <a:pt x="100" y="89"/>
                      </a:lnTo>
                      <a:lnTo>
                        <a:pt x="114" y="95"/>
                      </a:lnTo>
                      <a:lnTo>
                        <a:pt x="129" y="99"/>
                      </a:lnTo>
                      <a:lnTo>
                        <a:pt x="143" y="102"/>
                      </a:lnTo>
                      <a:lnTo>
                        <a:pt x="158" y="102"/>
                      </a:lnTo>
                      <a:lnTo>
                        <a:pt x="160" y="96"/>
                      </a:lnTo>
                      <a:lnTo>
                        <a:pt x="158" y="102"/>
                      </a:lnTo>
                      <a:lnTo>
                        <a:pt x="165" y="101"/>
                      </a:lnTo>
                      <a:lnTo>
                        <a:pt x="160" y="96"/>
                      </a:lnTo>
                      <a:lnTo>
                        <a:pt x="156" y="10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1" name="Freeform 162"/>
                <p:cNvSpPr>
                  <a:spLocks/>
                </p:cNvSpPr>
                <p:nvPr/>
              </p:nvSpPr>
              <p:spPr bwMode="auto">
                <a:xfrm>
                  <a:off x="3046" y="2081"/>
                  <a:ext cx="18" cy="14"/>
                </a:xfrm>
                <a:custGeom>
                  <a:avLst/>
                  <a:gdLst>
                    <a:gd name="T0" fmla="*/ 6 w 37"/>
                    <a:gd name="T1" fmla="*/ 26 h 26"/>
                    <a:gd name="T2" fmla="*/ 6 w 37"/>
                    <a:gd name="T3" fmla="*/ 26 h 26"/>
                    <a:gd name="T4" fmla="*/ 13 w 37"/>
                    <a:gd name="T5" fmla="*/ 17 h 26"/>
                    <a:gd name="T6" fmla="*/ 19 w 37"/>
                    <a:gd name="T7" fmla="*/ 11 h 26"/>
                    <a:gd name="T8" fmla="*/ 23 w 37"/>
                    <a:gd name="T9" fmla="*/ 8 h 26"/>
                    <a:gd name="T10" fmla="*/ 27 w 37"/>
                    <a:gd name="T11" fmla="*/ 6 h 26"/>
                    <a:gd name="T12" fmla="*/ 29 w 37"/>
                    <a:gd name="T13" fmla="*/ 6 h 26"/>
                    <a:gd name="T14" fmla="*/ 31 w 37"/>
                    <a:gd name="T15" fmla="*/ 6 h 26"/>
                    <a:gd name="T16" fmla="*/ 33 w 37"/>
                    <a:gd name="T17" fmla="*/ 8 h 26"/>
                    <a:gd name="T18" fmla="*/ 33 w 37"/>
                    <a:gd name="T19" fmla="*/ 8 h 26"/>
                    <a:gd name="T20" fmla="*/ 37 w 37"/>
                    <a:gd name="T21" fmla="*/ 3 h 26"/>
                    <a:gd name="T22" fmla="*/ 36 w 37"/>
                    <a:gd name="T23" fmla="*/ 2 h 26"/>
                    <a:gd name="T24" fmla="*/ 34 w 37"/>
                    <a:gd name="T25" fmla="*/ 1 h 26"/>
                    <a:gd name="T26" fmla="*/ 30 w 37"/>
                    <a:gd name="T27" fmla="*/ 0 h 26"/>
                    <a:gd name="T28" fmla="*/ 26 w 37"/>
                    <a:gd name="T29" fmla="*/ 0 h 26"/>
                    <a:gd name="T30" fmla="*/ 20 w 37"/>
                    <a:gd name="T31" fmla="*/ 2 h 26"/>
                    <a:gd name="T32" fmla="*/ 14 w 37"/>
                    <a:gd name="T33" fmla="*/ 6 h 26"/>
                    <a:gd name="T34" fmla="*/ 8 w 37"/>
                    <a:gd name="T35" fmla="*/ 13 h 26"/>
                    <a:gd name="T36" fmla="*/ 0 w 37"/>
                    <a:gd name="T37" fmla="*/ 23 h 26"/>
                    <a:gd name="T38" fmla="*/ 0 w 37"/>
                    <a:gd name="T39" fmla="*/ 23 h 26"/>
                    <a:gd name="T40" fmla="*/ 6 w 37"/>
                    <a:gd name="T41" fmla="*/ 26 h 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37"/>
                    <a:gd name="T64" fmla="*/ 0 h 26"/>
                    <a:gd name="T65" fmla="*/ 37 w 37"/>
                    <a:gd name="T66" fmla="*/ 26 h 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37" h="26">
                      <a:moveTo>
                        <a:pt x="6" y="26"/>
                      </a:moveTo>
                      <a:lnTo>
                        <a:pt x="6" y="26"/>
                      </a:lnTo>
                      <a:lnTo>
                        <a:pt x="13" y="17"/>
                      </a:lnTo>
                      <a:lnTo>
                        <a:pt x="19" y="11"/>
                      </a:lnTo>
                      <a:lnTo>
                        <a:pt x="23" y="8"/>
                      </a:lnTo>
                      <a:lnTo>
                        <a:pt x="27" y="6"/>
                      </a:lnTo>
                      <a:lnTo>
                        <a:pt x="29" y="6"/>
                      </a:lnTo>
                      <a:lnTo>
                        <a:pt x="31" y="6"/>
                      </a:lnTo>
                      <a:lnTo>
                        <a:pt x="33" y="8"/>
                      </a:lnTo>
                      <a:lnTo>
                        <a:pt x="37" y="3"/>
                      </a:lnTo>
                      <a:lnTo>
                        <a:pt x="36" y="2"/>
                      </a:lnTo>
                      <a:lnTo>
                        <a:pt x="34" y="1"/>
                      </a:lnTo>
                      <a:lnTo>
                        <a:pt x="30" y="0"/>
                      </a:lnTo>
                      <a:lnTo>
                        <a:pt x="26" y="0"/>
                      </a:lnTo>
                      <a:lnTo>
                        <a:pt x="20" y="2"/>
                      </a:lnTo>
                      <a:lnTo>
                        <a:pt x="14" y="6"/>
                      </a:lnTo>
                      <a:lnTo>
                        <a:pt x="8" y="13"/>
                      </a:lnTo>
                      <a:lnTo>
                        <a:pt x="0" y="23"/>
                      </a:lnTo>
                      <a:lnTo>
                        <a:pt x="6" y="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2" name="Freeform 163"/>
                <p:cNvSpPr>
                  <a:spLocks/>
                </p:cNvSpPr>
                <p:nvPr/>
              </p:nvSpPr>
              <p:spPr bwMode="auto">
                <a:xfrm>
                  <a:off x="3023" y="2093"/>
                  <a:ext cx="26" cy="53"/>
                </a:xfrm>
                <a:custGeom>
                  <a:avLst/>
                  <a:gdLst>
                    <a:gd name="T0" fmla="*/ 1 w 52"/>
                    <a:gd name="T1" fmla="*/ 102 h 106"/>
                    <a:gd name="T2" fmla="*/ 7 w 52"/>
                    <a:gd name="T3" fmla="*/ 100 h 106"/>
                    <a:gd name="T4" fmla="*/ 7 w 52"/>
                    <a:gd name="T5" fmla="*/ 96 h 106"/>
                    <a:gd name="T6" fmla="*/ 8 w 52"/>
                    <a:gd name="T7" fmla="*/ 94 h 106"/>
                    <a:gd name="T8" fmla="*/ 8 w 52"/>
                    <a:gd name="T9" fmla="*/ 89 h 106"/>
                    <a:gd name="T10" fmla="*/ 11 w 52"/>
                    <a:gd name="T11" fmla="*/ 85 h 106"/>
                    <a:gd name="T12" fmla="*/ 12 w 52"/>
                    <a:gd name="T13" fmla="*/ 79 h 106"/>
                    <a:gd name="T14" fmla="*/ 13 w 52"/>
                    <a:gd name="T15" fmla="*/ 74 h 106"/>
                    <a:gd name="T16" fmla="*/ 16 w 52"/>
                    <a:gd name="T17" fmla="*/ 69 h 106"/>
                    <a:gd name="T18" fmla="*/ 19 w 52"/>
                    <a:gd name="T19" fmla="*/ 62 h 106"/>
                    <a:gd name="T20" fmla="*/ 22 w 52"/>
                    <a:gd name="T21" fmla="*/ 56 h 106"/>
                    <a:gd name="T22" fmla="*/ 26 w 52"/>
                    <a:gd name="T23" fmla="*/ 49 h 106"/>
                    <a:gd name="T24" fmla="*/ 29 w 52"/>
                    <a:gd name="T25" fmla="*/ 41 h 106"/>
                    <a:gd name="T26" fmla="*/ 34 w 52"/>
                    <a:gd name="T27" fmla="*/ 34 h 106"/>
                    <a:gd name="T28" fmla="*/ 37 w 52"/>
                    <a:gd name="T29" fmla="*/ 27 h 106"/>
                    <a:gd name="T30" fmla="*/ 42 w 52"/>
                    <a:gd name="T31" fmla="*/ 19 h 106"/>
                    <a:gd name="T32" fmla="*/ 48 w 52"/>
                    <a:gd name="T33" fmla="*/ 11 h 106"/>
                    <a:gd name="T34" fmla="*/ 52 w 52"/>
                    <a:gd name="T35" fmla="*/ 3 h 106"/>
                    <a:gd name="T36" fmla="*/ 46 w 52"/>
                    <a:gd name="T37" fmla="*/ 0 h 106"/>
                    <a:gd name="T38" fmla="*/ 42 w 52"/>
                    <a:gd name="T39" fmla="*/ 8 h 106"/>
                    <a:gd name="T40" fmla="*/ 36 w 52"/>
                    <a:gd name="T41" fmla="*/ 16 h 106"/>
                    <a:gd name="T42" fmla="*/ 31 w 52"/>
                    <a:gd name="T43" fmla="*/ 24 h 106"/>
                    <a:gd name="T44" fmla="*/ 28 w 52"/>
                    <a:gd name="T45" fmla="*/ 32 h 106"/>
                    <a:gd name="T46" fmla="*/ 23 w 52"/>
                    <a:gd name="T47" fmla="*/ 39 h 106"/>
                    <a:gd name="T48" fmla="*/ 20 w 52"/>
                    <a:gd name="T49" fmla="*/ 46 h 106"/>
                    <a:gd name="T50" fmla="*/ 16 w 52"/>
                    <a:gd name="T51" fmla="*/ 53 h 106"/>
                    <a:gd name="T52" fmla="*/ 13 w 52"/>
                    <a:gd name="T53" fmla="*/ 60 h 106"/>
                    <a:gd name="T54" fmla="*/ 11 w 52"/>
                    <a:gd name="T55" fmla="*/ 66 h 106"/>
                    <a:gd name="T56" fmla="*/ 8 w 52"/>
                    <a:gd name="T57" fmla="*/ 71 h 106"/>
                    <a:gd name="T58" fmla="*/ 6 w 52"/>
                    <a:gd name="T59" fmla="*/ 78 h 106"/>
                    <a:gd name="T60" fmla="*/ 4 w 52"/>
                    <a:gd name="T61" fmla="*/ 83 h 106"/>
                    <a:gd name="T62" fmla="*/ 3 w 52"/>
                    <a:gd name="T63" fmla="*/ 87 h 106"/>
                    <a:gd name="T64" fmla="*/ 1 w 52"/>
                    <a:gd name="T65" fmla="*/ 92 h 106"/>
                    <a:gd name="T66" fmla="*/ 0 w 52"/>
                    <a:gd name="T67" fmla="*/ 96 h 106"/>
                    <a:gd name="T68" fmla="*/ 0 w 52"/>
                    <a:gd name="T69" fmla="*/ 100 h 106"/>
                    <a:gd name="T70" fmla="*/ 6 w 52"/>
                    <a:gd name="T71" fmla="*/ 98 h 106"/>
                    <a:gd name="T72" fmla="*/ 1 w 52"/>
                    <a:gd name="T73" fmla="*/ 102 h 106"/>
                    <a:gd name="T74" fmla="*/ 7 w 52"/>
                    <a:gd name="T75" fmla="*/ 106 h 106"/>
                    <a:gd name="T76" fmla="*/ 7 w 52"/>
                    <a:gd name="T77" fmla="*/ 100 h 106"/>
                    <a:gd name="T78" fmla="*/ 1 w 52"/>
                    <a:gd name="T79" fmla="*/ 102 h 10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52"/>
                    <a:gd name="T121" fmla="*/ 0 h 106"/>
                    <a:gd name="T122" fmla="*/ 52 w 52"/>
                    <a:gd name="T123" fmla="*/ 106 h 10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52" h="106">
                      <a:moveTo>
                        <a:pt x="1" y="102"/>
                      </a:moveTo>
                      <a:lnTo>
                        <a:pt x="7" y="100"/>
                      </a:lnTo>
                      <a:lnTo>
                        <a:pt x="7" y="96"/>
                      </a:lnTo>
                      <a:lnTo>
                        <a:pt x="8" y="94"/>
                      </a:lnTo>
                      <a:lnTo>
                        <a:pt x="8" y="89"/>
                      </a:lnTo>
                      <a:lnTo>
                        <a:pt x="11" y="85"/>
                      </a:lnTo>
                      <a:lnTo>
                        <a:pt x="12" y="79"/>
                      </a:lnTo>
                      <a:lnTo>
                        <a:pt x="13" y="74"/>
                      </a:lnTo>
                      <a:lnTo>
                        <a:pt x="16" y="69"/>
                      </a:lnTo>
                      <a:lnTo>
                        <a:pt x="19" y="62"/>
                      </a:lnTo>
                      <a:lnTo>
                        <a:pt x="22" y="56"/>
                      </a:lnTo>
                      <a:lnTo>
                        <a:pt x="26" y="49"/>
                      </a:lnTo>
                      <a:lnTo>
                        <a:pt x="29" y="41"/>
                      </a:lnTo>
                      <a:lnTo>
                        <a:pt x="34" y="34"/>
                      </a:lnTo>
                      <a:lnTo>
                        <a:pt x="37" y="27"/>
                      </a:lnTo>
                      <a:lnTo>
                        <a:pt x="42" y="19"/>
                      </a:lnTo>
                      <a:lnTo>
                        <a:pt x="48" y="11"/>
                      </a:lnTo>
                      <a:lnTo>
                        <a:pt x="52" y="3"/>
                      </a:lnTo>
                      <a:lnTo>
                        <a:pt x="46" y="0"/>
                      </a:lnTo>
                      <a:lnTo>
                        <a:pt x="42" y="8"/>
                      </a:lnTo>
                      <a:lnTo>
                        <a:pt x="36" y="16"/>
                      </a:lnTo>
                      <a:lnTo>
                        <a:pt x="31" y="24"/>
                      </a:lnTo>
                      <a:lnTo>
                        <a:pt x="28" y="32"/>
                      </a:lnTo>
                      <a:lnTo>
                        <a:pt x="23" y="39"/>
                      </a:lnTo>
                      <a:lnTo>
                        <a:pt x="20" y="46"/>
                      </a:lnTo>
                      <a:lnTo>
                        <a:pt x="16" y="53"/>
                      </a:lnTo>
                      <a:lnTo>
                        <a:pt x="13" y="60"/>
                      </a:lnTo>
                      <a:lnTo>
                        <a:pt x="11" y="66"/>
                      </a:lnTo>
                      <a:lnTo>
                        <a:pt x="8" y="71"/>
                      </a:lnTo>
                      <a:lnTo>
                        <a:pt x="6" y="78"/>
                      </a:lnTo>
                      <a:lnTo>
                        <a:pt x="4" y="83"/>
                      </a:lnTo>
                      <a:lnTo>
                        <a:pt x="3" y="87"/>
                      </a:lnTo>
                      <a:lnTo>
                        <a:pt x="1" y="92"/>
                      </a:lnTo>
                      <a:lnTo>
                        <a:pt x="0" y="96"/>
                      </a:lnTo>
                      <a:lnTo>
                        <a:pt x="0" y="100"/>
                      </a:lnTo>
                      <a:lnTo>
                        <a:pt x="6" y="98"/>
                      </a:lnTo>
                      <a:lnTo>
                        <a:pt x="1" y="102"/>
                      </a:lnTo>
                      <a:lnTo>
                        <a:pt x="7" y="106"/>
                      </a:lnTo>
                      <a:lnTo>
                        <a:pt x="7" y="100"/>
                      </a:lnTo>
                      <a:lnTo>
                        <a:pt x="1" y="10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3" name="Freeform 164"/>
                <p:cNvSpPr>
                  <a:spLocks/>
                </p:cNvSpPr>
                <p:nvPr/>
              </p:nvSpPr>
              <p:spPr bwMode="auto">
                <a:xfrm>
                  <a:off x="2964" y="2069"/>
                  <a:ext cx="62" cy="75"/>
                </a:xfrm>
                <a:custGeom>
                  <a:avLst/>
                  <a:gdLst>
                    <a:gd name="T0" fmla="*/ 0 w 122"/>
                    <a:gd name="T1" fmla="*/ 0 h 150"/>
                    <a:gd name="T2" fmla="*/ 0 w 122"/>
                    <a:gd name="T3" fmla="*/ 3 h 150"/>
                    <a:gd name="T4" fmla="*/ 1 w 122"/>
                    <a:gd name="T5" fmla="*/ 4 h 150"/>
                    <a:gd name="T6" fmla="*/ 1 w 122"/>
                    <a:gd name="T7" fmla="*/ 6 h 150"/>
                    <a:gd name="T8" fmla="*/ 3 w 122"/>
                    <a:gd name="T9" fmla="*/ 11 h 150"/>
                    <a:gd name="T10" fmla="*/ 6 w 122"/>
                    <a:gd name="T11" fmla="*/ 17 h 150"/>
                    <a:gd name="T12" fmla="*/ 9 w 122"/>
                    <a:gd name="T13" fmla="*/ 22 h 150"/>
                    <a:gd name="T14" fmla="*/ 14 w 122"/>
                    <a:gd name="T15" fmla="*/ 30 h 150"/>
                    <a:gd name="T16" fmla="*/ 18 w 122"/>
                    <a:gd name="T17" fmla="*/ 41 h 150"/>
                    <a:gd name="T18" fmla="*/ 24 w 122"/>
                    <a:gd name="T19" fmla="*/ 50 h 150"/>
                    <a:gd name="T20" fmla="*/ 32 w 122"/>
                    <a:gd name="T21" fmla="*/ 60 h 150"/>
                    <a:gd name="T22" fmla="*/ 40 w 122"/>
                    <a:gd name="T23" fmla="*/ 72 h 150"/>
                    <a:gd name="T24" fmla="*/ 51 w 122"/>
                    <a:gd name="T25" fmla="*/ 83 h 150"/>
                    <a:gd name="T26" fmla="*/ 61 w 122"/>
                    <a:gd name="T27" fmla="*/ 97 h 150"/>
                    <a:gd name="T28" fmla="*/ 73 w 122"/>
                    <a:gd name="T29" fmla="*/ 110 h 150"/>
                    <a:gd name="T30" fmla="*/ 86 w 122"/>
                    <a:gd name="T31" fmla="*/ 124 h 150"/>
                    <a:gd name="T32" fmla="*/ 101 w 122"/>
                    <a:gd name="T33" fmla="*/ 136 h 150"/>
                    <a:gd name="T34" fmla="*/ 117 w 122"/>
                    <a:gd name="T35" fmla="*/ 150 h 150"/>
                    <a:gd name="T36" fmla="*/ 122 w 122"/>
                    <a:gd name="T37" fmla="*/ 146 h 150"/>
                    <a:gd name="T38" fmla="*/ 106 w 122"/>
                    <a:gd name="T39" fmla="*/ 132 h 150"/>
                    <a:gd name="T40" fmla="*/ 91 w 122"/>
                    <a:gd name="T41" fmla="*/ 119 h 150"/>
                    <a:gd name="T42" fmla="*/ 77 w 122"/>
                    <a:gd name="T43" fmla="*/ 105 h 150"/>
                    <a:gd name="T44" fmla="*/ 66 w 122"/>
                    <a:gd name="T45" fmla="*/ 93 h 150"/>
                    <a:gd name="T46" fmla="*/ 55 w 122"/>
                    <a:gd name="T47" fmla="*/ 80 h 150"/>
                    <a:gd name="T48" fmla="*/ 46 w 122"/>
                    <a:gd name="T49" fmla="*/ 68 h 150"/>
                    <a:gd name="T50" fmla="*/ 37 w 122"/>
                    <a:gd name="T51" fmla="*/ 57 h 150"/>
                    <a:gd name="T52" fmla="*/ 30 w 122"/>
                    <a:gd name="T53" fmla="*/ 45 h 150"/>
                    <a:gd name="T54" fmla="*/ 24 w 122"/>
                    <a:gd name="T55" fmla="*/ 36 h 150"/>
                    <a:gd name="T56" fmla="*/ 18 w 122"/>
                    <a:gd name="T57" fmla="*/ 28 h 150"/>
                    <a:gd name="T58" fmla="*/ 15 w 122"/>
                    <a:gd name="T59" fmla="*/ 20 h 150"/>
                    <a:gd name="T60" fmla="*/ 11 w 122"/>
                    <a:gd name="T61" fmla="*/ 13 h 150"/>
                    <a:gd name="T62" fmla="*/ 9 w 122"/>
                    <a:gd name="T63" fmla="*/ 8 h 150"/>
                    <a:gd name="T64" fmla="*/ 8 w 122"/>
                    <a:gd name="T65" fmla="*/ 4 h 150"/>
                    <a:gd name="T66" fmla="*/ 7 w 122"/>
                    <a:gd name="T67" fmla="*/ 2 h 150"/>
                    <a:gd name="T68" fmla="*/ 7 w 122"/>
                    <a:gd name="T69" fmla="*/ 2 h 150"/>
                    <a:gd name="T70" fmla="*/ 6 w 122"/>
                    <a:gd name="T71" fmla="*/ 4 h 150"/>
                    <a:gd name="T72" fmla="*/ 0 w 122"/>
                    <a:gd name="T73" fmla="*/ 0 h 150"/>
                    <a:gd name="T74" fmla="*/ 0 w 122"/>
                    <a:gd name="T75" fmla="*/ 2 h 150"/>
                    <a:gd name="T76" fmla="*/ 0 w 122"/>
                    <a:gd name="T77" fmla="*/ 3 h 150"/>
                    <a:gd name="T78" fmla="*/ 0 w 122"/>
                    <a:gd name="T79" fmla="*/ 0 h 15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22"/>
                    <a:gd name="T121" fmla="*/ 0 h 150"/>
                    <a:gd name="T122" fmla="*/ 122 w 122"/>
                    <a:gd name="T123" fmla="*/ 150 h 150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22" h="150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3" y="11"/>
                      </a:lnTo>
                      <a:lnTo>
                        <a:pt x="6" y="17"/>
                      </a:lnTo>
                      <a:lnTo>
                        <a:pt x="9" y="22"/>
                      </a:lnTo>
                      <a:lnTo>
                        <a:pt x="14" y="30"/>
                      </a:lnTo>
                      <a:lnTo>
                        <a:pt x="18" y="41"/>
                      </a:lnTo>
                      <a:lnTo>
                        <a:pt x="24" y="50"/>
                      </a:lnTo>
                      <a:lnTo>
                        <a:pt x="32" y="60"/>
                      </a:lnTo>
                      <a:lnTo>
                        <a:pt x="40" y="72"/>
                      </a:lnTo>
                      <a:lnTo>
                        <a:pt x="51" y="83"/>
                      </a:lnTo>
                      <a:lnTo>
                        <a:pt x="61" y="97"/>
                      </a:lnTo>
                      <a:lnTo>
                        <a:pt x="73" y="110"/>
                      </a:lnTo>
                      <a:lnTo>
                        <a:pt x="86" y="124"/>
                      </a:lnTo>
                      <a:lnTo>
                        <a:pt x="101" y="136"/>
                      </a:lnTo>
                      <a:lnTo>
                        <a:pt x="117" y="150"/>
                      </a:lnTo>
                      <a:lnTo>
                        <a:pt x="122" y="146"/>
                      </a:lnTo>
                      <a:lnTo>
                        <a:pt x="106" y="132"/>
                      </a:lnTo>
                      <a:lnTo>
                        <a:pt x="91" y="119"/>
                      </a:lnTo>
                      <a:lnTo>
                        <a:pt x="77" y="105"/>
                      </a:lnTo>
                      <a:lnTo>
                        <a:pt x="66" y="93"/>
                      </a:lnTo>
                      <a:lnTo>
                        <a:pt x="55" y="80"/>
                      </a:lnTo>
                      <a:lnTo>
                        <a:pt x="46" y="68"/>
                      </a:lnTo>
                      <a:lnTo>
                        <a:pt x="37" y="57"/>
                      </a:lnTo>
                      <a:lnTo>
                        <a:pt x="30" y="45"/>
                      </a:lnTo>
                      <a:lnTo>
                        <a:pt x="24" y="36"/>
                      </a:lnTo>
                      <a:lnTo>
                        <a:pt x="18" y="28"/>
                      </a:lnTo>
                      <a:lnTo>
                        <a:pt x="15" y="20"/>
                      </a:lnTo>
                      <a:lnTo>
                        <a:pt x="11" y="13"/>
                      </a:lnTo>
                      <a:lnTo>
                        <a:pt x="9" y="8"/>
                      </a:lnTo>
                      <a:lnTo>
                        <a:pt x="8" y="4"/>
                      </a:lnTo>
                      <a:lnTo>
                        <a:pt x="7" y="2"/>
                      </a:ln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4" name="Freeform 165"/>
                <p:cNvSpPr>
                  <a:spLocks/>
                </p:cNvSpPr>
                <p:nvPr/>
              </p:nvSpPr>
              <p:spPr bwMode="auto">
                <a:xfrm>
                  <a:off x="2964" y="2033"/>
                  <a:ext cx="22" cy="38"/>
                </a:xfrm>
                <a:custGeom>
                  <a:avLst/>
                  <a:gdLst>
                    <a:gd name="T0" fmla="*/ 44 w 44"/>
                    <a:gd name="T1" fmla="*/ 4 h 76"/>
                    <a:gd name="T2" fmla="*/ 39 w 44"/>
                    <a:gd name="T3" fmla="*/ 4 h 76"/>
                    <a:gd name="T4" fmla="*/ 0 w 44"/>
                    <a:gd name="T5" fmla="*/ 72 h 76"/>
                    <a:gd name="T6" fmla="*/ 6 w 44"/>
                    <a:gd name="T7" fmla="*/ 76 h 76"/>
                    <a:gd name="T8" fmla="*/ 44 w 44"/>
                    <a:gd name="T9" fmla="*/ 8 h 76"/>
                    <a:gd name="T10" fmla="*/ 39 w 44"/>
                    <a:gd name="T11" fmla="*/ 8 h 76"/>
                    <a:gd name="T12" fmla="*/ 44 w 44"/>
                    <a:gd name="T13" fmla="*/ 4 h 76"/>
                    <a:gd name="T14" fmla="*/ 41 w 44"/>
                    <a:gd name="T15" fmla="*/ 0 h 76"/>
                    <a:gd name="T16" fmla="*/ 39 w 44"/>
                    <a:gd name="T17" fmla="*/ 4 h 76"/>
                    <a:gd name="T18" fmla="*/ 44 w 44"/>
                    <a:gd name="T19" fmla="*/ 4 h 7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4"/>
                    <a:gd name="T31" fmla="*/ 0 h 76"/>
                    <a:gd name="T32" fmla="*/ 44 w 44"/>
                    <a:gd name="T33" fmla="*/ 76 h 7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4" h="76">
                      <a:moveTo>
                        <a:pt x="44" y="4"/>
                      </a:moveTo>
                      <a:lnTo>
                        <a:pt x="39" y="4"/>
                      </a:lnTo>
                      <a:lnTo>
                        <a:pt x="0" y="72"/>
                      </a:lnTo>
                      <a:lnTo>
                        <a:pt x="6" y="76"/>
                      </a:lnTo>
                      <a:lnTo>
                        <a:pt x="44" y="8"/>
                      </a:lnTo>
                      <a:lnTo>
                        <a:pt x="39" y="8"/>
                      </a:lnTo>
                      <a:lnTo>
                        <a:pt x="44" y="4"/>
                      </a:lnTo>
                      <a:lnTo>
                        <a:pt x="41" y="0"/>
                      </a:lnTo>
                      <a:lnTo>
                        <a:pt x="39" y="4"/>
                      </a:lnTo>
                      <a:lnTo>
                        <a:pt x="44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5" name="Freeform 166"/>
                <p:cNvSpPr>
                  <a:spLocks/>
                </p:cNvSpPr>
                <p:nvPr/>
              </p:nvSpPr>
              <p:spPr bwMode="auto">
                <a:xfrm>
                  <a:off x="3055" y="2038"/>
                  <a:ext cx="93" cy="102"/>
                </a:xfrm>
                <a:custGeom>
                  <a:avLst/>
                  <a:gdLst>
                    <a:gd name="T0" fmla="*/ 163 w 185"/>
                    <a:gd name="T1" fmla="*/ 0 h 204"/>
                    <a:gd name="T2" fmla="*/ 162 w 185"/>
                    <a:gd name="T3" fmla="*/ 1 h 204"/>
                    <a:gd name="T4" fmla="*/ 160 w 185"/>
                    <a:gd name="T5" fmla="*/ 5 h 204"/>
                    <a:gd name="T6" fmla="*/ 154 w 185"/>
                    <a:gd name="T7" fmla="*/ 9 h 204"/>
                    <a:gd name="T8" fmla="*/ 148 w 185"/>
                    <a:gd name="T9" fmla="*/ 15 h 204"/>
                    <a:gd name="T10" fmla="*/ 140 w 185"/>
                    <a:gd name="T11" fmla="*/ 23 h 204"/>
                    <a:gd name="T12" fmla="*/ 131 w 185"/>
                    <a:gd name="T13" fmla="*/ 31 h 204"/>
                    <a:gd name="T14" fmla="*/ 121 w 185"/>
                    <a:gd name="T15" fmla="*/ 39 h 204"/>
                    <a:gd name="T16" fmla="*/ 110 w 185"/>
                    <a:gd name="T17" fmla="*/ 49 h 204"/>
                    <a:gd name="T18" fmla="*/ 98 w 185"/>
                    <a:gd name="T19" fmla="*/ 57 h 204"/>
                    <a:gd name="T20" fmla="*/ 85 w 185"/>
                    <a:gd name="T21" fmla="*/ 66 h 204"/>
                    <a:gd name="T22" fmla="*/ 71 w 185"/>
                    <a:gd name="T23" fmla="*/ 73 h 204"/>
                    <a:gd name="T24" fmla="*/ 57 w 185"/>
                    <a:gd name="T25" fmla="*/ 80 h 204"/>
                    <a:gd name="T26" fmla="*/ 44 w 185"/>
                    <a:gd name="T27" fmla="*/ 85 h 204"/>
                    <a:gd name="T28" fmla="*/ 29 w 185"/>
                    <a:gd name="T29" fmla="*/ 89 h 204"/>
                    <a:gd name="T30" fmla="*/ 15 w 185"/>
                    <a:gd name="T31" fmla="*/ 91 h 204"/>
                    <a:gd name="T32" fmla="*/ 0 w 185"/>
                    <a:gd name="T33" fmla="*/ 91 h 204"/>
                    <a:gd name="T34" fmla="*/ 1 w 185"/>
                    <a:gd name="T35" fmla="*/ 90 h 204"/>
                    <a:gd name="T36" fmla="*/ 3 w 185"/>
                    <a:gd name="T37" fmla="*/ 90 h 204"/>
                    <a:gd name="T38" fmla="*/ 8 w 185"/>
                    <a:gd name="T39" fmla="*/ 90 h 204"/>
                    <a:gd name="T40" fmla="*/ 12 w 185"/>
                    <a:gd name="T41" fmla="*/ 91 h 204"/>
                    <a:gd name="T42" fmla="*/ 18 w 185"/>
                    <a:gd name="T43" fmla="*/ 93 h 204"/>
                    <a:gd name="T44" fmla="*/ 25 w 185"/>
                    <a:gd name="T45" fmla="*/ 98 h 204"/>
                    <a:gd name="T46" fmla="*/ 32 w 185"/>
                    <a:gd name="T47" fmla="*/ 105 h 204"/>
                    <a:gd name="T48" fmla="*/ 40 w 185"/>
                    <a:gd name="T49" fmla="*/ 115 h 204"/>
                    <a:gd name="T50" fmla="*/ 45 w 185"/>
                    <a:gd name="T51" fmla="*/ 123 h 204"/>
                    <a:gd name="T52" fmla="*/ 49 w 185"/>
                    <a:gd name="T53" fmla="*/ 132 h 204"/>
                    <a:gd name="T54" fmla="*/ 54 w 185"/>
                    <a:gd name="T55" fmla="*/ 138 h 204"/>
                    <a:gd name="T56" fmla="*/ 59 w 185"/>
                    <a:gd name="T57" fmla="*/ 145 h 204"/>
                    <a:gd name="T58" fmla="*/ 63 w 185"/>
                    <a:gd name="T59" fmla="*/ 152 h 204"/>
                    <a:gd name="T60" fmla="*/ 67 w 185"/>
                    <a:gd name="T61" fmla="*/ 159 h 204"/>
                    <a:gd name="T62" fmla="*/ 70 w 185"/>
                    <a:gd name="T63" fmla="*/ 165 h 204"/>
                    <a:gd name="T64" fmla="*/ 72 w 185"/>
                    <a:gd name="T65" fmla="*/ 171 h 204"/>
                    <a:gd name="T66" fmla="*/ 76 w 185"/>
                    <a:gd name="T67" fmla="*/ 175 h 204"/>
                    <a:gd name="T68" fmla="*/ 78 w 185"/>
                    <a:gd name="T69" fmla="*/ 181 h 204"/>
                    <a:gd name="T70" fmla="*/ 80 w 185"/>
                    <a:gd name="T71" fmla="*/ 186 h 204"/>
                    <a:gd name="T72" fmla="*/ 82 w 185"/>
                    <a:gd name="T73" fmla="*/ 190 h 204"/>
                    <a:gd name="T74" fmla="*/ 83 w 185"/>
                    <a:gd name="T75" fmla="*/ 194 h 204"/>
                    <a:gd name="T76" fmla="*/ 84 w 185"/>
                    <a:gd name="T77" fmla="*/ 197 h 204"/>
                    <a:gd name="T78" fmla="*/ 85 w 185"/>
                    <a:gd name="T79" fmla="*/ 201 h 204"/>
                    <a:gd name="T80" fmla="*/ 85 w 185"/>
                    <a:gd name="T81" fmla="*/ 204 h 204"/>
                    <a:gd name="T82" fmla="*/ 101 w 185"/>
                    <a:gd name="T83" fmla="*/ 190 h 204"/>
                    <a:gd name="T84" fmla="*/ 116 w 185"/>
                    <a:gd name="T85" fmla="*/ 178 h 204"/>
                    <a:gd name="T86" fmla="*/ 128 w 185"/>
                    <a:gd name="T87" fmla="*/ 165 h 204"/>
                    <a:gd name="T88" fmla="*/ 139 w 185"/>
                    <a:gd name="T89" fmla="*/ 151 h 204"/>
                    <a:gd name="T90" fmla="*/ 148 w 185"/>
                    <a:gd name="T91" fmla="*/ 140 h 204"/>
                    <a:gd name="T92" fmla="*/ 158 w 185"/>
                    <a:gd name="T93" fmla="*/ 127 h 204"/>
                    <a:gd name="T94" fmla="*/ 165 w 185"/>
                    <a:gd name="T95" fmla="*/ 117 h 204"/>
                    <a:gd name="T96" fmla="*/ 169 w 185"/>
                    <a:gd name="T97" fmla="*/ 105 h 204"/>
                    <a:gd name="T98" fmla="*/ 174 w 185"/>
                    <a:gd name="T99" fmla="*/ 96 h 204"/>
                    <a:gd name="T100" fmla="*/ 178 w 185"/>
                    <a:gd name="T101" fmla="*/ 88 h 204"/>
                    <a:gd name="T102" fmla="*/ 181 w 185"/>
                    <a:gd name="T103" fmla="*/ 80 h 204"/>
                    <a:gd name="T104" fmla="*/ 183 w 185"/>
                    <a:gd name="T105" fmla="*/ 74 h 204"/>
                    <a:gd name="T106" fmla="*/ 184 w 185"/>
                    <a:gd name="T107" fmla="*/ 68 h 204"/>
                    <a:gd name="T108" fmla="*/ 185 w 185"/>
                    <a:gd name="T109" fmla="*/ 65 h 204"/>
                    <a:gd name="T110" fmla="*/ 185 w 185"/>
                    <a:gd name="T111" fmla="*/ 62 h 204"/>
                    <a:gd name="T112" fmla="*/ 185 w 185"/>
                    <a:gd name="T113" fmla="*/ 61 h 204"/>
                    <a:gd name="T114" fmla="*/ 163 w 185"/>
                    <a:gd name="T115" fmla="*/ 0 h 204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85"/>
                    <a:gd name="T175" fmla="*/ 0 h 204"/>
                    <a:gd name="T176" fmla="*/ 185 w 185"/>
                    <a:gd name="T177" fmla="*/ 204 h 204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85" h="204">
                      <a:moveTo>
                        <a:pt x="163" y="0"/>
                      </a:moveTo>
                      <a:lnTo>
                        <a:pt x="162" y="1"/>
                      </a:lnTo>
                      <a:lnTo>
                        <a:pt x="160" y="5"/>
                      </a:lnTo>
                      <a:lnTo>
                        <a:pt x="154" y="9"/>
                      </a:lnTo>
                      <a:lnTo>
                        <a:pt x="148" y="15"/>
                      </a:lnTo>
                      <a:lnTo>
                        <a:pt x="140" y="23"/>
                      </a:lnTo>
                      <a:lnTo>
                        <a:pt x="131" y="31"/>
                      </a:lnTo>
                      <a:lnTo>
                        <a:pt x="121" y="39"/>
                      </a:lnTo>
                      <a:lnTo>
                        <a:pt x="110" y="49"/>
                      </a:lnTo>
                      <a:lnTo>
                        <a:pt x="98" y="57"/>
                      </a:lnTo>
                      <a:lnTo>
                        <a:pt x="85" y="66"/>
                      </a:lnTo>
                      <a:lnTo>
                        <a:pt x="71" y="73"/>
                      </a:lnTo>
                      <a:lnTo>
                        <a:pt x="57" y="80"/>
                      </a:lnTo>
                      <a:lnTo>
                        <a:pt x="44" y="85"/>
                      </a:lnTo>
                      <a:lnTo>
                        <a:pt x="29" y="89"/>
                      </a:lnTo>
                      <a:lnTo>
                        <a:pt x="15" y="91"/>
                      </a:lnTo>
                      <a:lnTo>
                        <a:pt x="0" y="91"/>
                      </a:lnTo>
                      <a:lnTo>
                        <a:pt x="1" y="90"/>
                      </a:lnTo>
                      <a:lnTo>
                        <a:pt x="3" y="90"/>
                      </a:lnTo>
                      <a:lnTo>
                        <a:pt x="8" y="90"/>
                      </a:lnTo>
                      <a:lnTo>
                        <a:pt x="12" y="91"/>
                      </a:lnTo>
                      <a:lnTo>
                        <a:pt x="18" y="93"/>
                      </a:lnTo>
                      <a:lnTo>
                        <a:pt x="25" y="98"/>
                      </a:lnTo>
                      <a:lnTo>
                        <a:pt x="32" y="105"/>
                      </a:lnTo>
                      <a:lnTo>
                        <a:pt x="40" y="115"/>
                      </a:lnTo>
                      <a:lnTo>
                        <a:pt x="45" y="123"/>
                      </a:lnTo>
                      <a:lnTo>
                        <a:pt x="49" y="132"/>
                      </a:lnTo>
                      <a:lnTo>
                        <a:pt x="54" y="138"/>
                      </a:lnTo>
                      <a:lnTo>
                        <a:pt x="59" y="145"/>
                      </a:lnTo>
                      <a:lnTo>
                        <a:pt x="63" y="152"/>
                      </a:lnTo>
                      <a:lnTo>
                        <a:pt x="67" y="159"/>
                      </a:lnTo>
                      <a:lnTo>
                        <a:pt x="70" y="165"/>
                      </a:lnTo>
                      <a:lnTo>
                        <a:pt x="72" y="171"/>
                      </a:lnTo>
                      <a:lnTo>
                        <a:pt x="76" y="175"/>
                      </a:lnTo>
                      <a:lnTo>
                        <a:pt x="78" y="181"/>
                      </a:lnTo>
                      <a:lnTo>
                        <a:pt x="80" y="186"/>
                      </a:lnTo>
                      <a:lnTo>
                        <a:pt x="82" y="190"/>
                      </a:lnTo>
                      <a:lnTo>
                        <a:pt x="83" y="194"/>
                      </a:lnTo>
                      <a:lnTo>
                        <a:pt x="84" y="197"/>
                      </a:lnTo>
                      <a:lnTo>
                        <a:pt x="85" y="201"/>
                      </a:lnTo>
                      <a:lnTo>
                        <a:pt x="85" y="204"/>
                      </a:lnTo>
                      <a:lnTo>
                        <a:pt x="101" y="190"/>
                      </a:lnTo>
                      <a:lnTo>
                        <a:pt x="116" y="178"/>
                      </a:lnTo>
                      <a:lnTo>
                        <a:pt x="128" y="165"/>
                      </a:lnTo>
                      <a:lnTo>
                        <a:pt x="139" y="151"/>
                      </a:lnTo>
                      <a:lnTo>
                        <a:pt x="148" y="140"/>
                      </a:lnTo>
                      <a:lnTo>
                        <a:pt x="158" y="127"/>
                      </a:lnTo>
                      <a:lnTo>
                        <a:pt x="165" y="117"/>
                      </a:lnTo>
                      <a:lnTo>
                        <a:pt x="169" y="105"/>
                      </a:lnTo>
                      <a:lnTo>
                        <a:pt x="174" y="96"/>
                      </a:lnTo>
                      <a:lnTo>
                        <a:pt x="178" y="88"/>
                      </a:lnTo>
                      <a:lnTo>
                        <a:pt x="181" y="80"/>
                      </a:lnTo>
                      <a:lnTo>
                        <a:pt x="183" y="74"/>
                      </a:lnTo>
                      <a:lnTo>
                        <a:pt x="184" y="68"/>
                      </a:lnTo>
                      <a:lnTo>
                        <a:pt x="185" y="65"/>
                      </a:lnTo>
                      <a:lnTo>
                        <a:pt x="185" y="62"/>
                      </a:lnTo>
                      <a:lnTo>
                        <a:pt x="185" y="61"/>
                      </a:lnTo>
                      <a:lnTo>
                        <a:pt x="16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6" name="Freeform 167"/>
                <p:cNvSpPr>
                  <a:spLocks/>
                </p:cNvSpPr>
                <p:nvPr/>
              </p:nvSpPr>
              <p:spPr bwMode="auto">
                <a:xfrm>
                  <a:off x="3049" y="2037"/>
                  <a:ext cx="89" cy="48"/>
                </a:xfrm>
                <a:custGeom>
                  <a:avLst/>
                  <a:gdLst>
                    <a:gd name="T0" fmla="*/ 12 w 179"/>
                    <a:gd name="T1" fmla="*/ 90 h 97"/>
                    <a:gd name="T2" fmla="*/ 13 w 179"/>
                    <a:gd name="T3" fmla="*/ 95 h 97"/>
                    <a:gd name="T4" fmla="*/ 28 w 179"/>
                    <a:gd name="T5" fmla="*/ 97 h 97"/>
                    <a:gd name="T6" fmla="*/ 42 w 179"/>
                    <a:gd name="T7" fmla="*/ 94 h 97"/>
                    <a:gd name="T8" fmla="*/ 58 w 179"/>
                    <a:gd name="T9" fmla="*/ 91 h 97"/>
                    <a:gd name="T10" fmla="*/ 72 w 179"/>
                    <a:gd name="T11" fmla="*/ 85 h 97"/>
                    <a:gd name="T12" fmla="*/ 85 w 179"/>
                    <a:gd name="T13" fmla="*/ 78 h 97"/>
                    <a:gd name="T14" fmla="*/ 99 w 179"/>
                    <a:gd name="T15" fmla="*/ 70 h 97"/>
                    <a:gd name="T16" fmla="*/ 113 w 179"/>
                    <a:gd name="T17" fmla="*/ 62 h 97"/>
                    <a:gd name="T18" fmla="*/ 125 w 179"/>
                    <a:gd name="T19" fmla="*/ 53 h 97"/>
                    <a:gd name="T20" fmla="*/ 136 w 179"/>
                    <a:gd name="T21" fmla="*/ 44 h 97"/>
                    <a:gd name="T22" fmla="*/ 146 w 179"/>
                    <a:gd name="T23" fmla="*/ 36 h 97"/>
                    <a:gd name="T24" fmla="*/ 156 w 179"/>
                    <a:gd name="T25" fmla="*/ 28 h 97"/>
                    <a:gd name="T26" fmla="*/ 164 w 179"/>
                    <a:gd name="T27" fmla="*/ 19 h 97"/>
                    <a:gd name="T28" fmla="*/ 170 w 179"/>
                    <a:gd name="T29" fmla="*/ 14 h 97"/>
                    <a:gd name="T30" fmla="*/ 175 w 179"/>
                    <a:gd name="T31" fmla="*/ 9 h 97"/>
                    <a:gd name="T32" fmla="*/ 178 w 179"/>
                    <a:gd name="T33" fmla="*/ 6 h 97"/>
                    <a:gd name="T34" fmla="*/ 179 w 179"/>
                    <a:gd name="T35" fmla="*/ 4 h 97"/>
                    <a:gd name="T36" fmla="*/ 174 w 179"/>
                    <a:gd name="T37" fmla="*/ 0 h 97"/>
                    <a:gd name="T38" fmla="*/ 173 w 179"/>
                    <a:gd name="T39" fmla="*/ 1 h 97"/>
                    <a:gd name="T40" fmla="*/ 171 w 179"/>
                    <a:gd name="T41" fmla="*/ 4 h 97"/>
                    <a:gd name="T42" fmla="*/ 165 w 179"/>
                    <a:gd name="T43" fmla="*/ 9 h 97"/>
                    <a:gd name="T44" fmla="*/ 159 w 179"/>
                    <a:gd name="T45" fmla="*/ 15 h 97"/>
                    <a:gd name="T46" fmla="*/ 151 w 179"/>
                    <a:gd name="T47" fmla="*/ 23 h 97"/>
                    <a:gd name="T48" fmla="*/ 142 w 179"/>
                    <a:gd name="T49" fmla="*/ 31 h 97"/>
                    <a:gd name="T50" fmla="*/ 133 w 179"/>
                    <a:gd name="T51" fmla="*/ 39 h 97"/>
                    <a:gd name="T52" fmla="*/ 121 w 179"/>
                    <a:gd name="T53" fmla="*/ 47 h 97"/>
                    <a:gd name="T54" fmla="*/ 108 w 179"/>
                    <a:gd name="T55" fmla="*/ 56 h 97"/>
                    <a:gd name="T56" fmla="*/ 96 w 179"/>
                    <a:gd name="T57" fmla="*/ 64 h 97"/>
                    <a:gd name="T58" fmla="*/ 83 w 179"/>
                    <a:gd name="T59" fmla="*/ 72 h 97"/>
                    <a:gd name="T60" fmla="*/ 69 w 179"/>
                    <a:gd name="T61" fmla="*/ 79 h 97"/>
                    <a:gd name="T62" fmla="*/ 55 w 179"/>
                    <a:gd name="T63" fmla="*/ 84 h 97"/>
                    <a:gd name="T64" fmla="*/ 42 w 179"/>
                    <a:gd name="T65" fmla="*/ 87 h 97"/>
                    <a:gd name="T66" fmla="*/ 28 w 179"/>
                    <a:gd name="T67" fmla="*/ 90 h 97"/>
                    <a:gd name="T68" fmla="*/ 14 w 179"/>
                    <a:gd name="T69" fmla="*/ 90 h 97"/>
                    <a:gd name="T70" fmla="*/ 14 w 179"/>
                    <a:gd name="T71" fmla="*/ 95 h 97"/>
                    <a:gd name="T72" fmla="*/ 12 w 179"/>
                    <a:gd name="T73" fmla="*/ 90 h 97"/>
                    <a:gd name="T74" fmla="*/ 0 w 179"/>
                    <a:gd name="T75" fmla="*/ 94 h 97"/>
                    <a:gd name="T76" fmla="*/ 13 w 179"/>
                    <a:gd name="T77" fmla="*/ 95 h 97"/>
                    <a:gd name="T78" fmla="*/ 12 w 179"/>
                    <a:gd name="T79" fmla="*/ 90 h 9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79"/>
                    <a:gd name="T121" fmla="*/ 0 h 97"/>
                    <a:gd name="T122" fmla="*/ 179 w 179"/>
                    <a:gd name="T123" fmla="*/ 97 h 9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79" h="97">
                      <a:moveTo>
                        <a:pt x="12" y="90"/>
                      </a:moveTo>
                      <a:lnTo>
                        <a:pt x="13" y="95"/>
                      </a:lnTo>
                      <a:lnTo>
                        <a:pt x="28" y="97"/>
                      </a:lnTo>
                      <a:lnTo>
                        <a:pt x="42" y="94"/>
                      </a:lnTo>
                      <a:lnTo>
                        <a:pt x="58" y="91"/>
                      </a:lnTo>
                      <a:lnTo>
                        <a:pt x="72" y="85"/>
                      </a:lnTo>
                      <a:lnTo>
                        <a:pt x="85" y="78"/>
                      </a:lnTo>
                      <a:lnTo>
                        <a:pt x="99" y="70"/>
                      </a:lnTo>
                      <a:lnTo>
                        <a:pt x="113" y="62"/>
                      </a:lnTo>
                      <a:lnTo>
                        <a:pt x="125" y="53"/>
                      </a:lnTo>
                      <a:lnTo>
                        <a:pt x="136" y="44"/>
                      </a:lnTo>
                      <a:lnTo>
                        <a:pt x="146" y="36"/>
                      </a:lnTo>
                      <a:lnTo>
                        <a:pt x="156" y="28"/>
                      </a:lnTo>
                      <a:lnTo>
                        <a:pt x="164" y="19"/>
                      </a:lnTo>
                      <a:lnTo>
                        <a:pt x="170" y="14"/>
                      </a:lnTo>
                      <a:lnTo>
                        <a:pt x="175" y="9"/>
                      </a:lnTo>
                      <a:lnTo>
                        <a:pt x="178" y="6"/>
                      </a:lnTo>
                      <a:lnTo>
                        <a:pt x="179" y="4"/>
                      </a:lnTo>
                      <a:lnTo>
                        <a:pt x="174" y="0"/>
                      </a:lnTo>
                      <a:lnTo>
                        <a:pt x="173" y="1"/>
                      </a:lnTo>
                      <a:lnTo>
                        <a:pt x="171" y="4"/>
                      </a:lnTo>
                      <a:lnTo>
                        <a:pt x="165" y="9"/>
                      </a:lnTo>
                      <a:lnTo>
                        <a:pt x="159" y="15"/>
                      </a:lnTo>
                      <a:lnTo>
                        <a:pt x="151" y="23"/>
                      </a:lnTo>
                      <a:lnTo>
                        <a:pt x="142" y="31"/>
                      </a:lnTo>
                      <a:lnTo>
                        <a:pt x="133" y="39"/>
                      </a:lnTo>
                      <a:lnTo>
                        <a:pt x="121" y="47"/>
                      </a:lnTo>
                      <a:lnTo>
                        <a:pt x="108" y="56"/>
                      </a:lnTo>
                      <a:lnTo>
                        <a:pt x="96" y="64"/>
                      </a:lnTo>
                      <a:lnTo>
                        <a:pt x="83" y="72"/>
                      </a:lnTo>
                      <a:lnTo>
                        <a:pt x="69" y="79"/>
                      </a:lnTo>
                      <a:lnTo>
                        <a:pt x="55" y="84"/>
                      </a:lnTo>
                      <a:lnTo>
                        <a:pt x="42" y="87"/>
                      </a:lnTo>
                      <a:lnTo>
                        <a:pt x="28" y="90"/>
                      </a:lnTo>
                      <a:lnTo>
                        <a:pt x="14" y="90"/>
                      </a:lnTo>
                      <a:lnTo>
                        <a:pt x="14" y="95"/>
                      </a:lnTo>
                      <a:lnTo>
                        <a:pt x="12" y="90"/>
                      </a:lnTo>
                      <a:lnTo>
                        <a:pt x="0" y="94"/>
                      </a:lnTo>
                      <a:lnTo>
                        <a:pt x="13" y="95"/>
                      </a:lnTo>
                      <a:lnTo>
                        <a:pt x="12" y="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7" name="Freeform 168"/>
                <p:cNvSpPr>
                  <a:spLocks/>
                </p:cNvSpPr>
                <p:nvPr/>
              </p:nvSpPr>
              <p:spPr bwMode="auto">
                <a:xfrm>
                  <a:off x="3054" y="2081"/>
                  <a:ext cx="22" cy="16"/>
                </a:xfrm>
                <a:custGeom>
                  <a:avLst/>
                  <a:gdLst>
                    <a:gd name="T0" fmla="*/ 43 w 43"/>
                    <a:gd name="T1" fmla="*/ 27 h 31"/>
                    <a:gd name="T2" fmla="*/ 43 w 43"/>
                    <a:gd name="T3" fmla="*/ 27 h 31"/>
                    <a:gd name="T4" fmla="*/ 35 w 43"/>
                    <a:gd name="T5" fmla="*/ 17 h 31"/>
                    <a:gd name="T6" fmla="*/ 27 w 43"/>
                    <a:gd name="T7" fmla="*/ 9 h 31"/>
                    <a:gd name="T8" fmla="*/ 20 w 43"/>
                    <a:gd name="T9" fmla="*/ 4 h 31"/>
                    <a:gd name="T10" fmla="*/ 15 w 43"/>
                    <a:gd name="T11" fmla="*/ 1 h 31"/>
                    <a:gd name="T12" fmla="*/ 9 w 43"/>
                    <a:gd name="T13" fmla="*/ 0 h 31"/>
                    <a:gd name="T14" fmla="*/ 4 w 43"/>
                    <a:gd name="T15" fmla="*/ 0 h 31"/>
                    <a:gd name="T16" fmla="*/ 2 w 43"/>
                    <a:gd name="T17" fmla="*/ 0 h 31"/>
                    <a:gd name="T18" fmla="*/ 0 w 43"/>
                    <a:gd name="T19" fmla="*/ 1 h 31"/>
                    <a:gd name="T20" fmla="*/ 2 w 43"/>
                    <a:gd name="T21" fmla="*/ 6 h 31"/>
                    <a:gd name="T22" fmla="*/ 2 w 43"/>
                    <a:gd name="T23" fmla="*/ 6 h 31"/>
                    <a:gd name="T24" fmla="*/ 4 w 43"/>
                    <a:gd name="T25" fmla="*/ 6 h 31"/>
                    <a:gd name="T26" fmla="*/ 8 w 43"/>
                    <a:gd name="T27" fmla="*/ 6 h 31"/>
                    <a:gd name="T28" fmla="*/ 12 w 43"/>
                    <a:gd name="T29" fmla="*/ 8 h 31"/>
                    <a:gd name="T30" fmla="*/ 17 w 43"/>
                    <a:gd name="T31" fmla="*/ 10 h 31"/>
                    <a:gd name="T32" fmla="*/ 24 w 43"/>
                    <a:gd name="T33" fmla="*/ 13 h 31"/>
                    <a:gd name="T34" fmla="*/ 31 w 43"/>
                    <a:gd name="T35" fmla="*/ 20 h 31"/>
                    <a:gd name="T36" fmla="*/ 38 w 43"/>
                    <a:gd name="T37" fmla="*/ 31 h 31"/>
                    <a:gd name="T38" fmla="*/ 38 w 43"/>
                    <a:gd name="T39" fmla="*/ 31 h 31"/>
                    <a:gd name="T40" fmla="*/ 43 w 43"/>
                    <a:gd name="T41" fmla="*/ 27 h 31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3"/>
                    <a:gd name="T64" fmla="*/ 0 h 31"/>
                    <a:gd name="T65" fmla="*/ 43 w 43"/>
                    <a:gd name="T66" fmla="*/ 31 h 31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3" h="31">
                      <a:moveTo>
                        <a:pt x="43" y="27"/>
                      </a:moveTo>
                      <a:lnTo>
                        <a:pt x="43" y="27"/>
                      </a:lnTo>
                      <a:lnTo>
                        <a:pt x="35" y="17"/>
                      </a:lnTo>
                      <a:lnTo>
                        <a:pt x="27" y="9"/>
                      </a:lnTo>
                      <a:lnTo>
                        <a:pt x="20" y="4"/>
                      </a:lnTo>
                      <a:lnTo>
                        <a:pt x="15" y="1"/>
                      </a:lnTo>
                      <a:lnTo>
                        <a:pt x="9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2" y="6"/>
                      </a:lnTo>
                      <a:lnTo>
                        <a:pt x="4" y="6"/>
                      </a:lnTo>
                      <a:lnTo>
                        <a:pt x="8" y="6"/>
                      </a:lnTo>
                      <a:lnTo>
                        <a:pt x="12" y="8"/>
                      </a:lnTo>
                      <a:lnTo>
                        <a:pt x="17" y="10"/>
                      </a:lnTo>
                      <a:lnTo>
                        <a:pt x="24" y="13"/>
                      </a:lnTo>
                      <a:lnTo>
                        <a:pt x="31" y="20"/>
                      </a:lnTo>
                      <a:lnTo>
                        <a:pt x="38" y="31"/>
                      </a:lnTo>
                      <a:lnTo>
                        <a:pt x="43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8" name="Freeform 169"/>
                <p:cNvSpPr>
                  <a:spLocks/>
                </p:cNvSpPr>
                <p:nvPr/>
              </p:nvSpPr>
              <p:spPr bwMode="auto">
                <a:xfrm>
                  <a:off x="3073" y="2095"/>
                  <a:ext cx="26" cy="48"/>
                </a:xfrm>
                <a:custGeom>
                  <a:avLst/>
                  <a:gdLst>
                    <a:gd name="T0" fmla="*/ 46 w 52"/>
                    <a:gd name="T1" fmla="*/ 88 h 97"/>
                    <a:gd name="T2" fmla="*/ 52 w 52"/>
                    <a:gd name="T3" fmla="*/ 90 h 97"/>
                    <a:gd name="T4" fmla="*/ 52 w 52"/>
                    <a:gd name="T5" fmla="*/ 87 h 97"/>
                    <a:gd name="T6" fmla="*/ 50 w 52"/>
                    <a:gd name="T7" fmla="*/ 83 h 97"/>
                    <a:gd name="T8" fmla="*/ 49 w 52"/>
                    <a:gd name="T9" fmla="*/ 79 h 97"/>
                    <a:gd name="T10" fmla="*/ 48 w 52"/>
                    <a:gd name="T11" fmla="*/ 75 h 97"/>
                    <a:gd name="T12" fmla="*/ 46 w 52"/>
                    <a:gd name="T13" fmla="*/ 70 h 97"/>
                    <a:gd name="T14" fmla="*/ 43 w 52"/>
                    <a:gd name="T15" fmla="*/ 65 h 97"/>
                    <a:gd name="T16" fmla="*/ 41 w 52"/>
                    <a:gd name="T17" fmla="*/ 60 h 97"/>
                    <a:gd name="T18" fmla="*/ 39 w 52"/>
                    <a:gd name="T19" fmla="*/ 56 h 97"/>
                    <a:gd name="T20" fmla="*/ 35 w 52"/>
                    <a:gd name="T21" fmla="*/ 50 h 97"/>
                    <a:gd name="T22" fmla="*/ 32 w 52"/>
                    <a:gd name="T23" fmla="*/ 44 h 97"/>
                    <a:gd name="T24" fmla="*/ 28 w 52"/>
                    <a:gd name="T25" fmla="*/ 37 h 97"/>
                    <a:gd name="T26" fmla="*/ 24 w 52"/>
                    <a:gd name="T27" fmla="*/ 30 h 97"/>
                    <a:gd name="T28" fmla="*/ 20 w 52"/>
                    <a:gd name="T29" fmla="*/ 23 h 97"/>
                    <a:gd name="T30" fmla="*/ 16 w 52"/>
                    <a:gd name="T31" fmla="*/ 15 h 97"/>
                    <a:gd name="T32" fmla="*/ 10 w 52"/>
                    <a:gd name="T33" fmla="*/ 7 h 97"/>
                    <a:gd name="T34" fmla="*/ 5 w 52"/>
                    <a:gd name="T35" fmla="*/ 0 h 97"/>
                    <a:gd name="T36" fmla="*/ 0 w 52"/>
                    <a:gd name="T37" fmla="*/ 4 h 97"/>
                    <a:gd name="T38" fmla="*/ 5 w 52"/>
                    <a:gd name="T39" fmla="*/ 12 h 97"/>
                    <a:gd name="T40" fmla="*/ 10 w 52"/>
                    <a:gd name="T41" fmla="*/ 19 h 97"/>
                    <a:gd name="T42" fmla="*/ 15 w 52"/>
                    <a:gd name="T43" fmla="*/ 27 h 97"/>
                    <a:gd name="T44" fmla="*/ 19 w 52"/>
                    <a:gd name="T45" fmla="*/ 34 h 97"/>
                    <a:gd name="T46" fmla="*/ 23 w 52"/>
                    <a:gd name="T47" fmla="*/ 41 h 97"/>
                    <a:gd name="T48" fmla="*/ 26 w 52"/>
                    <a:gd name="T49" fmla="*/ 46 h 97"/>
                    <a:gd name="T50" fmla="*/ 30 w 52"/>
                    <a:gd name="T51" fmla="*/ 52 h 97"/>
                    <a:gd name="T52" fmla="*/ 33 w 52"/>
                    <a:gd name="T53" fmla="*/ 58 h 97"/>
                    <a:gd name="T54" fmla="*/ 35 w 52"/>
                    <a:gd name="T55" fmla="*/ 62 h 97"/>
                    <a:gd name="T56" fmla="*/ 38 w 52"/>
                    <a:gd name="T57" fmla="*/ 68 h 97"/>
                    <a:gd name="T58" fmla="*/ 40 w 52"/>
                    <a:gd name="T59" fmla="*/ 73 h 97"/>
                    <a:gd name="T60" fmla="*/ 41 w 52"/>
                    <a:gd name="T61" fmla="*/ 76 h 97"/>
                    <a:gd name="T62" fmla="*/ 42 w 52"/>
                    <a:gd name="T63" fmla="*/ 81 h 97"/>
                    <a:gd name="T64" fmla="*/ 43 w 52"/>
                    <a:gd name="T65" fmla="*/ 84 h 97"/>
                    <a:gd name="T66" fmla="*/ 45 w 52"/>
                    <a:gd name="T67" fmla="*/ 88 h 97"/>
                    <a:gd name="T68" fmla="*/ 45 w 52"/>
                    <a:gd name="T69" fmla="*/ 90 h 97"/>
                    <a:gd name="T70" fmla="*/ 49 w 52"/>
                    <a:gd name="T71" fmla="*/ 92 h 97"/>
                    <a:gd name="T72" fmla="*/ 45 w 52"/>
                    <a:gd name="T73" fmla="*/ 90 h 97"/>
                    <a:gd name="T74" fmla="*/ 45 w 52"/>
                    <a:gd name="T75" fmla="*/ 97 h 97"/>
                    <a:gd name="T76" fmla="*/ 49 w 52"/>
                    <a:gd name="T77" fmla="*/ 92 h 97"/>
                    <a:gd name="T78" fmla="*/ 46 w 52"/>
                    <a:gd name="T79" fmla="*/ 88 h 9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52"/>
                    <a:gd name="T121" fmla="*/ 0 h 97"/>
                    <a:gd name="T122" fmla="*/ 52 w 52"/>
                    <a:gd name="T123" fmla="*/ 97 h 9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52" h="97">
                      <a:moveTo>
                        <a:pt x="46" y="88"/>
                      </a:moveTo>
                      <a:lnTo>
                        <a:pt x="52" y="90"/>
                      </a:lnTo>
                      <a:lnTo>
                        <a:pt x="52" y="87"/>
                      </a:lnTo>
                      <a:lnTo>
                        <a:pt x="50" y="83"/>
                      </a:lnTo>
                      <a:lnTo>
                        <a:pt x="49" y="79"/>
                      </a:lnTo>
                      <a:lnTo>
                        <a:pt x="48" y="75"/>
                      </a:lnTo>
                      <a:lnTo>
                        <a:pt x="46" y="70"/>
                      </a:lnTo>
                      <a:lnTo>
                        <a:pt x="43" y="65"/>
                      </a:lnTo>
                      <a:lnTo>
                        <a:pt x="41" y="60"/>
                      </a:lnTo>
                      <a:lnTo>
                        <a:pt x="39" y="56"/>
                      </a:lnTo>
                      <a:lnTo>
                        <a:pt x="35" y="50"/>
                      </a:lnTo>
                      <a:lnTo>
                        <a:pt x="32" y="44"/>
                      </a:lnTo>
                      <a:lnTo>
                        <a:pt x="28" y="37"/>
                      </a:lnTo>
                      <a:lnTo>
                        <a:pt x="24" y="30"/>
                      </a:lnTo>
                      <a:lnTo>
                        <a:pt x="20" y="23"/>
                      </a:lnTo>
                      <a:lnTo>
                        <a:pt x="16" y="15"/>
                      </a:lnTo>
                      <a:lnTo>
                        <a:pt x="10" y="7"/>
                      </a:lnTo>
                      <a:lnTo>
                        <a:pt x="5" y="0"/>
                      </a:lnTo>
                      <a:lnTo>
                        <a:pt x="0" y="4"/>
                      </a:lnTo>
                      <a:lnTo>
                        <a:pt x="5" y="12"/>
                      </a:lnTo>
                      <a:lnTo>
                        <a:pt x="10" y="19"/>
                      </a:lnTo>
                      <a:lnTo>
                        <a:pt x="15" y="27"/>
                      </a:lnTo>
                      <a:lnTo>
                        <a:pt x="19" y="34"/>
                      </a:lnTo>
                      <a:lnTo>
                        <a:pt x="23" y="41"/>
                      </a:lnTo>
                      <a:lnTo>
                        <a:pt x="26" y="46"/>
                      </a:lnTo>
                      <a:lnTo>
                        <a:pt x="30" y="52"/>
                      </a:lnTo>
                      <a:lnTo>
                        <a:pt x="33" y="58"/>
                      </a:lnTo>
                      <a:lnTo>
                        <a:pt x="35" y="62"/>
                      </a:lnTo>
                      <a:lnTo>
                        <a:pt x="38" y="68"/>
                      </a:lnTo>
                      <a:lnTo>
                        <a:pt x="40" y="73"/>
                      </a:lnTo>
                      <a:lnTo>
                        <a:pt x="41" y="76"/>
                      </a:lnTo>
                      <a:lnTo>
                        <a:pt x="42" y="81"/>
                      </a:lnTo>
                      <a:lnTo>
                        <a:pt x="43" y="84"/>
                      </a:lnTo>
                      <a:lnTo>
                        <a:pt x="45" y="88"/>
                      </a:lnTo>
                      <a:lnTo>
                        <a:pt x="45" y="90"/>
                      </a:lnTo>
                      <a:lnTo>
                        <a:pt x="49" y="92"/>
                      </a:lnTo>
                      <a:lnTo>
                        <a:pt x="45" y="90"/>
                      </a:lnTo>
                      <a:lnTo>
                        <a:pt x="45" y="97"/>
                      </a:lnTo>
                      <a:lnTo>
                        <a:pt x="49" y="92"/>
                      </a:lnTo>
                      <a:lnTo>
                        <a:pt x="46" y="8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9" name="Freeform 170"/>
                <p:cNvSpPr>
                  <a:spLocks/>
                </p:cNvSpPr>
                <p:nvPr/>
              </p:nvSpPr>
              <p:spPr bwMode="auto">
                <a:xfrm>
                  <a:off x="3096" y="2068"/>
                  <a:ext cx="53" cy="73"/>
                </a:xfrm>
                <a:custGeom>
                  <a:avLst/>
                  <a:gdLst>
                    <a:gd name="T0" fmla="*/ 100 w 106"/>
                    <a:gd name="T1" fmla="*/ 2 h 146"/>
                    <a:gd name="T2" fmla="*/ 100 w 106"/>
                    <a:gd name="T3" fmla="*/ 1 h 146"/>
                    <a:gd name="T4" fmla="*/ 100 w 106"/>
                    <a:gd name="T5" fmla="*/ 1 h 146"/>
                    <a:gd name="T6" fmla="*/ 99 w 106"/>
                    <a:gd name="T7" fmla="*/ 4 h 146"/>
                    <a:gd name="T8" fmla="*/ 98 w 106"/>
                    <a:gd name="T9" fmla="*/ 7 h 146"/>
                    <a:gd name="T10" fmla="*/ 97 w 106"/>
                    <a:gd name="T11" fmla="*/ 13 h 146"/>
                    <a:gd name="T12" fmla="*/ 94 w 106"/>
                    <a:gd name="T13" fmla="*/ 20 h 146"/>
                    <a:gd name="T14" fmla="*/ 92 w 106"/>
                    <a:gd name="T15" fmla="*/ 27 h 146"/>
                    <a:gd name="T16" fmla="*/ 88 w 106"/>
                    <a:gd name="T17" fmla="*/ 35 h 146"/>
                    <a:gd name="T18" fmla="*/ 84 w 106"/>
                    <a:gd name="T19" fmla="*/ 44 h 146"/>
                    <a:gd name="T20" fmla="*/ 78 w 106"/>
                    <a:gd name="T21" fmla="*/ 54 h 146"/>
                    <a:gd name="T22" fmla="*/ 71 w 106"/>
                    <a:gd name="T23" fmla="*/ 66 h 146"/>
                    <a:gd name="T24" fmla="*/ 63 w 106"/>
                    <a:gd name="T25" fmla="*/ 77 h 146"/>
                    <a:gd name="T26" fmla="*/ 54 w 106"/>
                    <a:gd name="T27" fmla="*/ 90 h 146"/>
                    <a:gd name="T28" fmla="*/ 42 w 106"/>
                    <a:gd name="T29" fmla="*/ 103 h 146"/>
                    <a:gd name="T30" fmla="*/ 31 w 106"/>
                    <a:gd name="T31" fmla="*/ 115 h 146"/>
                    <a:gd name="T32" fmla="*/ 16 w 106"/>
                    <a:gd name="T33" fmla="*/ 128 h 146"/>
                    <a:gd name="T34" fmla="*/ 0 w 106"/>
                    <a:gd name="T35" fmla="*/ 142 h 146"/>
                    <a:gd name="T36" fmla="*/ 3 w 106"/>
                    <a:gd name="T37" fmla="*/ 146 h 146"/>
                    <a:gd name="T38" fmla="*/ 21 w 106"/>
                    <a:gd name="T39" fmla="*/ 133 h 146"/>
                    <a:gd name="T40" fmla="*/ 35 w 106"/>
                    <a:gd name="T41" fmla="*/ 120 h 146"/>
                    <a:gd name="T42" fmla="*/ 47 w 106"/>
                    <a:gd name="T43" fmla="*/ 107 h 146"/>
                    <a:gd name="T44" fmla="*/ 59 w 106"/>
                    <a:gd name="T45" fmla="*/ 93 h 146"/>
                    <a:gd name="T46" fmla="*/ 69 w 106"/>
                    <a:gd name="T47" fmla="*/ 81 h 146"/>
                    <a:gd name="T48" fmla="*/ 77 w 106"/>
                    <a:gd name="T49" fmla="*/ 69 h 146"/>
                    <a:gd name="T50" fmla="*/ 84 w 106"/>
                    <a:gd name="T51" fmla="*/ 58 h 146"/>
                    <a:gd name="T52" fmla="*/ 90 w 106"/>
                    <a:gd name="T53" fmla="*/ 47 h 146"/>
                    <a:gd name="T54" fmla="*/ 94 w 106"/>
                    <a:gd name="T55" fmla="*/ 38 h 146"/>
                    <a:gd name="T56" fmla="*/ 98 w 106"/>
                    <a:gd name="T57" fmla="*/ 29 h 146"/>
                    <a:gd name="T58" fmla="*/ 101 w 106"/>
                    <a:gd name="T59" fmla="*/ 21 h 146"/>
                    <a:gd name="T60" fmla="*/ 103 w 106"/>
                    <a:gd name="T61" fmla="*/ 15 h 146"/>
                    <a:gd name="T62" fmla="*/ 105 w 106"/>
                    <a:gd name="T63" fmla="*/ 9 h 146"/>
                    <a:gd name="T64" fmla="*/ 106 w 106"/>
                    <a:gd name="T65" fmla="*/ 6 h 146"/>
                    <a:gd name="T66" fmla="*/ 106 w 106"/>
                    <a:gd name="T67" fmla="*/ 2 h 146"/>
                    <a:gd name="T68" fmla="*/ 106 w 106"/>
                    <a:gd name="T69" fmla="*/ 1 h 146"/>
                    <a:gd name="T70" fmla="*/ 106 w 106"/>
                    <a:gd name="T71" fmla="*/ 0 h 146"/>
                    <a:gd name="T72" fmla="*/ 106 w 106"/>
                    <a:gd name="T73" fmla="*/ 1 h 146"/>
                    <a:gd name="T74" fmla="*/ 106 w 106"/>
                    <a:gd name="T75" fmla="*/ 1 h 146"/>
                    <a:gd name="T76" fmla="*/ 106 w 106"/>
                    <a:gd name="T77" fmla="*/ 0 h 146"/>
                    <a:gd name="T78" fmla="*/ 100 w 106"/>
                    <a:gd name="T79" fmla="*/ 2 h 14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06"/>
                    <a:gd name="T121" fmla="*/ 0 h 146"/>
                    <a:gd name="T122" fmla="*/ 106 w 106"/>
                    <a:gd name="T123" fmla="*/ 146 h 14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06" h="146">
                      <a:moveTo>
                        <a:pt x="100" y="2"/>
                      </a:moveTo>
                      <a:lnTo>
                        <a:pt x="100" y="1"/>
                      </a:lnTo>
                      <a:lnTo>
                        <a:pt x="99" y="4"/>
                      </a:lnTo>
                      <a:lnTo>
                        <a:pt x="98" y="7"/>
                      </a:lnTo>
                      <a:lnTo>
                        <a:pt x="97" y="13"/>
                      </a:lnTo>
                      <a:lnTo>
                        <a:pt x="94" y="20"/>
                      </a:lnTo>
                      <a:lnTo>
                        <a:pt x="92" y="27"/>
                      </a:lnTo>
                      <a:lnTo>
                        <a:pt x="88" y="35"/>
                      </a:lnTo>
                      <a:lnTo>
                        <a:pt x="84" y="44"/>
                      </a:lnTo>
                      <a:lnTo>
                        <a:pt x="78" y="54"/>
                      </a:lnTo>
                      <a:lnTo>
                        <a:pt x="71" y="66"/>
                      </a:lnTo>
                      <a:lnTo>
                        <a:pt x="63" y="77"/>
                      </a:lnTo>
                      <a:lnTo>
                        <a:pt x="54" y="90"/>
                      </a:lnTo>
                      <a:lnTo>
                        <a:pt x="42" y="103"/>
                      </a:lnTo>
                      <a:lnTo>
                        <a:pt x="31" y="115"/>
                      </a:lnTo>
                      <a:lnTo>
                        <a:pt x="16" y="128"/>
                      </a:lnTo>
                      <a:lnTo>
                        <a:pt x="0" y="142"/>
                      </a:lnTo>
                      <a:lnTo>
                        <a:pt x="3" y="146"/>
                      </a:lnTo>
                      <a:lnTo>
                        <a:pt x="21" y="133"/>
                      </a:lnTo>
                      <a:lnTo>
                        <a:pt x="35" y="120"/>
                      </a:lnTo>
                      <a:lnTo>
                        <a:pt x="47" y="107"/>
                      </a:lnTo>
                      <a:lnTo>
                        <a:pt x="59" y="93"/>
                      </a:lnTo>
                      <a:lnTo>
                        <a:pt x="69" y="81"/>
                      </a:lnTo>
                      <a:lnTo>
                        <a:pt x="77" y="69"/>
                      </a:lnTo>
                      <a:lnTo>
                        <a:pt x="84" y="58"/>
                      </a:lnTo>
                      <a:lnTo>
                        <a:pt x="90" y="47"/>
                      </a:lnTo>
                      <a:lnTo>
                        <a:pt x="94" y="38"/>
                      </a:lnTo>
                      <a:lnTo>
                        <a:pt x="98" y="29"/>
                      </a:lnTo>
                      <a:lnTo>
                        <a:pt x="101" y="21"/>
                      </a:lnTo>
                      <a:lnTo>
                        <a:pt x="103" y="15"/>
                      </a:lnTo>
                      <a:lnTo>
                        <a:pt x="105" y="9"/>
                      </a:lnTo>
                      <a:lnTo>
                        <a:pt x="106" y="6"/>
                      </a:lnTo>
                      <a:lnTo>
                        <a:pt x="106" y="2"/>
                      </a:lnTo>
                      <a:lnTo>
                        <a:pt x="106" y="1"/>
                      </a:lnTo>
                      <a:lnTo>
                        <a:pt x="106" y="0"/>
                      </a:lnTo>
                      <a:lnTo>
                        <a:pt x="106" y="1"/>
                      </a:lnTo>
                      <a:lnTo>
                        <a:pt x="106" y="0"/>
                      </a:lnTo>
                      <a:lnTo>
                        <a:pt x="10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60" name="Freeform 171"/>
                <p:cNvSpPr>
                  <a:spLocks/>
                </p:cNvSpPr>
                <p:nvPr/>
              </p:nvSpPr>
              <p:spPr bwMode="auto">
                <a:xfrm>
                  <a:off x="3135" y="2035"/>
                  <a:ext cx="14" cy="34"/>
                </a:xfrm>
                <a:custGeom>
                  <a:avLst/>
                  <a:gdLst>
                    <a:gd name="T0" fmla="*/ 6 w 29"/>
                    <a:gd name="T1" fmla="*/ 8 h 68"/>
                    <a:gd name="T2" fmla="*/ 0 w 29"/>
                    <a:gd name="T3" fmla="*/ 7 h 68"/>
                    <a:gd name="T4" fmla="*/ 23 w 29"/>
                    <a:gd name="T5" fmla="*/ 68 h 68"/>
                    <a:gd name="T6" fmla="*/ 29 w 29"/>
                    <a:gd name="T7" fmla="*/ 66 h 68"/>
                    <a:gd name="T8" fmla="*/ 7 w 29"/>
                    <a:gd name="T9" fmla="*/ 5 h 68"/>
                    <a:gd name="T10" fmla="*/ 1 w 29"/>
                    <a:gd name="T11" fmla="*/ 4 h 68"/>
                    <a:gd name="T12" fmla="*/ 7 w 29"/>
                    <a:gd name="T13" fmla="*/ 5 h 68"/>
                    <a:gd name="T14" fmla="*/ 5 w 29"/>
                    <a:gd name="T15" fmla="*/ 0 h 68"/>
                    <a:gd name="T16" fmla="*/ 1 w 29"/>
                    <a:gd name="T17" fmla="*/ 4 h 68"/>
                    <a:gd name="T18" fmla="*/ 6 w 29"/>
                    <a:gd name="T19" fmla="*/ 8 h 6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"/>
                    <a:gd name="T31" fmla="*/ 0 h 68"/>
                    <a:gd name="T32" fmla="*/ 29 w 29"/>
                    <a:gd name="T33" fmla="*/ 68 h 6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" h="68">
                      <a:moveTo>
                        <a:pt x="6" y="8"/>
                      </a:moveTo>
                      <a:lnTo>
                        <a:pt x="0" y="7"/>
                      </a:lnTo>
                      <a:lnTo>
                        <a:pt x="23" y="68"/>
                      </a:lnTo>
                      <a:lnTo>
                        <a:pt x="29" y="66"/>
                      </a:lnTo>
                      <a:lnTo>
                        <a:pt x="7" y="5"/>
                      </a:lnTo>
                      <a:lnTo>
                        <a:pt x="1" y="4"/>
                      </a:lnTo>
                      <a:lnTo>
                        <a:pt x="7" y="5"/>
                      </a:lnTo>
                      <a:lnTo>
                        <a:pt x="5" y="0"/>
                      </a:lnTo>
                      <a:lnTo>
                        <a:pt x="1" y="4"/>
                      </a:lnTo>
                      <a:lnTo>
                        <a:pt x="6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61" name="Freeform 172"/>
                <p:cNvSpPr>
                  <a:spLocks/>
                </p:cNvSpPr>
                <p:nvPr/>
              </p:nvSpPr>
              <p:spPr bwMode="auto">
                <a:xfrm>
                  <a:off x="3017" y="2138"/>
                  <a:ext cx="91" cy="344"/>
                </a:xfrm>
                <a:custGeom>
                  <a:avLst/>
                  <a:gdLst>
                    <a:gd name="T0" fmla="*/ 109 w 181"/>
                    <a:gd name="T1" fmla="*/ 689 h 689"/>
                    <a:gd name="T2" fmla="*/ 181 w 181"/>
                    <a:gd name="T3" fmla="*/ 469 h 689"/>
                    <a:gd name="T4" fmla="*/ 112 w 181"/>
                    <a:gd name="T5" fmla="*/ 0 h 689"/>
                    <a:gd name="T6" fmla="*/ 51 w 181"/>
                    <a:gd name="T7" fmla="*/ 0 h 689"/>
                    <a:gd name="T8" fmla="*/ 0 w 181"/>
                    <a:gd name="T9" fmla="*/ 461 h 689"/>
                    <a:gd name="T10" fmla="*/ 109 w 181"/>
                    <a:gd name="T11" fmla="*/ 689 h 68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1"/>
                    <a:gd name="T19" fmla="*/ 0 h 689"/>
                    <a:gd name="T20" fmla="*/ 181 w 181"/>
                    <a:gd name="T21" fmla="*/ 689 h 68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1" h="689">
                      <a:moveTo>
                        <a:pt x="109" y="689"/>
                      </a:moveTo>
                      <a:lnTo>
                        <a:pt x="181" y="469"/>
                      </a:lnTo>
                      <a:lnTo>
                        <a:pt x="112" y="0"/>
                      </a:lnTo>
                      <a:lnTo>
                        <a:pt x="51" y="0"/>
                      </a:lnTo>
                      <a:lnTo>
                        <a:pt x="0" y="461"/>
                      </a:lnTo>
                      <a:lnTo>
                        <a:pt x="109" y="68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62" name="Freeform 173"/>
                <p:cNvSpPr>
                  <a:spLocks/>
                </p:cNvSpPr>
                <p:nvPr/>
              </p:nvSpPr>
              <p:spPr bwMode="auto">
                <a:xfrm>
                  <a:off x="3070" y="2372"/>
                  <a:ext cx="40" cy="111"/>
                </a:xfrm>
                <a:custGeom>
                  <a:avLst/>
                  <a:gdLst>
                    <a:gd name="T0" fmla="*/ 71 w 78"/>
                    <a:gd name="T1" fmla="*/ 1 h 223"/>
                    <a:gd name="T2" fmla="*/ 71 w 78"/>
                    <a:gd name="T3" fmla="*/ 0 h 223"/>
                    <a:gd name="T4" fmla="*/ 0 w 78"/>
                    <a:gd name="T5" fmla="*/ 220 h 223"/>
                    <a:gd name="T6" fmla="*/ 7 w 78"/>
                    <a:gd name="T7" fmla="*/ 223 h 223"/>
                    <a:gd name="T8" fmla="*/ 78 w 78"/>
                    <a:gd name="T9" fmla="*/ 2 h 223"/>
                    <a:gd name="T10" fmla="*/ 78 w 78"/>
                    <a:gd name="T11" fmla="*/ 0 h 223"/>
                    <a:gd name="T12" fmla="*/ 78 w 78"/>
                    <a:gd name="T13" fmla="*/ 2 h 223"/>
                    <a:gd name="T14" fmla="*/ 78 w 78"/>
                    <a:gd name="T15" fmla="*/ 1 h 223"/>
                    <a:gd name="T16" fmla="*/ 78 w 78"/>
                    <a:gd name="T17" fmla="*/ 0 h 223"/>
                    <a:gd name="T18" fmla="*/ 71 w 78"/>
                    <a:gd name="T19" fmla="*/ 1 h 22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78"/>
                    <a:gd name="T31" fmla="*/ 0 h 223"/>
                    <a:gd name="T32" fmla="*/ 78 w 78"/>
                    <a:gd name="T33" fmla="*/ 223 h 22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78" h="223">
                      <a:moveTo>
                        <a:pt x="71" y="1"/>
                      </a:moveTo>
                      <a:lnTo>
                        <a:pt x="71" y="0"/>
                      </a:lnTo>
                      <a:lnTo>
                        <a:pt x="0" y="220"/>
                      </a:lnTo>
                      <a:lnTo>
                        <a:pt x="7" y="223"/>
                      </a:lnTo>
                      <a:lnTo>
                        <a:pt x="78" y="2"/>
                      </a:lnTo>
                      <a:lnTo>
                        <a:pt x="78" y="0"/>
                      </a:lnTo>
                      <a:lnTo>
                        <a:pt x="78" y="2"/>
                      </a:lnTo>
                      <a:lnTo>
                        <a:pt x="78" y="1"/>
                      </a:lnTo>
                      <a:lnTo>
                        <a:pt x="78" y="0"/>
                      </a:lnTo>
                      <a:lnTo>
                        <a:pt x="71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63" name="Freeform 174"/>
                <p:cNvSpPr>
                  <a:spLocks/>
                </p:cNvSpPr>
                <p:nvPr/>
              </p:nvSpPr>
              <p:spPr bwMode="auto">
                <a:xfrm>
                  <a:off x="3072" y="2136"/>
                  <a:ext cx="38" cy="236"/>
                </a:xfrm>
                <a:custGeom>
                  <a:avLst/>
                  <a:gdLst>
                    <a:gd name="T0" fmla="*/ 4 w 76"/>
                    <a:gd name="T1" fmla="*/ 6 h 472"/>
                    <a:gd name="T2" fmla="*/ 0 w 76"/>
                    <a:gd name="T3" fmla="*/ 3 h 472"/>
                    <a:gd name="T4" fmla="*/ 69 w 76"/>
                    <a:gd name="T5" fmla="*/ 472 h 472"/>
                    <a:gd name="T6" fmla="*/ 76 w 76"/>
                    <a:gd name="T7" fmla="*/ 471 h 472"/>
                    <a:gd name="T8" fmla="*/ 7 w 76"/>
                    <a:gd name="T9" fmla="*/ 2 h 472"/>
                    <a:gd name="T10" fmla="*/ 4 w 76"/>
                    <a:gd name="T11" fmla="*/ 0 h 472"/>
                    <a:gd name="T12" fmla="*/ 7 w 76"/>
                    <a:gd name="T13" fmla="*/ 2 h 472"/>
                    <a:gd name="T14" fmla="*/ 7 w 76"/>
                    <a:gd name="T15" fmla="*/ 0 h 472"/>
                    <a:gd name="T16" fmla="*/ 4 w 76"/>
                    <a:gd name="T17" fmla="*/ 0 h 472"/>
                    <a:gd name="T18" fmla="*/ 4 w 76"/>
                    <a:gd name="T19" fmla="*/ 6 h 47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76"/>
                    <a:gd name="T31" fmla="*/ 0 h 472"/>
                    <a:gd name="T32" fmla="*/ 76 w 76"/>
                    <a:gd name="T33" fmla="*/ 472 h 47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76" h="472">
                      <a:moveTo>
                        <a:pt x="4" y="6"/>
                      </a:moveTo>
                      <a:lnTo>
                        <a:pt x="0" y="3"/>
                      </a:lnTo>
                      <a:lnTo>
                        <a:pt x="69" y="472"/>
                      </a:lnTo>
                      <a:lnTo>
                        <a:pt x="76" y="471"/>
                      </a:lnTo>
                      <a:lnTo>
                        <a:pt x="7" y="2"/>
                      </a:lnTo>
                      <a:lnTo>
                        <a:pt x="4" y="0"/>
                      </a:lnTo>
                      <a:lnTo>
                        <a:pt x="7" y="2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4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64" name="Freeform 175"/>
                <p:cNvSpPr>
                  <a:spLocks/>
                </p:cNvSpPr>
                <p:nvPr/>
              </p:nvSpPr>
              <p:spPr bwMode="auto">
                <a:xfrm>
                  <a:off x="3042" y="2136"/>
                  <a:ext cx="31" cy="3"/>
                </a:xfrm>
                <a:custGeom>
                  <a:avLst/>
                  <a:gdLst>
                    <a:gd name="T0" fmla="*/ 6 w 64"/>
                    <a:gd name="T1" fmla="*/ 3 h 6"/>
                    <a:gd name="T2" fmla="*/ 3 w 64"/>
                    <a:gd name="T3" fmla="*/ 6 h 6"/>
                    <a:gd name="T4" fmla="*/ 64 w 64"/>
                    <a:gd name="T5" fmla="*/ 6 h 6"/>
                    <a:gd name="T6" fmla="*/ 64 w 64"/>
                    <a:gd name="T7" fmla="*/ 0 h 6"/>
                    <a:gd name="T8" fmla="*/ 3 w 64"/>
                    <a:gd name="T9" fmla="*/ 0 h 6"/>
                    <a:gd name="T10" fmla="*/ 0 w 64"/>
                    <a:gd name="T11" fmla="*/ 2 h 6"/>
                    <a:gd name="T12" fmla="*/ 3 w 64"/>
                    <a:gd name="T13" fmla="*/ 0 h 6"/>
                    <a:gd name="T14" fmla="*/ 0 w 64"/>
                    <a:gd name="T15" fmla="*/ 0 h 6"/>
                    <a:gd name="T16" fmla="*/ 0 w 64"/>
                    <a:gd name="T17" fmla="*/ 2 h 6"/>
                    <a:gd name="T18" fmla="*/ 6 w 64"/>
                    <a:gd name="T19" fmla="*/ 3 h 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4"/>
                    <a:gd name="T31" fmla="*/ 0 h 6"/>
                    <a:gd name="T32" fmla="*/ 64 w 64"/>
                    <a:gd name="T33" fmla="*/ 6 h 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4" h="6">
                      <a:moveTo>
                        <a:pt x="6" y="3"/>
                      </a:moveTo>
                      <a:lnTo>
                        <a:pt x="3" y="6"/>
                      </a:lnTo>
                      <a:lnTo>
                        <a:pt x="64" y="6"/>
                      </a:lnTo>
                      <a:lnTo>
                        <a:pt x="64" y="0"/>
                      </a:ln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65" name="Freeform 176"/>
                <p:cNvSpPr>
                  <a:spLocks/>
                </p:cNvSpPr>
                <p:nvPr/>
              </p:nvSpPr>
              <p:spPr bwMode="auto">
                <a:xfrm>
                  <a:off x="3016" y="2137"/>
                  <a:ext cx="29" cy="232"/>
                </a:xfrm>
                <a:custGeom>
                  <a:avLst/>
                  <a:gdLst>
                    <a:gd name="T0" fmla="*/ 5 w 56"/>
                    <a:gd name="T1" fmla="*/ 460 h 463"/>
                    <a:gd name="T2" fmla="*/ 5 w 56"/>
                    <a:gd name="T3" fmla="*/ 462 h 463"/>
                    <a:gd name="T4" fmla="*/ 56 w 56"/>
                    <a:gd name="T5" fmla="*/ 1 h 463"/>
                    <a:gd name="T6" fmla="*/ 50 w 56"/>
                    <a:gd name="T7" fmla="*/ 0 h 463"/>
                    <a:gd name="T8" fmla="*/ 0 w 56"/>
                    <a:gd name="T9" fmla="*/ 461 h 463"/>
                    <a:gd name="T10" fmla="*/ 0 w 56"/>
                    <a:gd name="T11" fmla="*/ 463 h 463"/>
                    <a:gd name="T12" fmla="*/ 0 w 56"/>
                    <a:gd name="T13" fmla="*/ 461 h 463"/>
                    <a:gd name="T14" fmla="*/ 0 w 56"/>
                    <a:gd name="T15" fmla="*/ 462 h 463"/>
                    <a:gd name="T16" fmla="*/ 0 w 56"/>
                    <a:gd name="T17" fmla="*/ 463 h 463"/>
                    <a:gd name="T18" fmla="*/ 5 w 56"/>
                    <a:gd name="T19" fmla="*/ 460 h 4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6"/>
                    <a:gd name="T31" fmla="*/ 0 h 463"/>
                    <a:gd name="T32" fmla="*/ 56 w 56"/>
                    <a:gd name="T33" fmla="*/ 463 h 4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6" h="463">
                      <a:moveTo>
                        <a:pt x="5" y="460"/>
                      </a:moveTo>
                      <a:lnTo>
                        <a:pt x="5" y="462"/>
                      </a:lnTo>
                      <a:lnTo>
                        <a:pt x="56" y="1"/>
                      </a:lnTo>
                      <a:lnTo>
                        <a:pt x="50" y="0"/>
                      </a:lnTo>
                      <a:lnTo>
                        <a:pt x="0" y="461"/>
                      </a:lnTo>
                      <a:lnTo>
                        <a:pt x="0" y="463"/>
                      </a:lnTo>
                      <a:lnTo>
                        <a:pt x="0" y="461"/>
                      </a:lnTo>
                      <a:lnTo>
                        <a:pt x="0" y="462"/>
                      </a:lnTo>
                      <a:lnTo>
                        <a:pt x="0" y="463"/>
                      </a:lnTo>
                      <a:lnTo>
                        <a:pt x="5" y="4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66" name="Freeform 177"/>
                <p:cNvSpPr>
                  <a:spLocks/>
                </p:cNvSpPr>
                <p:nvPr/>
              </p:nvSpPr>
              <p:spPr bwMode="auto">
                <a:xfrm>
                  <a:off x="3016" y="2367"/>
                  <a:ext cx="58" cy="120"/>
                </a:xfrm>
                <a:custGeom>
                  <a:avLst/>
                  <a:gdLst>
                    <a:gd name="T0" fmla="*/ 108 w 115"/>
                    <a:gd name="T1" fmla="*/ 229 h 240"/>
                    <a:gd name="T2" fmla="*/ 115 w 115"/>
                    <a:gd name="T3" fmla="*/ 229 h 240"/>
                    <a:gd name="T4" fmla="*/ 5 w 115"/>
                    <a:gd name="T5" fmla="*/ 0 h 240"/>
                    <a:gd name="T6" fmla="*/ 0 w 115"/>
                    <a:gd name="T7" fmla="*/ 3 h 240"/>
                    <a:gd name="T8" fmla="*/ 109 w 115"/>
                    <a:gd name="T9" fmla="*/ 232 h 240"/>
                    <a:gd name="T10" fmla="*/ 115 w 115"/>
                    <a:gd name="T11" fmla="*/ 232 h 240"/>
                    <a:gd name="T12" fmla="*/ 109 w 115"/>
                    <a:gd name="T13" fmla="*/ 232 h 240"/>
                    <a:gd name="T14" fmla="*/ 113 w 115"/>
                    <a:gd name="T15" fmla="*/ 240 h 240"/>
                    <a:gd name="T16" fmla="*/ 115 w 115"/>
                    <a:gd name="T17" fmla="*/ 232 h 240"/>
                    <a:gd name="T18" fmla="*/ 108 w 115"/>
                    <a:gd name="T19" fmla="*/ 229 h 24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15"/>
                    <a:gd name="T31" fmla="*/ 0 h 240"/>
                    <a:gd name="T32" fmla="*/ 115 w 115"/>
                    <a:gd name="T33" fmla="*/ 240 h 24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15" h="240">
                      <a:moveTo>
                        <a:pt x="108" y="229"/>
                      </a:moveTo>
                      <a:lnTo>
                        <a:pt x="115" y="229"/>
                      </a:lnTo>
                      <a:lnTo>
                        <a:pt x="5" y="0"/>
                      </a:lnTo>
                      <a:lnTo>
                        <a:pt x="0" y="3"/>
                      </a:lnTo>
                      <a:lnTo>
                        <a:pt x="109" y="232"/>
                      </a:lnTo>
                      <a:lnTo>
                        <a:pt x="115" y="232"/>
                      </a:lnTo>
                      <a:lnTo>
                        <a:pt x="109" y="232"/>
                      </a:lnTo>
                      <a:lnTo>
                        <a:pt x="113" y="240"/>
                      </a:lnTo>
                      <a:lnTo>
                        <a:pt x="115" y="232"/>
                      </a:lnTo>
                      <a:lnTo>
                        <a:pt x="108" y="2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67" name="Freeform 178"/>
                <p:cNvSpPr>
                  <a:spLocks/>
                </p:cNvSpPr>
                <p:nvPr/>
              </p:nvSpPr>
              <p:spPr bwMode="auto">
                <a:xfrm>
                  <a:off x="2790" y="2066"/>
                  <a:ext cx="550" cy="879"/>
                </a:xfrm>
                <a:custGeom>
                  <a:avLst/>
                  <a:gdLst>
                    <a:gd name="T0" fmla="*/ 547 w 1099"/>
                    <a:gd name="T1" fmla="*/ 599 h 1758"/>
                    <a:gd name="T2" fmla="*/ 1089 w 1099"/>
                    <a:gd name="T3" fmla="*/ 94 h 1758"/>
                    <a:gd name="T4" fmla="*/ 1099 w 1099"/>
                    <a:gd name="T5" fmla="*/ 1716 h 1758"/>
                    <a:gd name="T6" fmla="*/ 1095 w 1099"/>
                    <a:gd name="T7" fmla="*/ 1717 h 1758"/>
                    <a:gd name="T8" fmla="*/ 1084 w 1099"/>
                    <a:gd name="T9" fmla="*/ 1718 h 1758"/>
                    <a:gd name="T10" fmla="*/ 1067 w 1099"/>
                    <a:gd name="T11" fmla="*/ 1722 h 1758"/>
                    <a:gd name="T12" fmla="*/ 1045 w 1099"/>
                    <a:gd name="T13" fmla="*/ 1725 h 1758"/>
                    <a:gd name="T14" fmla="*/ 1019 w 1099"/>
                    <a:gd name="T15" fmla="*/ 1730 h 1758"/>
                    <a:gd name="T16" fmla="*/ 989 w 1099"/>
                    <a:gd name="T17" fmla="*/ 1735 h 1758"/>
                    <a:gd name="T18" fmla="*/ 954 w 1099"/>
                    <a:gd name="T19" fmla="*/ 1739 h 1758"/>
                    <a:gd name="T20" fmla="*/ 919 w 1099"/>
                    <a:gd name="T21" fmla="*/ 1744 h 1758"/>
                    <a:gd name="T22" fmla="*/ 883 w 1099"/>
                    <a:gd name="T23" fmla="*/ 1748 h 1758"/>
                    <a:gd name="T24" fmla="*/ 845 w 1099"/>
                    <a:gd name="T25" fmla="*/ 1752 h 1758"/>
                    <a:gd name="T26" fmla="*/ 808 w 1099"/>
                    <a:gd name="T27" fmla="*/ 1755 h 1758"/>
                    <a:gd name="T28" fmla="*/ 772 w 1099"/>
                    <a:gd name="T29" fmla="*/ 1756 h 1758"/>
                    <a:gd name="T30" fmla="*/ 737 w 1099"/>
                    <a:gd name="T31" fmla="*/ 1758 h 1758"/>
                    <a:gd name="T32" fmla="*/ 706 w 1099"/>
                    <a:gd name="T33" fmla="*/ 1756 h 1758"/>
                    <a:gd name="T34" fmla="*/ 679 w 1099"/>
                    <a:gd name="T35" fmla="*/ 1754 h 1758"/>
                    <a:gd name="T36" fmla="*/ 654 w 1099"/>
                    <a:gd name="T37" fmla="*/ 1750 h 1758"/>
                    <a:gd name="T38" fmla="*/ 538 w 1099"/>
                    <a:gd name="T39" fmla="*/ 1755 h 1758"/>
                    <a:gd name="T40" fmla="*/ 494 w 1099"/>
                    <a:gd name="T41" fmla="*/ 1756 h 1758"/>
                    <a:gd name="T42" fmla="*/ 450 w 1099"/>
                    <a:gd name="T43" fmla="*/ 1758 h 1758"/>
                    <a:gd name="T44" fmla="*/ 408 w 1099"/>
                    <a:gd name="T45" fmla="*/ 1756 h 1758"/>
                    <a:gd name="T46" fmla="*/ 365 w 1099"/>
                    <a:gd name="T47" fmla="*/ 1755 h 1758"/>
                    <a:gd name="T48" fmla="*/ 324 w 1099"/>
                    <a:gd name="T49" fmla="*/ 1753 h 1758"/>
                    <a:gd name="T50" fmla="*/ 285 w 1099"/>
                    <a:gd name="T51" fmla="*/ 1750 h 1758"/>
                    <a:gd name="T52" fmla="*/ 249 w 1099"/>
                    <a:gd name="T53" fmla="*/ 1746 h 1758"/>
                    <a:gd name="T54" fmla="*/ 213 w 1099"/>
                    <a:gd name="T55" fmla="*/ 1741 h 1758"/>
                    <a:gd name="T56" fmla="*/ 181 w 1099"/>
                    <a:gd name="T57" fmla="*/ 1738 h 1758"/>
                    <a:gd name="T58" fmla="*/ 152 w 1099"/>
                    <a:gd name="T59" fmla="*/ 1733 h 1758"/>
                    <a:gd name="T60" fmla="*/ 127 w 1099"/>
                    <a:gd name="T61" fmla="*/ 1730 h 1758"/>
                    <a:gd name="T62" fmla="*/ 104 w 1099"/>
                    <a:gd name="T63" fmla="*/ 1725 h 1758"/>
                    <a:gd name="T64" fmla="*/ 86 w 1099"/>
                    <a:gd name="T65" fmla="*/ 1723 h 1758"/>
                    <a:gd name="T66" fmla="*/ 74 w 1099"/>
                    <a:gd name="T67" fmla="*/ 1721 h 1758"/>
                    <a:gd name="T68" fmla="*/ 66 w 1099"/>
                    <a:gd name="T69" fmla="*/ 1718 h 1758"/>
                    <a:gd name="T70" fmla="*/ 62 w 1099"/>
                    <a:gd name="T71" fmla="*/ 1718 h 1758"/>
                    <a:gd name="T72" fmla="*/ 0 w 1099"/>
                    <a:gd name="T73" fmla="*/ 129 h 1758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099"/>
                    <a:gd name="T112" fmla="*/ 0 h 1758"/>
                    <a:gd name="T113" fmla="*/ 1099 w 1099"/>
                    <a:gd name="T114" fmla="*/ 1758 h 1758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099" h="1758">
                      <a:moveTo>
                        <a:pt x="351" y="0"/>
                      </a:moveTo>
                      <a:lnTo>
                        <a:pt x="547" y="599"/>
                      </a:lnTo>
                      <a:lnTo>
                        <a:pt x="714" y="4"/>
                      </a:lnTo>
                      <a:lnTo>
                        <a:pt x="1089" y="94"/>
                      </a:lnTo>
                      <a:lnTo>
                        <a:pt x="1009" y="948"/>
                      </a:lnTo>
                      <a:lnTo>
                        <a:pt x="1099" y="1716"/>
                      </a:lnTo>
                      <a:lnTo>
                        <a:pt x="1098" y="1716"/>
                      </a:lnTo>
                      <a:lnTo>
                        <a:pt x="1095" y="1717"/>
                      </a:lnTo>
                      <a:lnTo>
                        <a:pt x="1090" y="1717"/>
                      </a:lnTo>
                      <a:lnTo>
                        <a:pt x="1084" y="1718"/>
                      </a:lnTo>
                      <a:lnTo>
                        <a:pt x="1076" y="1721"/>
                      </a:lnTo>
                      <a:lnTo>
                        <a:pt x="1067" y="1722"/>
                      </a:lnTo>
                      <a:lnTo>
                        <a:pt x="1057" y="1723"/>
                      </a:lnTo>
                      <a:lnTo>
                        <a:pt x="1045" y="1725"/>
                      </a:lnTo>
                      <a:lnTo>
                        <a:pt x="1032" y="1728"/>
                      </a:lnTo>
                      <a:lnTo>
                        <a:pt x="1019" y="1730"/>
                      </a:lnTo>
                      <a:lnTo>
                        <a:pt x="1004" y="1732"/>
                      </a:lnTo>
                      <a:lnTo>
                        <a:pt x="989" y="1735"/>
                      </a:lnTo>
                      <a:lnTo>
                        <a:pt x="971" y="1737"/>
                      </a:lnTo>
                      <a:lnTo>
                        <a:pt x="954" y="1739"/>
                      </a:lnTo>
                      <a:lnTo>
                        <a:pt x="937" y="1741"/>
                      </a:lnTo>
                      <a:lnTo>
                        <a:pt x="919" y="1744"/>
                      </a:lnTo>
                      <a:lnTo>
                        <a:pt x="901" y="1746"/>
                      </a:lnTo>
                      <a:lnTo>
                        <a:pt x="883" y="1748"/>
                      </a:lnTo>
                      <a:lnTo>
                        <a:pt x="864" y="1751"/>
                      </a:lnTo>
                      <a:lnTo>
                        <a:pt x="845" y="1752"/>
                      </a:lnTo>
                      <a:lnTo>
                        <a:pt x="826" y="1753"/>
                      </a:lnTo>
                      <a:lnTo>
                        <a:pt x="808" y="1755"/>
                      </a:lnTo>
                      <a:lnTo>
                        <a:pt x="789" y="1755"/>
                      </a:lnTo>
                      <a:lnTo>
                        <a:pt x="772" y="1756"/>
                      </a:lnTo>
                      <a:lnTo>
                        <a:pt x="755" y="1758"/>
                      </a:lnTo>
                      <a:lnTo>
                        <a:pt x="737" y="1758"/>
                      </a:lnTo>
                      <a:lnTo>
                        <a:pt x="721" y="1758"/>
                      </a:lnTo>
                      <a:lnTo>
                        <a:pt x="706" y="1756"/>
                      </a:lnTo>
                      <a:lnTo>
                        <a:pt x="691" y="1755"/>
                      </a:lnTo>
                      <a:lnTo>
                        <a:pt x="679" y="1754"/>
                      </a:lnTo>
                      <a:lnTo>
                        <a:pt x="666" y="1752"/>
                      </a:lnTo>
                      <a:lnTo>
                        <a:pt x="654" y="1750"/>
                      </a:lnTo>
                      <a:lnTo>
                        <a:pt x="581" y="1532"/>
                      </a:lnTo>
                      <a:lnTo>
                        <a:pt x="538" y="1755"/>
                      </a:lnTo>
                      <a:lnTo>
                        <a:pt x="516" y="1755"/>
                      </a:lnTo>
                      <a:lnTo>
                        <a:pt x="494" y="1756"/>
                      </a:lnTo>
                      <a:lnTo>
                        <a:pt x="472" y="1758"/>
                      </a:lnTo>
                      <a:lnTo>
                        <a:pt x="450" y="1758"/>
                      </a:lnTo>
                      <a:lnTo>
                        <a:pt x="429" y="1758"/>
                      </a:lnTo>
                      <a:lnTo>
                        <a:pt x="408" y="1756"/>
                      </a:lnTo>
                      <a:lnTo>
                        <a:pt x="386" y="1756"/>
                      </a:lnTo>
                      <a:lnTo>
                        <a:pt x="365" y="1755"/>
                      </a:lnTo>
                      <a:lnTo>
                        <a:pt x="344" y="1754"/>
                      </a:lnTo>
                      <a:lnTo>
                        <a:pt x="324" y="1753"/>
                      </a:lnTo>
                      <a:lnTo>
                        <a:pt x="304" y="1751"/>
                      </a:lnTo>
                      <a:lnTo>
                        <a:pt x="285" y="1750"/>
                      </a:lnTo>
                      <a:lnTo>
                        <a:pt x="265" y="1747"/>
                      </a:lnTo>
                      <a:lnTo>
                        <a:pt x="249" y="1746"/>
                      </a:lnTo>
                      <a:lnTo>
                        <a:pt x="230" y="1744"/>
                      </a:lnTo>
                      <a:lnTo>
                        <a:pt x="213" y="1741"/>
                      </a:lnTo>
                      <a:lnTo>
                        <a:pt x="197" y="1739"/>
                      </a:lnTo>
                      <a:lnTo>
                        <a:pt x="181" y="1738"/>
                      </a:lnTo>
                      <a:lnTo>
                        <a:pt x="166" y="1736"/>
                      </a:lnTo>
                      <a:lnTo>
                        <a:pt x="152" y="1733"/>
                      </a:lnTo>
                      <a:lnTo>
                        <a:pt x="138" y="1731"/>
                      </a:lnTo>
                      <a:lnTo>
                        <a:pt x="127" y="1730"/>
                      </a:lnTo>
                      <a:lnTo>
                        <a:pt x="115" y="1728"/>
                      </a:lnTo>
                      <a:lnTo>
                        <a:pt x="104" y="1725"/>
                      </a:lnTo>
                      <a:lnTo>
                        <a:pt x="94" y="1724"/>
                      </a:lnTo>
                      <a:lnTo>
                        <a:pt x="86" y="1723"/>
                      </a:lnTo>
                      <a:lnTo>
                        <a:pt x="79" y="1721"/>
                      </a:lnTo>
                      <a:lnTo>
                        <a:pt x="74" y="1721"/>
                      </a:lnTo>
                      <a:lnTo>
                        <a:pt x="69" y="1720"/>
                      </a:lnTo>
                      <a:lnTo>
                        <a:pt x="66" y="1718"/>
                      </a:lnTo>
                      <a:lnTo>
                        <a:pt x="63" y="1718"/>
                      </a:lnTo>
                      <a:lnTo>
                        <a:pt x="62" y="1718"/>
                      </a:lnTo>
                      <a:lnTo>
                        <a:pt x="136" y="1080"/>
                      </a:lnTo>
                      <a:lnTo>
                        <a:pt x="0" y="129"/>
                      </a:lnTo>
                      <a:lnTo>
                        <a:pt x="351" y="0"/>
                      </a:lnTo>
                      <a:close/>
                    </a:path>
                  </a:pathLst>
                </a:custGeom>
                <a:solidFill>
                  <a:srgbClr val="024CA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68" name="Freeform 179"/>
                <p:cNvSpPr>
                  <a:spLocks/>
                </p:cNvSpPr>
                <p:nvPr/>
              </p:nvSpPr>
              <p:spPr bwMode="auto">
                <a:xfrm>
                  <a:off x="2963" y="2065"/>
                  <a:ext cx="104" cy="311"/>
                </a:xfrm>
                <a:custGeom>
                  <a:avLst/>
                  <a:gdLst>
                    <a:gd name="T0" fmla="*/ 195 w 207"/>
                    <a:gd name="T1" fmla="*/ 599 h 622"/>
                    <a:gd name="T2" fmla="*/ 207 w 207"/>
                    <a:gd name="T3" fmla="*/ 599 h 622"/>
                    <a:gd name="T4" fmla="*/ 11 w 207"/>
                    <a:gd name="T5" fmla="*/ 0 h 622"/>
                    <a:gd name="T6" fmla="*/ 0 w 207"/>
                    <a:gd name="T7" fmla="*/ 5 h 622"/>
                    <a:gd name="T8" fmla="*/ 195 w 207"/>
                    <a:gd name="T9" fmla="*/ 603 h 622"/>
                    <a:gd name="T10" fmla="*/ 207 w 207"/>
                    <a:gd name="T11" fmla="*/ 603 h 622"/>
                    <a:gd name="T12" fmla="*/ 195 w 207"/>
                    <a:gd name="T13" fmla="*/ 603 h 622"/>
                    <a:gd name="T14" fmla="*/ 202 w 207"/>
                    <a:gd name="T15" fmla="*/ 622 h 622"/>
                    <a:gd name="T16" fmla="*/ 207 w 207"/>
                    <a:gd name="T17" fmla="*/ 603 h 622"/>
                    <a:gd name="T18" fmla="*/ 195 w 207"/>
                    <a:gd name="T19" fmla="*/ 599 h 62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7"/>
                    <a:gd name="T31" fmla="*/ 0 h 622"/>
                    <a:gd name="T32" fmla="*/ 207 w 207"/>
                    <a:gd name="T33" fmla="*/ 622 h 62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7" h="622">
                      <a:moveTo>
                        <a:pt x="195" y="599"/>
                      </a:moveTo>
                      <a:lnTo>
                        <a:pt x="207" y="599"/>
                      </a:lnTo>
                      <a:lnTo>
                        <a:pt x="11" y="0"/>
                      </a:lnTo>
                      <a:lnTo>
                        <a:pt x="0" y="5"/>
                      </a:lnTo>
                      <a:lnTo>
                        <a:pt x="195" y="603"/>
                      </a:lnTo>
                      <a:lnTo>
                        <a:pt x="207" y="603"/>
                      </a:lnTo>
                      <a:lnTo>
                        <a:pt x="195" y="603"/>
                      </a:lnTo>
                      <a:lnTo>
                        <a:pt x="202" y="622"/>
                      </a:lnTo>
                      <a:lnTo>
                        <a:pt x="207" y="603"/>
                      </a:lnTo>
                      <a:lnTo>
                        <a:pt x="195" y="59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69" name="Freeform 180"/>
                <p:cNvSpPr>
                  <a:spLocks/>
                </p:cNvSpPr>
                <p:nvPr/>
              </p:nvSpPr>
              <p:spPr bwMode="auto">
                <a:xfrm>
                  <a:off x="3061" y="2065"/>
                  <a:ext cx="90" cy="301"/>
                </a:xfrm>
                <a:custGeom>
                  <a:avLst/>
                  <a:gdLst>
                    <a:gd name="T0" fmla="*/ 176 w 180"/>
                    <a:gd name="T1" fmla="*/ 1 h 604"/>
                    <a:gd name="T2" fmla="*/ 168 w 180"/>
                    <a:gd name="T3" fmla="*/ 6 h 604"/>
                    <a:gd name="T4" fmla="*/ 0 w 180"/>
                    <a:gd name="T5" fmla="*/ 600 h 604"/>
                    <a:gd name="T6" fmla="*/ 12 w 180"/>
                    <a:gd name="T7" fmla="*/ 604 h 604"/>
                    <a:gd name="T8" fmla="*/ 180 w 180"/>
                    <a:gd name="T9" fmla="*/ 11 h 604"/>
                    <a:gd name="T10" fmla="*/ 172 w 180"/>
                    <a:gd name="T11" fmla="*/ 15 h 604"/>
                    <a:gd name="T12" fmla="*/ 176 w 180"/>
                    <a:gd name="T13" fmla="*/ 1 h 604"/>
                    <a:gd name="T14" fmla="*/ 169 w 180"/>
                    <a:gd name="T15" fmla="*/ 0 h 604"/>
                    <a:gd name="T16" fmla="*/ 168 w 180"/>
                    <a:gd name="T17" fmla="*/ 6 h 604"/>
                    <a:gd name="T18" fmla="*/ 176 w 180"/>
                    <a:gd name="T19" fmla="*/ 1 h 60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0"/>
                    <a:gd name="T31" fmla="*/ 0 h 604"/>
                    <a:gd name="T32" fmla="*/ 180 w 180"/>
                    <a:gd name="T33" fmla="*/ 604 h 60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0" h="604">
                      <a:moveTo>
                        <a:pt x="176" y="1"/>
                      </a:moveTo>
                      <a:lnTo>
                        <a:pt x="168" y="6"/>
                      </a:lnTo>
                      <a:lnTo>
                        <a:pt x="0" y="600"/>
                      </a:lnTo>
                      <a:lnTo>
                        <a:pt x="12" y="604"/>
                      </a:lnTo>
                      <a:lnTo>
                        <a:pt x="180" y="11"/>
                      </a:lnTo>
                      <a:lnTo>
                        <a:pt x="172" y="15"/>
                      </a:lnTo>
                      <a:lnTo>
                        <a:pt x="176" y="1"/>
                      </a:lnTo>
                      <a:lnTo>
                        <a:pt x="169" y="0"/>
                      </a:lnTo>
                      <a:lnTo>
                        <a:pt x="168" y="6"/>
                      </a:lnTo>
                      <a:lnTo>
                        <a:pt x="176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70" name="Freeform 181"/>
                <p:cNvSpPr>
                  <a:spLocks/>
                </p:cNvSpPr>
                <p:nvPr/>
              </p:nvSpPr>
              <p:spPr bwMode="auto">
                <a:xfrm>
                  <a:off x="3147" y="2065"/>
                  <a:ext cx="191" cy="52"/>
                </a:xfrm>
                <a:custGeom>
                  <a:avLst/>
                  <a:gdLst>
                    <a:gd name="T0" fmla="*/ 383 w 383"/>
                    <a:gd name="T1" fmla="*/ 97 h 104"/>
                    <a:gd name="T2" fmla="*/ 377 w 383"/>
                    <a:gd name="T3" fmla="*/ 90 h 104"/>
                    <a:gd name="T4" fmla="*/ 4 w 383"/>
                    <a:gd name="T5" fmla="*/ 0 h 104"/>
                    <a:gd name="T6" fmla="*/ 0 w 383"/>
                    <a:gd name="T7" fmla="*/ 14 h 104"/>
                    <a:gd name="T8" fmla="*/ 375 w 383"/>
                    <a:gd name="T9" fmla="*/ 104 h 104"/>
                    <a:gd name="T10" fmla="*/ 370 w 383"/>
                    <a:gd name="T11" fmla="*/ 97 h 104"/>
                    <a:gd name="T12" fmla="*/ 383 w 383"/>
                    <a:gd name="T13" fmla="*/ 97 h 104"/>
                    <a:gd name="T14" fmla="*/ 383 w 383"/>
                    <a:gd name="T15" fmla="*/ 92 h 104"/>
                    <a:gd name="T16" fmla="*/ 377 w 383"/>
                    <a:gd name="T17" fmla="*/ 90 h 104"/>
                    <a:gd name="T18" fmla="*/ 383 w 383"/>
                    <a:gd name="T19" fmla="*/ 97 h 10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83"/>
                    <a:gd name="T31" fmla="*/ 0 h 104"/>
                    <a:gd name="T32" fmla="*/ 383 w 383"/>
                    <a:gd name="T33" fmla="*/ 104 h 10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83" h="104">
                      <a:moveTo>
                        <a:pt x="383" y="97"/>
                      </a:moveTo>
                      <a:lnTo>
                        <a:pt x="377" y="90"/>
                      </a:lnTo>
                      <a:lnTo>
                        <a:pt x="4" y="0"/>
                      </a:lnTo>
                      <a:lnTo>
                        <a:pt x="0" y="14"/>
                      </a:lnTo>
                      <a:lnTo>
                        <a:pt x="375" y="104"/>
                      </a:lnTo>
                      <a:lnTo>
                        <a:pt x="370" y="97"/>
                      </a:lnTo>
                      <a:lnTo>
                        <a:pt x="383" y="97"/>
                      </a:lnTo>
                      <a:lnTo>
                        <a:pt x="383" y="92"/>
                      </a:lnTo>
                      <a:lnTo>
                        <a:pt x="377" y="90"/>
                      </a:lnTo>
                      <a:lnTo>
                        <a:pt x="383" y="9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71" name="Freeform 182"/>
                <p:cNvSpPr>
                  <a:spLocks/>
                </p:cNvSpPr>
                <p:nvPr/>
              </p:nvSpPr>
              <p:spPr bwMode="auto">
                <a:xfrm>
                  <a:off x="3292" y="2114"/>
                  <a:ext cx="46" cy="427"/>
                </a:xfrm>
                <a:custGeom>
                  <a:avLst/>
                  <a:gdLst>
                    <a:gd name="T0" fmla="*/ 14 w 94"/>
                    <a:gd name="T1" fmla="*/ 853 h 855"/>
                    <a:gd name="T2" fmla="*/ 14 w 94"/>
                    <a:gd name="T3" fmla="*/ 855 h 855"/>
                    <a:gd name="T4" fmla="*/ 94 w 94"/>
                    <a:gd name="T5" fmla="*/ 0 h 855"/>
                    <a:gd name="T6" fmla="*/ 81 w 94"/>
                    <a:gd name="T7" fmla="*/ 0 h 855"/>
                    <a:gd name="T8" fmla="*/ 0 w 94"/>
                    <a:gd name="T9" fmla="*/ 854 h 855"/>
                    <a:gd name="T10" fmla="*/ 0 w 94"/>
                    <a:gd name="T11" fmla="*/ 855 h 855"/>
                    <a:gd name="T12" fmla="*/ 0 w 94"/>
                    <a:gd name="T13" fmla="*/ 854 h 855"/>
                    <a:gd name="T14" fmla="*/ 0 w 94"/>
                    <a:gd name="T15" fmla="*/ 854 h 855"/>
                    <a:gd name="T16" fmla="*/ 0 w 94"/>
                    <a:gd name="T17" fmla="*/ 855 h 855"/>
                    <a:gd name="T18" fmla="*/ 14 w 94"/>
                    <a:gd name="T19" fmla="*/ 853 h 85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4"/>
                    <a:gd name="T31" fmla="*/ 0 h 855"/>
                    <a:gd name="T32" fmla="*/ 94 w 94"/>
                    <a:gd name="T33" fmla="*/ 855 h 85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4" h="855">
                      <a:moveTo>
                        <a:pt x="14" y="853"/>
                      </a:moveTo>
                      <a:lnTo>
                        <a:pt x="14" y="855"/>
                      </a:lnTo>
                      <a:lnTo>
                        <a:pt x="94" y="0"/>
                      </a:lnTo>
                      <a:lnTo>
                        <a:pt x="81" y="0"/>
                      </a:lnTo>
                      <a:lnTo>
                        <a:pt x="0" y="854"/>
                      </a:lnTo>
                      <a:lnTo>
                        <a:pt x="0" y="855"/>
                      </a:lnTo>
                      <a:lnTo>
                        <a:pt x="0" y="854"/>
                      </a:lnTo>
                      <a:lnTo>
                        <a:pt x="0" y="855"/>
                      </a:lnTo>
                      <a:lnTo>
                        <a:pt x="14" y="8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72" name="Freeform 183"/>
                <p:cNvSpPr>
                  <a:spLocks/>
                </p:cNvSpPr>
                <p:nvPr/>
              </p:nvSpPr>
              <p:spPr bwMode="auto">
                <a:xfrm>
                  <a:off x="3292" y="2540"/>
                  <a:ext cx="52" cy="388"/>
                </a:xfrm>
                <a:custGeom>
                  <a:avLst/>
                  <a:gdLst>
                    <a:gd name="T0" fmla="*/ 98 w 104"/>
                    <a:gd name="T1" fmla="*/ 776 h 776"/>
                    <a:gd name="T2" fmla="*/ 103 w 104"/>
                    <a:gd name="T3" fmla="*/ 768 h 776"/>
                    <a:gd name="T4" fmla="*/ 14 w 104"/>
                    <a:gd name="T5" fmla="*/ 0 h 776"/>
                    <a:gd name="T6" fmla="*/ 0 w 104"/>
                    <a:gd name="T7" fmla="*/ 2 h 776"/>
                    <a:gd name="T8" fmla="*/ 90 w 104"/>
                    <a:gd name="T9" fmla="*/ 770 h 776"/>
                    <a:gd name="T10" fmla="*/ 95 w 104"/>
                    <a:gd name="T11" fmla="*/ 762 h 776"/>
                    <a:gd name="T12" fmla="*/ 98 w 104"/>
                    <a:gd name="T13" fmla="*/ 776 h 776"/>
                    <a:gd name="T14" fmla="*/ 104 w 104"/>
                    <a:gd name="T15" fmla="*/ 774 h 776"/>
                    <a:gd name="T16" fmla="*/ 103 w 104"/>
                    <a:gd name="T17" fmla="*/ 768 h 776"/>
                    <a:gd name="T18" fmla="*/ 98 w 104"/>
                    <a:gd name="T19" fmla="*/ 776 h 77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4"/>
                    <a:gd name="T31" fmla="*/ 0 h 776"/>
                    <a:gd name="T32" fmla="*/ 104 w 104"/>
                    <a:gd name="T33" fmla="*/ 776 h 77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4" h="776">
                      <a:moveTo>
                        <a:pt x="98" y="776"/>
                      </a:moveTo>
                      <a:lnTo>
                        <a:pt x="103" y="768"/>
                      </a:lnTo>
                      <a:lnTo>
                        <a:pt x="14" y="0"/>
                      </a:lnTo>
                      <a:lnTo>
                        <a:pt x="0" y="2"/>
                      </a:lnTo>
                      <a:lnTo>
                        <a:pt x="90" y="770"/>
                      </a:lnTo>
                      <a:lnTo>
                        <a:pt x="95" y="762"/>
                      </a:lnTo>
                      <a:lnTo>
                        <a:pt x="98" y="776"/>
                      </a:lnTo>
                      <a:lnTo>
                        <a:pt x="104" y="774"/>
                      </a:lnTo>
                      <a:lnTo>
                        <a:pt x="103" y="768"/>
                      </a:lnTo>
                      <a:lnTo>
                        <a:pt x="98" y="77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73" name="Freeform 184"/>
                <p:cNvSpPr>
                  <a:spLocks/>
                </p:cNvSpPr>
                <p:nvPr/>
              </p:nvSpPr>
              <p:spPr bwMode="auto">
                <a:xfrm>
                  <a:off x="3115" y="2921"/>
                  <a:ext cx="226" cy="27"/>
                </a:xfrm>
                <a:custGeom>
                  <a:avLst/>
                  <a:gdLst>
                    <a:gd name="T0" fmla="*/ 4 w 451"/>
                    <a:gd name="T1" fmla="*/ 46 h 54"/>
                    <a:gd name="T2" fmla="*/ 28 w 451"/>
                    <a:gd name="T3" fmla="*/ 51 h 54"/>
                    <a:gd name="T4" fmla="*/ 57 w 451"/>
                    <a:gd name="T5" fmla="*/ 54 h 54"/>
                    <a:gd name="T6" fmla="*/ 88 w 451"/>
                    <a:gd name="T7" fmla="*/ 54 h 54"/>
                    <a:gd name="T8" fmla="*/ 123 w 451"/>
                    <a:gd name="T9" fmla="*/ 54 h 54"/>
                    <a:gd name="T10" fmla="*/ 160 w 451"/>
                    <a:gd name="T11" fmla="*/ 52 h 54"/>
                    <a:gd name="T12" fmla="*/ 197 w 451"/>
                    <a:gd name="T13" fmla="*/ 50 h 54"/>
                    <a:gd name="T14" fmla="*/ 234 w 451"/>
                    <a:gd name="T15" fmla="*/ 46 h 54"/>
                    <a:gd name="T16" fmla="*/ 270 w 451"/>
                    <a:gd name="T17" fmla="*/ 42 h 54"/>
                    <a:gd name="T18" fmla="*/ 306 w 451"/>
                    <a:gd name="T19" fmla="*/ 37 h 54"/>
                    <a:gd name="T20" fmla="*/ 340 w 451"/>
                    <a:gd name="T21" fmla="*/ 32 h 54"/>
                    <a:gd name="T22" fmla="*/ 371 w 451"/>
                    <a:gd name="T23" fmla="*/ 28 h 54"/>
                    <a:gd name="T24" fmla="*/ 397 w 451"/>
                    <a:gd name="T25" fmla="*/ 23 h 54"/>
                    <a:gd name="T26" fmla="*/ 419 w 451"/>
                    <a:gd name="T27" fmla="*/ 19 h 54"/>
                    <a:gd name="T28" fmla="*/ 436 w 451"/>
                    <a:gd name="T29" fmla="*/ 16 h 54"/>
                    <a:gd name="T30" fmla="*/ 448 w 451"/>
                    <a:gd name="T31" fmla="*/ 14 h 54"/>
                    <a:gd name="T32" fmla="*/ 451 w 451"/>
                    <a:gd name="T33" fmla="*/ 14 h 54"/>
                    <a:gd name="T34" fmla="*/ 448 w 451"/>
                    <a:gd name="T35" fmla="*/ 0 h 54"/>
                    <a:gd name="T36" fmla="*/ 441 w 451"/>
                    <a:gd name="T37" fmla="*/ 3 h 54"/>
                    <a:gd name="T38" fmla="*/ 427 w 451"/>
                    <a:gd name="T39" fmla="*/ 5 h 54"/>
                    <a:gd name="T40" fmla="*/ 406 w 451"/>
                    <a:gd name="T41" fmla="*/ 8 h 54"/>
                    <a:gd name="T42" fmla="*/ 382 w 451"/>
                    <a:gd name="T43" fmla="*/ 12 h 54"/>
                    <a:gd name="T44" fmla="*/ 353 w 451"/>
                    <a:gd name="T45" fmla="*/ 16 h 54"/>
                    <a:gd name="T46" fmla="*/ 321 w 451"/>
                    <a:gd name="T47" fmla="*/ 21 h 54"/>
                    <a:gd name="T48" fmla="*/ 287 w 451"/>
                    <a:gd name="T49" fmla="*/ 26 h 54"/>
                    <a:gd name="T50" fmla="*/ 251 w 451"/>
                    <a:gd name="T51" fmla="*/ 30 h 54"/>
                    <a:gd name="T52" fmla="*/ 214 w 451"/>
                    <a:gd name="T53" fmla="*/ 35 h 54"/>
                    <a:gd name="T54" fmla="*/ 177 w 451"/>
                    <a:gd name="T55" fmla="*/ 38 h 54"/>
                    <a:gd name="T56" fmla="*/ 140 w 451"/>
                    <a:gd name="T57" fmla="*/ 41 h 54"/>
                    <a:gd name="T58" fmla="*/ 106 w 451"/>
                    <a:gd name="T59" fmla="*/ 42 h 54"/>
                    <a:gd name="T60" fmla="*/ 72 w 451"/>
                    <a:gd name="T61" fmla="*/ 42 h 54"/>
                    <a:gd name="T62" fmla="*/ 43 w 451"/>
                    <a:gd name="T63" fmla="*/ 39 h 54"/>
                    <a:gd name="T64" fmla="*/ 18 w 451"/>
                    <a:gd name="T65" fmla="*/ 37 h 54"/>
                    <a:gd name="T66" fmla="*/ 12 w 451"/>
                    <a:gd name="T67" fmla="*/ 38 h 54"/>
                    <a:gd name="T68" fmla="*/ 1 w 451"/>
                    <a:gd name="T69" fmla="*/ 46 h 54"/>
                    <a:gd name="T70" fmla="*/ 0 w 451"/>
                    <a:gd name="T71" fmla="*/ 42 h 5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451"/>
                    <a:gd name="T109" fmla="*/ 0 h 54"/>
                    <a:gd name="T110" fmla="*/ 451 w 451"/>
                    <a:gd name="T111" fmla="*/ 54 h 54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451" h="54">
                      <a:moveTo>
                        <a:pt x="0" y="42"/>
                      </a:moveTo>
                      <a:lnTo>
                        <a:pt x="4" y="46"/>
                      </a:lnTo>
                      <a:lnTo>
                        <a:pt x="16" y="50"/>
                      </a:lnTo>
                      <a:lnTo>
                        <a:pt x="28" y="51"/>
                      </a:lnTo>
                      <a:lnTo>
                        <a:pt x="42" y="53"/>
                      </a:lnTo>
                      <a:lnTo>
                        <a:pt x="57" y="54"/>
                      </a:lnTo>
                      <a:lnTo>
                        <a:pt x="72" y="54"/>
                      </a:lnTo>
                      <a:lnTo>
                        <a:pt x="88" y="54"/>
                      </a:lnTo>
                      <a:lnTo>
                        <a:pt x="106" y="54"/>
                      </a:lnTo>
                      <a:lnTo>
                        <a:pt x="123" y="54"/>
                      </a:lnTo>
                      <a:lnTo>
                        <a:pt x="141" y="53"/>
                      </a:lnTo>
                      <a:lnTo>
                        <a:pt x="160" y="52"/>
                      </a:lnTo>
                      <a:lnTo>
                        <a:pt x="178" y="51"/>
                      </a:lnTo>
                      <a:lnTo>
                        <a:pt x="197" y="50"/>
                      </a:lnTo>
                      <a:lnTo>
                        <a:pt x="215" y="47"/>
                      </a:lnTo>
                      <a:lnTo>
                        <a:pt x="234" y="46"/>
                      </a:lnTo>
                      <a:lnTo>
                        <a:pt x="253" y="44"/>
                      </a:lnTo>
                      <a:lnTo>
                        <a:pt x="270" y="42"/>
                      </a:lnTo>
                      <a:lnTo>
                        <a:pt x="289" y="39"/>
                      </a:lnTo>
                      <a:lnTo>
                        <a:pt x="306" y="37"/>
                      </a:lnTo>
                      <a:lnTo>
                        <a:pt x="323" y="35"/>
                      </a:lnTo>
                      <a:lnTo>
                        <a:pt x="340" y="32"/>
                      </a:lnTo>
                      <a:lnTo>
                        <a:pt x="356" y="30"/>
                      </a:lnTo>
                      <a:lnTo>
                        <a:pt x="371" y="28"/>
                      </a:lnTo>
                      <a:lnTo>
                        <a:pt x="384" y="26"/>
                      </a:lnTo>
                      <a:lnTo>
                        <a:pt x="397" y="23"/>
                      </a:lnTo>
                      <a:lnTo>
                        <a:pt x="409" y="21"/>
                      </a:lnTo>
                      <a:lnTo>
                        <a:pt x="419" y="19"/>
                      </a:lnTo>
                      <a:lnTo>
                        <a:pt x="428" y="17"/>
                      </a:lnTo>
                      <a:lnTo>
                        <a:pt x="436" y="16"/>
                      </a:lnTo>
                      <a:lnTo>
                        <a:pt x="442" y="15"/>
                      </a:lnTo>
                      <a:lnTo>
                        <a:pt x="448" y="14"/>
                      </a:lnTo>
                      <a:lnTo>
                        <a:pt x="450" y="14"/>
                      </a:lnTo>
                      <a:lnTo>
                        <a:pt x="451" y="14"/>
                      </a:lnTo>
                      <a:lnTo>
                        <a:pt x="448" y="0"/>
                      </a:lnTo>
                      <a:lnTo>
                        <a:pt x="444" y="1"/>
                      </a:lnTo>
                      <a:lnTo>
                        <a:pt x="441" y="3"/>
                      </a:lnTo>
                      <a:lnTo>
                        <a:pt x="434" y="4"/>
                      </a:lnTo>
                      <a:lnTo>
                        <a:pt x="427" y="5"/>
                      </a:lnTo>
                      <a:lnTo>
                        <a:pt x="418" y="6"/>
                      </a:lnTo>
                      <a:lnTo>
                        <a:pt x="406" y="8"/>
                      </a:lnTo>
                      <a:lnTo>
                        <a:pt x="395" y="9"/>
                      </a:lnTo>
                      <a:lnTo>
                        <a:pt x="382" y="12"/>
                      </a:lnTo>
                      <a:lnTo>
                        <a:pt x="368" y="14"/>
                      </a:lnTo>
                      <a:lnTo>
                        <a:pt x="353" y="16"/>
                      </a:lnTo>
                      <a:lnTo>
                        <a:pt x="338" y="19"/>
                      </a:lnTo>
                      <a:lnTo>
                        <a:pt x="321" y="21"/>
                      </a:lnTo>
                      <a:lnTo>
                        <a:pt x="305" y="23"/>
                      </a:lnTo>
                      <a:lnTo>
                        <a:pt x="287" y="26"/>
                      </a:lnTo>
                      <a:lnTo>
                        <a:pt x="269" y="28"/>
                      </a:lnTo>
                      <a:lnTo>
                        <a:pt x="251" y="30"/>
                      </a:lnTo>
                      <a:lnTo>
                        <a:pt x="232" y="32"/>
                      </a:lnTo>
                      <a:lnTo>
                        <a:pt x="214" y="35"/>
                      </a:lnTo>
                      <a:lnTo>
                        <a:pt x="196" y="37"/>
                      </a:lnTo>
                      <a:lnTo>
                        <a:pt x="177" y="38"/>
                      </a:lnTo>
                      <a:lnTo>
                        <a:pt x="159" y="39"/>
                      </a:lnTo>
                      <a:lnTo>
                        <a:pt x="140" y="41"/>
                      </a:lnTo>
                      <a:lnTo>
                        <a:pt x="123" y="42"/>
                      </a:lnTo>
                      <a:lnTo>
                        <a:pt x="106" y="42"/>
                      </a:lnTo>
                      <a:lnTo>
                        <a:pt x="88" y="42"/>
                      </a:lnTo>
                      <a:lnTo>
                        <a:pt x="72" y="42"/>
                      </a:lnTo>
                      <a:lnTo>
                        <a:pt x="58" y="42"/>
                      </a:lnTo>
                      <a:lnTo>
                        <a:pt x="43" y="39"/>
                      </a:lnTo>
                      <a:lnTo>
                        <a:pt x="31" y="38"/>
                      </a:lnTo>
                      <a:lnTo>
                        <a:pt x="18" y="37"/>
                      </a:lnTo>
                      <a:lnTo>
                        <a:pt x="8" y="34"/>
                      </a:lnTo>
                      <a:lnTo>
                        <a:pt x="12" y="38"/>
                      </a:lnTo>
                      <a:lnTo>
                        <a:pt x="0" y="42"/>
                      </a:lnTo>
                      <a:lnTo>
                        <a:pt x="1" y="46"/>
                      </a:lnTo>
                      <a:lnTo>
                        <a:pt x="4" y="46"/>
                      </a:lnTo>
                      <a:lnTo>
                        <a:pt x="0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74" name="Freeform 185"/>
                <p:cNvSpPr>
                  <a:spLocks/>
                </p:cNvSpPr>
                <p:nvPr/>
              </p:nvSpPr>
              <p:spPr bwMode="auto">
                <a:xfrm>
                  <a:off x="3077" y="2820"/>
                  <a:ext cx="44" cy="122"/>
                </a:xfrm>
                <a:custGeom>
                  <a:avLst/>
                  <a:gdLst>
                    <a:gd name="T0" fmla="*/ 14 w 87"/>
                    <a:gd name="T1" fmla="*/ 26 h 243"/>
                    <a:gd name="T2" fmla="*/ 1 w 87"/>
                    <a:gd name="T3" fmla="*/ 26 h 243"/>
                    <a:gd name="T4" fmla="*/ 75 w 87"/>
                    <a:gd name="T5" fmla="*/ 243 h 243"/>
                    <a:gd name="T6" fmla="*/ 87 w 87"/>
                    <a:gd name="T7" fmla="*/ 239 h 243"/>
                    <a:gd name="T8" fmla="*/ 12 w 87"/>
                    <a:gd name="T9" fmla="*/ 23 h 243"/>
                    <a:gd name="T10" fmla="*/ 0 w 87"/>
                    <a:gd name="T11" fmla="*/ 23 h 243"/>
                    <a:gd name="T12" fmla="*/ 12 w 87"/>
                    <a:gd name="T13" fmla="*/ 23 h 243"/>
                    <a:gd name="T14" fmla="*/ 4 w 87"/>
                    <a:gd name="T15" fmla="*/ 0 h 243"/>
                    <a:gd name="T16" fmla="*/ 0 w 87"/>
                    <a:gd name="T17" fmla="*/ 23 h 243"/>
                    <a:gd name="T18" fmla="*/ 14 w 87"/>
                    <a:gd name="T19" fmla="*/ 26 h 24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7"/>
                    <a:gd name="T31" fmla="*/ 0 h 243"/>
                    <a:gd name="T32" fmla="*/ 87 w 87"/>
                    <a:gd name="T33" fmla="*/ 243 h 24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7" h="243">
                      <a:moveTo>
                        <a:pt x="14" y="26"/>
                      </a:moveTo>
                      <a:lnTo>
                        <a:pt x="1" y="26"/>
                      </a:lnTo>
                      <a:lnTo>
                        <a:pt x="75" y="243"/>
                      </a:lnTo>
                      <a:lnTo>
                        <a:pt x="87" y="239"/>
                      </a:lnTo>
                      <a:lnTo>
                        <a:pt x="12" y="23"/>
                      </a:lnTo>
                      <a:lnTo>
                        <a:pt x="0" y="23"/>
                      </a:lnTo>
                      <a:lnTo>
                        <a:pt x="12" y="23"/>
                      </a:lnTo>
                      <a:lnTo>
                        <a:pt x="4" y="0"/>
                      </a:lnTo>
                      <a:lnTo>
                        <a:pt x="0" y="23"/>
                      </a:lnTo>
                      <a:lnTo>
                        <a:pt x="14" y="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75" name="Freeform 186"/>
                <p:cNvSpPr>
                  <a:spLocks/>
                </p:cNvSpPr>
                <p:nvPr/>
              </p:nvSpPr>
              <p:spPr bwMode="auto">
                <a:xfrm>
                  <a:off x="3057" y="2832"/>
                  <a:ext cx="27" cy="115"/>
                </a:xfrm>
                <a:custGeom>
                  <a:avLst/>
                  <a:gdLst>
                    <a:gd name="T0" fmla="*/ 7 w 56"/>
                    <a:gd name="T1" fmla="*/ 230 h 230"/>
                    <a:gd name="T2" fmla="*/ 13 w 56"/>
                    <a:gd name="T3" fmla="*/ 225 h 230"/>
                    <a:gd name="T4" fmla="*/ 56 w 56"/>
                    <a:gd name="T5" fmla="*/ 3 h 230"/>
                    <a:gd name="T6" fmla="*/ 42 w 56"/>
                    <a:gd name="T7" fmla="*/ 0 h 230"/>
                    <a:gd name="T8" fmla="*/ 0 w 56"/>
                    <a:gd name="T9" fmla="*/ 222 h 230"/>
                    <a:gd name="T10" fmla="*/ 6 w 56"/>
                    <a:gd name="T11" fmla="*/ 217 h 230"/>
                    <a:gd name="T12" fmla="*/ 7 w 56"/>
                    <a:gd name="T13" fmla="*/ 230 h 230"/>
                    <a:gd name="T14" fmla="*/ 12 w 56"/>
                    <a:gd name="T15" fmla="*/ 230 h 230"/>
                    <a:gd name="T16" fmla="*/ 13 w 56"/>
                    <a:gd name="T17" fmla="*/ 225 h 230"/>
                    <a:gd name="T18" fmla="*/ 7 w 56"/>
                    <a:gd name="T19" fmla="*/ 230 h 23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6"/>
                    <a:gd name="T31" fmla="*/ 0 h 230"/>
                    <a:gd name="T32" fmla="*/ 56 w 56"/>
                    <a:gd name="T33" fmla="*/ 230 h 23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6" h="230">
                      <a:moveTo>
                        <a:pt x="7" y="230"/>
                      </a:moveTo>
                      <a:lnTo>
                        <a:pt x="13" y="225"/>
                      </a:lnTo>
                      <a:lnTo>
                        <a:pt x="56" y="3"/>
                      </a:lnTo>
                      <a:lnTo>
                        <a:pt x="42" y="0"/>
                      </a:lnTo>
                      <a:lnTo>
                        <a:pt x="0" y="222"/>
                      </a:lnTo>
                      <a:lnTo>
                        <a:pt x="6" y="217"/>
                      </a:lnTo>
                      <a:lnTo>
                        <a:pt x="7" y="230"/>
                      </a:lnTo>
                      <a:lnTo>
                        <a:pt x="12" y="230"/>
                      </a:lnTo>
                      <a:lnTo>
                        <a:pt x="13" y="225"/>
                      </a:lnTo>
                      <a:lnTo>
                        <a:pt x="7" y="2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76" name="Freeform 187"/>
                <p:cNvSpPr>
                  <a:spLocks/>
                </p:cNvSpPr>
                <p:nvPr/>
              </p:nvSpPr>
              <p:spPr bwMode="auto">
                <a:xfrm>
                  <a:off x="2818" y="2922"/>
                  <a:ext cx="242" cy="26"/>
                </a:xfrm>
                <a:custGeom>
                  <a:avLst/>
                  <a:gdLst>
                    <a:gd name="T0" fmla="*/ 6 w 484"/>
                    <a:gd name="T1" fmla="*/ 12 h 51"/>
                    <a:gd name="T2" fmla="*/ 8 w 484"/>
                    <a:gd name="T3" fmla="*/ 13 h 51"/>
                    <a:gd name="T4" fmla="*/ 18 w 484"/>
                    <a:gd name="T5" fmla="*/ 14 h 51"/>
                    <a:gd name="T6" fmla="*/ 30 w 484"/>
                    <a:gd name="T7" fmla="*/ 17 h 51"/>
                    <a:gd name="T8" fmla="*/ 47 w 484"/>
                    <a:gd name="T9" fmla="*/ 20 h 51"/>
                    <a:gd name="T10" fmla="*/ 71 w 484"/>
                    <a:gd name="T11" fmla="*/ 24 h 51"/>
                    <a:gd name="T12" fmla="*/ 96 w 484"/>
                    <a:gd name="T13" fmla="*/ 27 h 51"/>
                    <a:gd name="T14" fmla="*/ 125 w 484"/>
                    <a:gd name="T15" fmla="*/ 32 h 51"/>
                    <a:gd name="T16" fmla="*/ 157 w 484"/>
                    <a:gd name="T17" fmla="*/ 36 h 51"/>
                    <a:gd name="T18" fmla="*/ 193 w 484"/>
                    <a:gd name="T19" fmla="*/ 40 h 51"/>
                    <a:gd name="T20" fmla="*/ 228 w 484"/>
                    <a:gd name="T21" fmla="*/ 43 h 51"/>
                    <a:gd name="T22" fmla="*/ 269 w 484"/>
                    <a:gd name="T23" fmla="*/ 47 h 51"/>
                    <a:gd name="T24" fmla="*/ 309 w 484"/>
                    <a:gd name="T25" fmla="*/ 50 h 51"/>
                    <a:gd name="T26" fmla="*/ 353 w 484"/>
                    <a:gd name="T27" fmla="*/ 51 h 51"/>
                    <a:gd name="T28" fmla="*/ 395 w 484"/>
                    <a:gd name="T29" fmla="*/ 51 h 51"/>
                    <a:gd name="T30" fmla="*/ 439 w 484"/>
                    <a:gd name="T31" fmla="*/ 51 h 51"/>
                    <a:gd name="T32" fmla="*/ 484 w 484"/>
                    <a:gd name="T33" fmla="*/ 49 h 51"/>
                    <a:gd name="T34" fmla="*/ 461 w 484"/>
                    <a:gd name="T35" fmla="*/ 38 h 51"/>
                    <a:gd name="T36" fmla="*/ 417 w 484"/>
                    <a:gd name="T37" fmla="*/ 39 h 51"/>
                    <a:gd name="T38" fmla="*/ 374 w 484"/>
                    <a:gd name="T39" fmla="*/ 39 h 51"/>
                    <a:gd name="T40" fmla="*/ 331 w 484"/>
                    <a:gd name="T41" fmla="*/ 38 h 51"/>
                    <a:gd name="T42" fmla="*/ 289 w 484"/>
                    <a:gd name="T43" fmla="*/ 35 h 51"/>
                    <a:gd name="T44" fmla="*/ 249 w 484"/>
                    <a:gd name="T45" fmla="*/ 33 h 51"/>
                    <a:gd name="T46" fmla="*/ 211 w 484"/>
                    <a:gd name="T47" fmla="*/ 29 h 51"/>
                    <a:gd name="T48" fmla="*/ 175 w 484"/>
                    <a:gd name="T49" fmla="*/ 25 h 51"/>
                    <a:gd name="T50" fmla="*/ 143 w 484"/>
                    <a:gd name="T51" fmla="*/ 21 h 51"/>
                    <a:gd name="T52" fmla="*/ 112 w 484"/>
                    <a:gd name="T53" fmla="*/ 17 h 51"/>
                    <a:gd name="T54" fmla="*/ 84 w 484"/>
                    <a:gd name="T55" fmla="*/ 13 h 51"/>
                    <a:gd name="T56" fmla="*/ 60 w 484"/>
                    <a:gd name="T57" fmla="*/ 9 h 51"/>
                    <a:gd name="T58" fmla="*/ 42 w 484"/>
                    <a:gd name="T59" fmla="*/ 5 h 51"/>
                    <a:gd name="T60" fmla="*/ 26 w 484"/>
                    <a:gd name="T61" fmla="*/ 3 h 51"/>
                    <a:gd name="T62" fmla="*/ 15 w 484"/>
                    <a:gd name="T63" fmla="*/ 1 h 51"/>
                    <a:gd name="T64" fmla="*/ 9 w 484"/>
                    <a:gd name="T65" fmla="*/ 0 h 51"/>
                    <a:gd name="T66" fmla="*/ 14 w 484"/>
                    <a:gd name="T67" fmla="*/ 6 h 51"/>
                    <a:gd name="T68" fmla="*/ 0 w 484"/>
                    <a:gd name="T69" fmla="*/ 11 h 51"/>
                    <a:gd name="T70" fmla="*/ 1 w 484"/>
                    <a:gd name="T71" fmla="*/ 5 h 51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484"/>
                    <a:gd name="T109" fmla="*/ 0 h 51"/>
                    <a:gd name="T110" fmla="*/ 484 w 484"/>
                    <a:gd name="T111" fmla="*/ 51 h 51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484" h="51">
                      <a:moveTo>
                        <a:pt x="1" y="5"/>
                      </a:moveTo>
                      <a:lnTo>
                        <a:pt x="6" y="12"/>
                      </a:lnTo>
                      <a:lnTo>
                        <a:pt x="7" y="12"/>
                      </a:lnTo>
                      <a:lnTo>
                        <a:pt x="8" y="13"/>
                      </a:lnTo>
                      <a:lnTo>
                        <a:pt x="12" y="13"/>
                      </a:lnTo>
                      <a:lnTo>
                        <a:pt x="18" y="14"/>
                      </a:lnTo>
                      <a:lnTo>
                        <a:pt x="23" y="16"/>
                      </a:lnTo>
                      <a:lnTo>
                        <a:pt x="30" y="17"/>
                      </a:lnTo>
                      <a:lnTo>
                        <a:pt x="38" y="18"/>
                      </a:lnTo>
                      <a:lnTo>
                        <a:pt x="47" y="20"/>
                      </a:lnTo>
                      <a:lnTo>
                        <a:pt x="59" y="23"/>
                      </a:lnTo>
                      <a:lnTo>
                        <a:pt x="71" y="24"/>
                      </a:lnTo>
                      <a:lnTo>
                        <a:pt x="83" y="26"/>
                      </a:lnTo>
                      <a:lnTo>
                        <a:pt x="96" y="27"/>
                      </a:lnTo>
                      <a:lnTo>
                        <a:pt x="110" y="29"/>
                      </a:lnTo>
                      <a:lnTo>
                        <a:pt x="125" y="32"/>
                      </a:lnTo>
                      <a:lnTo>
                        <a:pt x="141" y="34"/>
                      </a:lnTo>
                      <a:lnTo>
                        <a:pt x="157" y="36"/>
                      </a:lnTo>
                      <a:lnTo>
                        <a:pt x="175" y="39"/>
                      </a:lnTo>
                      <a:lnTo>
                        <a:pt x="193" y="40"/>
                      </a:lnTo>
                      <a:lnTo>
                        <a:pt x="210" y="42"/>
                      </a:lnTo>
                      <a:lnTo>
                        <a:pt x="228" y="43"/>
                      </a:lnTo>
                      <a:lnTo>
                        <a:pt x="249" y="46"/>
                      </a:lnTo>
                      <a:lnTo>
                        <a:pt x="269" y="47"/>
                      </a:lnTo>
                      <a:lnTo>
                        <a:pt x="288" y="48"/>
                      </a:lnTo>
                      <a:lnTo>
                        <a:pt x="309" y="50"/>
                      </a:lnTo>
                      <a:lnTo>
                        <a:pt x="331" y="50"/>
                      </a:lnTo>
                      <a:lnTo>
                        <a:pt x="353" y="51"/>
                      </a:lnTo>
                      <a:lnTo>
                        <a:pt x="374" y="51"/>
                      </a:lnTo>
                      <a:lnTo>
                        <a:pt x="395" y="51"/>
                      </a:lnTo>
                      <a:lnTo>
                        <a:pt x="417" y="51"/>
                      </a:lnTo>
                      <a:lnTo>
                        <a:pt x="439" y="51"/>
                      </a:lnTo>
                      <a:lnTo>
                        <a:pt x="461" y="50"/>
                      </a:lnTo>
                      <a:lnTo>
                        <a:pt x="484" y="49"/>
                      </a:lnTo>
                      <a:lnTo>
                        <a:pt x="483" y="36"/>
                      </a:lnTo>
                      <a:lnTo>
                        <a:pt x="461" y="38"/>
                      </a:lnTo>
                      <a:lnTo>
                        <a:pt x="439" y="39"/>
                      </a:lnTo>
                      <a:lnTo>
                        <a:pt x="417" y="39"/>
                      </a:lnTo>
                      <a:lnTo>
                        <a:pt x="395" y="39"/>
                      </a:lnTo>
                      <a:lnTo>
                        <a:pt x="374" y="39"/>
                      </a:lnTo>
                      <a:lnTo>
                        <a:pt x="353" y="39"/>
                      </a:lnTo>
                      <a:lnTo>
                        <a:pt x="331" y="38"/>
                      </a:lnTo>
                      <a:lnTo>
                        <a:pt x="310" y="36"/>
                      </a:lnTo>
                      <a:lnTo>
                        <a:pt x="289" y="35"/>
                      </a:lnTo>
                      <a:lnTo>
                        <a:pt x="270" y="34"/>
                      </a:lnTo>
                      <a:lnTo>
                        <a:pt x="249" y="33"/>
                      </a:lnTo>
                      <a:lnTo>
                        <a:pt x="230" y="31"/>
                      </a:lnTo>
                      <a:lnTo>
                        <a:pt x="211" y="29"/>
                      </a:lnTo>
                      <a:lnTo>
                        <a:pt x="194" y="27"/>
                      </a:lnTo>
                      <a:lnTo>
                        <a:pt x="175" y="25"/>
                      </a:lnTo>
                      <a:lnTo>
                        <a:pt x="159" y="24"/>
                      </a:lnTo>
                      <a:lnTo>
                        <a:pt x="143" y="21"/>
                      </a:lnTo>
                      <a:lnTo>
                        <a:pt x="127" y="19"/>
                      </a:lnTo>
                      <a:lnTo>
                        <a:pt x="112" y="17"/>
                      </a:lnTo>
                      <a:lnTo>
                        <a:pt x="98" y="14"/>
                      </a:lnTo>
                      <a:lnTo>
                        <a:pt x="84" y="13"/>
                      </a:lnTo>
                      <a:lnTo>
                        <a:pt x="72" y="11"/>
                      </a:lnTo>
                      <a:lnTo>
                        <a:pt x="60" y="9"/>
                      </a:lnTo>
                      <a:lnTo>
                        <a:pt x="51" y="8"/>
                      </a:lnTo>
                      <a:lnTo>
                        <a:pt x="42" y="5"/>
                      </a:lnTo>
                      <a:lnTo>
                        <a:pt x="33" y="4"/>
                      </a:lnTo>
                      <a:lnTo>
                        <a:pt x="26" y="3"/>
                      </a:lnTo>
                      <a:lnTo>
                        <a:pt x="20" y="2"/>
                      </a:lnTo>
                      <a:lnTo>
                        <a:pt x="15" y="1"/>
                      </a:lnTo>
                      <a:lnTo>
                        <a:pt x="12" y="0"/>
                      </a:lnTo>
                      <a:lnTo>
                        <a:pt x="9" y="0"/>
                      </a:lnTo>
                      <a:lnTo>
                        <a:pt x="14" y="6"/>
                      </a:lnTo>
                      <a:lnTo>
                        <a:pt x="1" y="5"/>
                      </a:lnTo>
                      <a:lnTo>
                        <a:pt x="0" y="11"/>
                      </a:lnTo>
                      <a:lnTo>
                        <a:pt x="6" y="12"/>
                      </a:lnTo>
                      <a:lnTo>
                        <a:pt x="1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77" name="Freeform 188"/>
                <p:cNvSpPr>
                  <a:spLocks/>
                </p:cNvSpPr>
                <p:nvPr/>
              </p:nvSpPr>
              <p:spPr bwMode="auto">
                <a:xfrm>
                  <a:off x="2819" y="2606"/>
                  <a:ext cx="43" cy="320"/>
                </a:xfrm>
                <a:custGeom>
                  <a:avLst/>
                  <a:gdLst>
                    <a:gd name="T0" fmla="*/ 74 w 87"/>
                    <a:gd name="T1" fmla="*/ 1 h 639"/>
                    <a:gd name="T2" fmla="*/ 74 w 87"/>
                    <a:gd name="T3" fmla="*/ 0 h 639"/>
                    <a:gd name="T4" fmla="*/ 0 w 87"/>
                    <a:gd name="T5" fmla="*/ 638 h 639"/>
                    <a:gd name="T6" fmla="*/ 13 w 87"/>
                    <a:gd name="T7" fmla="*/ 639 h 639"/>
                    <a:gd name="T8" fmla="*/ 87 w 87"/>
                    <a:gd name="T9" fmla="*/ 1 h 639"/>
                    <a:gd name="T10" fmla="*/ 87 w 87"/>
                    <a:gd name="T11" fmla="*/ 0 h 639"/>
                    <a:gd name="T12" fmla="*/ 87 w 87"/>
                    <a:gd name="T13" fmla="*/ 1 h 639"/>
                    <a:gd name="T14" fmla="*/ 87 w 87"/>
                    <a:gd name="T15" fmla="*/ 1 h 639"/>
                    <a:gd name="T16" fmla="*/ 87 w 87"/>
                    <a:gd name="T17" fmla="*/ 0 h 639"/>
                    <a:gd name="T18" fmla="*/ 74 w 87"/>
                    <a:gd name="T19" fmla="*/ 1 h 63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7"/>
                    <a:gd name="T31" fmla="*/ 0 h 639"/>
                    <a:gd name="T32" fmla="*/ 87 w 87"/>
                    <a:gd name="T33" fmla="*/ 639 h 63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7" h="639">
                      <a:moveTo>
                        <a:pt x="74" y="1"/>
                      </a:moveTo>
                      <a:lnTo>
                        <a:pt x="74" y="0"/>
                      </a:lnTo>
                      <a:lnTo>
                        <a:pt x="0" y="638"/>
                      </a:lnTo>
                      <a:lnTo>
                        <a:pt x="13" y="639"/>
                      </a:lnTo>
                      <a:lnTo>
                        <a:pt x="87" y="1"/>
                      </a:lnTo>
                      <a:lnTo>
                        <a:pt x="87" y="0"/>
                      </a:lnTo>
                      <a:lnTo>
                        <a:pt x="87" y="1"/>
                      </a:lnTo>
                      <a:lnTo>
                        <a:pt x="87" y="0"/>
                      </a:lnTo>
                      <a:lnTo>
                        <a:pt x="74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78" name="Freeform 189"/>
                <p:cNvSpPr>
                  <a:spLocks/>
                </p:cNvSpPr>
                <p:nvPr/>
              </p:nvSpPr>
              <p:spPr bwMode="auto">
                <a:xfrm>
                  <a:off x="2787" y="2127"/>
                  <a:ext cx="75" cy="480"/>
                </a:xfrm>
                <a:custGeom>
                  <a:avLst/>
                  <a:gdLst>
                    <a:gd name="T0" fmla="*/ 5 w 150"/>
                    <a:gd name="T1" fmla="*/ 0 h 958"/>
                    <a:gd name="T2" fmla="*/ 0 w 150"/>
                    <a:gd name="T3" fmla="*/ 7 h 958"/>
                    <a:gd name="T4" fmla="*/ 137 w 150"/>
                    <a:gd name="T5" fmla="*/ 958 h 958"/>
                    <a:gd name="T6" fmla="*/ 150 w 150"/>
                    <a:gd name="T7" fmla="*/ 957 h 958"/>
                    <a:gd name="T8" fmla="*/ 14 w 150"/>
                    <a:gd name="T9" fmla="*/ 5 h 958"/>
                    <a:gd name="T10" fmla="*/ 9 w 150"/>
                    <a:gd name="T11" fmla="*/ 12 h 958"/>
                    <a:gd name="T12" fmla="*/ 5 w 150"/>
                    <a:gd name="T13" fmla="*/ 0 h 958"/>
                    <a:gd name="T14" fmla="*/ 0 w 150"/>
                    <a:gd name="T15" fmla="*/ 2 h 958"/>
                    <a:gd name="T16" fmla="*/ 0 w 150"/>
                    <a:gd name="T17" fmla="*/ 7 h 958"/>
                    <a:gd name="T18" fmla="*/ 5 w 150"/>
                    <a:gd name="T19" fmla="*/ 0 h 95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0"/>
                    <a:gd name="T31" fmla="*/ 0 h 958"/>
                    <a:gd name="T32" fmla="*/ 150 w 150"/>
                    <a:gd name="T33" fmla="*/ 958 h 95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0" h="958">
                      <a:moveTo>
                        <a:pt x="5" y="0"/>
                      </a:moveTo>
                      <a:lnTo>
                        <a:pt x="0" y="7"/>
                      </a:lnTo>
                      <a:lnTo>
                        <a:pt x="137" y="958"/>
                      </a:lnTo>
                      <a:lnTo>
                        <a:pt x="150" y="957"/>
                      </a:lnTo>
                      <a:lnTo>
                        <a:pt x="14" y="5"/>
                      </a:lnTo>
                      <a:lnTo>
                        <a:pt x="9" y="12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0" y="7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79" name="Freeform 190"/>
                <p:cNvSpPr>
                  <a:spLocks/>
                </p:cNvSpPr>
                <p:nvPr/>
              </p:nvSpPr>
              <p:spPr bwMode="auto">
                <a:xfrm>
                  <a:off x="2789" y="2062"/>
                  <a:ext cx="180" cy="72"/>
                </a:xfrm>
                <a:custGeom>
                  <a:avLst/>
                  <a:gdLst>
                    <a:gd name="T0" fmla="*/ 359 w 359"/>
                    <a:gd name="T1" fmla="*/ 5 h 142"/>
                    <a:gd name="T2" fmla="*/ 351 w 359"/>
                    <a:gd name="T3" fmla="*/ 2 h 142"/>
                    <a:gd name="T4" fmla="*/ 0 w 359"/>
                    <a:gd name="T5" fmla="*/ 130 h 142"/>
                    <a:gd name="T6" fmla="*/ 4 w 359"/>
                    <a:gd name="T7" fmla="*/ 142 h 142"/>
                    <a:gd name="T8" fmla="*/ 356 w 359"/>
                    <a:gd name="T9" fmla="*/ 13 h 142"/>
                    <a:gd name="T10" fmla="*/ 348 w 359"/>
                    <a:gd name="T11" fmla="*/ 10 h 142"/>
                    <a:gd name="T12" fmla="*/ 359 w 359"/>
                    <a:gd name="T13" fmla="*/ 5 h 142"/>
                    <a:gd name="T14" fmla="*/ 357 w 359"/>
                    <a:gd name="T15" fmla="*/ 0 h 142"/>
                    <a:gd name="T16" fmla="*/ 351 w 359"/>
                    <a:gd name="T17" fmla="*/ 2 h 142"/>
                    <a:gd name="T18" fmla="*/ 359 w 359"/>
                    <a:gd name="T19" fmla="*/ 5 h 1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59"/>
                    <a:gd name="T31" fmla="*/ 0 h 142"/>
                    <a:gd name="T32" fmla="*/ 359 w 359"/>
                    <a:gd name="T33" fmla="*/ 142 h 1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59" h="142">
                      <a:moveTo>
                        <a:pt x="359" y="5"/>
                      </a:moveTo>
                      <a:lnTo>
                        <a:pt x="351" y="2"/>
                      </a:lnTo>
                      <a:lnTo>
                        <a:pt x="0" y="130"/>
                      </a:lnTo>
                      <a:lnTo>
                        <a:pt x="4" y="142"/>
                      </a:lnTo>
                      <a:lnTo>
                        <a:pt x="356" y="13"/>
                      </a:lnTo>
                      <a:lnTo>
                        <a:pt x="348" y="10"/>
                      </a:lnTo>
                      <a:lnTo>
                        <a:pt x="359" y="5"/>
                      </a:lnTo>
                      <a:lnTo>
                        <a:pt x="357" y="0"/>
                      </a:lnTo>
                      <a:lnTo>
                        <a:pt x="351" y="2"/>
                      </a:lnTo>
                      <a:lnTo>
                        <a:pt x="359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80" name="Freeform 191"/>
                <p:cNvSpPr>
                  <a:spLocks/>
                </p:cNvSpPr>
                <p:nvPr/>
              </p:nvSpPr>
              <p:spPr bwMode="auto">
                <a:xfrm>
                  <a:off x="3062" y="1989"/>
                  <a:ext cx="215" cy="290"/>
                </a:xfrm>
                <a:custGeom>
                  <a:avLst/>
                  <a:gdLst>
                    <a:gd name="T0" fmla="*/ 0 w 429"/>
                    <a:gd name="T1" fmla="*/ 112 h 581"/>
                    <a:gd name="T2" fmla="*/ 306 w 429"/>
                    <a:gd name="T3" fmla="*/ 0 h 581"/>
                    <a:gd name="T4" fmla="*/ 429 w 429"/>
                    <a:gd name="T5" fmla="*/ 458 h 581"/>
                    <a:gd name="T6" fmla="*/ 131 w 429"/>
                    <a:gd name="T7" fmla="*/ 581 h 581"/>
                    <a:gd name="T8" fmla="*/ 0 w 429"/>
                    <a:gd name="T9" fmla="*/ 112 h 58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9"/>
                    <a:gd name="T16" fmla="*/ 0 h 581"/>
                    <a:gd name="T17" fmla="*/ 429 w 429"/>
                    <a:gd name="T18" fmla="*/ 581 h 58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9" h="581">
                      <a:moveTo>
                        <a:pt x="0" y="112"/>
                      </a:moveTo>
                      <a:lnTo>
                        <a:pt x="306" y="0"/>
                      </a:lnTo>
                      <a:lnTo>
                        <a:pt x="429" y="458"/>
                      </a:lnTo>
                      <a:lnTo>
                        <a:pt x="131" y="581"/>
                      </a:lnTo>
                      <a:lnTo>
                        <a:pt x="0" y="112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81" name="Freeform 192"/>
                <p:cNvSpPr>
                  <a:spLocks/>
                </p:cNvSpPr>
                <p:nvPr/>
              </p:nvSpPr>
              <p:spPr bwMode="auto">
                <a:xfrm>
                  <a:off x="3061" y="1987"/>
                  <a:ext cx="156" cy="60"/>
                </a:xfrm>
                <a:custGeom>
                  <a:avLst/>
                  <a:gdLst>
                    <a:gd name="T0" fmla="*/ 312 w 312"/>
                    <a:gd name="T1" fmla="*/ 3 h 118"/>
                    <a:gd name="T2" fmla="*/ 307 w 312"/>
                    <a:gd name="T3" fmla="*/ 1 h 118"/>
                    <a:gd name="T4" fmla="*/ 0 w 312"/>
                    <a:gd name="T5" fmla="*/ 112 h 118"/>
                    <a:gd name="T6" fmla="*/ 3 w 312"/>
                    <a:gd name="T7" fmla="*/ 118 h 118"/>
                    <a:gd name="T8" fmla="*/ 309 w 312"/>
                    <a:gd name="T9" fmla="*/ 7 h 118"/>
                    <a:gd name="T10" fmla="*/ 305 w 312"/>
                    <a:gd name="T11" fmla="*/ 4 h 118"/>
                    <a:gd name="T12" fmla="*/ 312 w 312"/>
                    <a:gd name="T13" fmla="*/ 3 h 118"/>
                    <a:gd name="T14" fmla="*/ 310 w 312"/>
                    <a:gd name="T15" fmla="*/ 0 h 118"/>
                    <a:gd name="T16" fmla="*/ 307 w 312"/>
                    <a:gd name="T17" fmla="*/ 1 h 118"/>
                    <a:gd name="T18" fmla="*/ 312 w 312"/>
                    <a:gd name="T19" fmla="*/ 3 h 1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2"/>
                    <a:gd name="T31" fmla="*/ 0 h 118"/>
                    <a:gd name="T32" fmla="*/ 312 w 312"/>
                    <a:gd name="T33" fmla="*/ 118 h 1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2" h="118">
                      <a:moveTo>
                        <a:pt x="312" y="3"/>
                      </a:moveTo>
                      <a:lnTo>
                        <a:pt x="307" y="1"/>
                      </a:lnTo>
                      <a:lnTo>
                        <a:pt x="0" y="112"/>
                      </a:lnTo>
                      <a:lnTo>
                        <a:pt x="3" y="118"/>
                      </a:lnTo>
                      <a:lnTo>
                        <a:pt x="309" y="7"/>
                      </a:lnTo>
                      <a:lnTo>
                        <a:pt x="305" y="4"/>
                      </a:lnTo>
                      <a:lnTo>
                        <a:pt x="312" y="3"/>
                      </a:lnTo>
                      <a:lnTo>
                        <a:pt x="310" y="0"/>
                      </a:lnTo>
                      <a:lnTo>
                        <a:pt x="307" y="1"/>
                      </a:lnTo>
                      <a:lnTo>
                        <a:pt x="312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82" name="Freeform 193"/>
                <p:cNvSpPr>
                  <a:spLocks/>
                </p:cNvSpPr>
                <p:nvPr/>
              </p:nvSpPr>
              <p:spPr bwMode="auto">
                <a:xfrm>
                  <a:off x="3213" y="1989"/>
                  <a:ext cx="66" cy="231"/>
                </a:xfrm>
                <a:custGeom>
                  <a:avLst/>
                  <a:gdLst>
                    <a:gd name="T0" fmla="*/ 129 w 131"/>
                    <a:gd name="T1" fmla="*/ 461 h 461"/>
                    <a:gd name="T2" fmla="*/ 130 w 131"/>
                    <a:gd name="T3" fmla="*/ 456 h 461"/>
                    <a:gd name="T4" fmla="*/ 7 w 131"/>
                    <a:gd name="T5" fmla="*/ 0 h 461"/>
                    <a:gd name="T6" fmla="*/ 0 w 131"/>
                    <a:gd name="T7" fmla="*/ 1 h 461"/>
                    <a:gd name="T8" fmla="*/ 124 w 131"/>
                    <a:gd name="T9" fmla="*/ 459 h 461"/>
                    <a:gd name="T10" fmla="*/ 125 w 131"/>
                    <a:gd name="T11" fmla="*/ 455 h 461"/>
                    <a:gd name="T12" fmla="*/ 129 w 131"/>
                    <a:gd name="T13" fmla="*/ 461 h 461"/>
                    <a:gd name="T14" fmla="*/ 131 w 131"/>
                    <a:gd name="T15" fmla="*/ 460 h 461"/>
                    <a:gd name="T16" fmla="*/ 130 w 131"/>
                    <a:gd name="T17" fmla="*/ 456 h 461"/>
                    <a:gd name="T18" fmla="*/ 129 w 131"/>
                    <a:gd name="T19" fmla="*/ 461 h 46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1"/>
                    <a:gd name="T31" fmla="*/ 0 h 461"/>
                    <a:gd name="T32" fmla="*/ 131 w 131"/>
                    <a:gd name="T33" fmla="*/ 461 h 46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1" h="461">
                      <a:moveTo>
                        <a:pt x="129" y="461"/>
                      </a:moveTo>
                      <a:lnTo>
                        <a:pt x="130" y="456"/>
                      </a:lnTo>
                      <a:lnTo>
                        <a:pt x="7" y="0"/>
                      </a:lnTo>
                      <a:lnTo>
                        <a:pt x="0" y="1"/>
                      </a:lnTo>
                      <a:lnTo>
                        <a:pt x="124" y="459"/>
                      </a:lnTo>
                      <a:lnTo>
                        <a:pt x="125" y="455"/>
                      </a:lnTo>
                      <a:lnTo>
                        <a:pt x="129" y="461"/>
                      </a:lnTo>
                      <a:lnTo>
                        <a:pt x="131" y="460"/>
                      </a:lnTo>
                      <a:lnTo>
                        <a:pt x="130" y="456"/>
                      </a:lnTo>
                      <a:lnTo>
                        <a:pt x="129" y="4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83" name="Freeform 194"/>
                <p:cNvSpPr>
                  <a:spLocks/>
                </p:cNvSpPr>
                <p:nvPr/>
              </p:nvSpPr>
              <p:spPr bwMode="auto">
                <a:xfrm>
                  <a:off x="3126" y="2217"/>
                  <a:ext cx="152" cy="65"/>
                </a:xfrm>
                <a:custGeom>
                  <a:avLst/>
                  <a:gdLst>
                    <a:gd name="T0" fmla="*/ 0 w 304"/>
                    <a:gd name="T1" fmla="*/ 127 h 130"/>
                    <a:gd name="T2" fmla="*/ 4 w 304"/>
                    <a:gd name="T3" fmla="*/ 128 h 130"/>
                    <a:gd name="T4" fmla="*/ 304 w 304"/>
                    <a:gd name="T5" fmla="*/ 6 h 130"/>
                    <a:gd name="T6" fmla="*/ 300 w 304"/>
                    <a:gd name="T7" fmla="*/ 0 h 130"/>
                    <a:gd name="T8" fmla="*/ 2 w 304"/>
                    <a:gd name="T9" fmla="*/ 124 h 130"/>
                    <a:gd name="T10" fmla="*/ 6 w 304"/>
                    <a:gd name="T11" fmla="*/ 125 h 130"/>
                    <a:gd name="T12" fmla="*/ 0 w 304"/>
                    <a:gd name="T13" fmla="*/ 127 h 130"/>
                    <a:gd name="T14" fmla="*/ 1 w 304"/>
                    <a:gd name="T15" fmla="*/ 130 h 130"/>
                    <a:gd name="T16" fmla="*/ 4 w 304"/>
                    <a:gd name="T17" fmla="*/ 128 h 130"/>
                    <a:gd name="T18" fmla="*/ 0 w 304"/>
                    <a:gd name="T19" fmla="*/ 127 h 13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4"/>
                    <a:gd name="T31" fmla="*/ 0 h 130"/>
                    <a:gd name="T32" fmla="*/ 304 w 304"/>
                    <a:gd name="T33" fmla="*/ 130 h 13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4" h="130">
                      <a:moveTo>
                        <a:pt x="0" y="127"/>
                      </a:moveTo>
                      <a:lnTo>
                        <a:pt x="4" y="128"/>
                      </a:lnTo>
                      <a:lnTo>
                        <a:pt x="304" y="6"/>
                      </a:lnTo>
                      <a:lnTo>
                        <a:pt x="300" y="0"/>
                      </a:lnTo>
                      <a:lnTo>
                        <a:pt x="2" y="124"/>
                      </a:lnTo>
                      <a:lnTo>
                        <a:pt x="6" y="125"/>
                      </a:lnTo>
                      <a:lnTo>
                        <a:pt x="0" y="127"/>
                      </a:lnTo>
                      <a:lnTo>
                        <a:pt x="1" y="130"/>
                      </a:lnTo>
                      <a:lnTo>
                        <a:pt x="4" y="128"/>
                      </a:lnTo>
                      <a:lnTo>
                        <a:pt x="0" y="1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84" name="Freeform 195"/>
                <p:cNvSpPr>
                  <a:spLocks/>
                </p:cNvSpPr>
                <p:nvPr/>
              </p:nvSpPr>
              <p:spPr bwMode="auto">
                <a:xfrm>
                  <a:off x="3060" y="2043"/>
                  <a:ext cx="69" cy="237"/>
                </a:xfrm>
                <a:custGeom>
                  <a:avLst/>
                  <a:gdLst>
                    <a:gd name="T0" fmla="*/ 2 w 138"/>
                    <a:gd name="T1" fmla="*/ 0 h 473"/>
                    <a:gd name="T2" fmla="*/ 0 w 138"/>
                    <a:gd name="T3" fmla="*/ 4 h 473"/>
                    <a:gd name="T4" fmla="*/ 132 w 138"/>
                    <a:gd name="T5" fmla="*/ 473 h 473"/>
                    <a:gd name="T6" fmla="*/ 138 w 138"/>
                    <a:gd name="T7" fmla="*/ 471 h 473"/>
                    <a:gd name="T8" fmla="*/ 7 w 138"/>
                    <a:gd name="T9" fmla="*/ 2 h 473"/>
                    <a:gd name="T10" fmla="*/ 5 w 138"/>
                    <a:gd name="T11" fmla="*/ 6 h 473"/>
                    <a:gd name="T12" fmla="*/ 2 w 138"/>
                    <a:gd name="T13" fmla="*/ 0 h 473"/>
                    <a:gd name="T14" fmla="*/ 0 w 138"/>
                    <a:gd name="T15" fmla="*/ 2 h 473"/>
                    <a:gd name="T16" fmla="*/ 0 w 138"/>
                    <a:gd name="T17" fmla="*/ 4 h 473"/>
                    <a:gd name="T18" fmla="*/ 2 w 138"/>
                    <a:gd name="T19" fmla="*/ 0 h 47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8"/>
                    <a:gd name="T31" fmla="*/ 0 h 473"/>
                    <a:gd name="T32" fmla="*/ 138 w 138"/>
                    <a:gd name="T33" fmla="*/ 473 h 47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8" h="473">
                      <a:moveTo>
                        <a:pt x="2" y="0"/>
                      </a:moveTo>
                      <a:lnTo>
                        <a:pt x="0" y="4"/>
                      </a:lnTo>
                      <a:lnTo>
                        <a:pt x="132" y="473"/>
                      </a:lnTo>
                      <a:lnTo>
                        <a:pt x="138" y="471"/>
                      </a:lnTo>
                      <a:lnTo>
                        <a:pt x="7" y="2"/>
                      </a:lnTo>
                      <a:lnTo>
                        <a:pt x="5" y="6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85" name="Freeform 196"/>
                <p:cNvSpPr>
                  <a:spLocks/>
                </p:cNvSpPr>
                <p:nvPr/>
              </p:nvSpPr>
              <p:spPr bwMode="auto">
                <a:xfrm>
                  <a:off x="3108" y="1989"/>
                  <a:ext cx="173" cy="296"/>
                </a:xfrm>
                <a:custGeom>
                  <a:avLst/>
                  <a:gdLst>
                    <a:gd name="T0" fmla="*/ 235 w 347"/>
                    <a:gd name="T1" fmla="*/ 13 h 592"/>
                    <a:gd name="T2" fmla="*/ 235 w 347"/>
                    <a:gd name="T3" fmla="*/ 15 h 592"/>
                    <a:gd name="T4" fmla="*/ 236 w 347"/>
                    <a:gd name="T5" fmla="*/ 23 h 592"/>
                    <a:gd name="T6" fmla="*/ 236 w 347"/>
                    <a:gd name="T7" fmla="*/ 34 h 592"/>
                    <a:gd name="T8" fmla="*/ 235 w 347"/>
                    <a:gd name="T9" fmla="*/ 46 h 592"/>
                    <a:gd name="T10" fmla="*/ 231 w 347"/>
                    <a:gd name="T11" fmla="*/ 61 h 592"/>
                    <a:gd name="T12" fmla="*/ 226 w 347"/>
                    <a:gd name="T13" fmla="*/ 75 h 592"/>
                    <a:gd name="T14" fmla="*/ 216 w 347"/>
                    <a:gd name="T15" fmla="*/ 87 h 592"/>
                    <a:gd name="T16" fmla="*/ 203 w 347"/>
                    <a:gd name="T17" fmla="*/ 96 h 592"/>
                    <a:gd name="T18" fmla="*/ 192 w 347"/>
                    <a:gd name="T19" fmla="*/ 99 h 592"/>
                    <a:gd name="T20" fmla="*/ 178 w 347"/>
                    <a:gd name="T21" fmla="*/ 102 h 592"/>
                    <a:gd name="T22" fmla="*/ 163 w 347"/>
                    <a:gd name="T23" fmla="*/ 102 h 592"/>
                    <a:gd name="T24" fmla="*/ 146 w 347"/>
                    <a:gd name="T25" fmla="*/ 103 h 592"/>
                    <a:gd name="T26" fmla="*/ 128 w 347"/>
                    <a:gd name="T27" fmla="*/ 104 h 592"/>
                    <a:gd name="T28" fmla="*/ 108 w 347"/>
                    <a:gd name="T29" fmla="*/ 105 h 592"/>
                    <a:gd name="T30" fmla="*/ 90 w 347"/>
                    <a:gd name="T31" fmla="*/ 109 h 592"/>
                    <a:gd name="T32" fmla="*/ 71 w 347"/>
                    <a:gd name="T33" fmla="*/ 112 h 592"/>
                    <a:gd name="T34" fmla="*/ 42 w 347"/>
                    <a:gd name="T35" fmla="*/ 125 h 592"/>
                    <a:gd name="T36" fmla="*/ 19 w 347"/>
                    <a:gd name="T37" fmla="*/ 141 h 592"/>
                    <a:gd name="T38" fmla="*/ 6 w 347"/>
                    <a:gd name="T39" fmla="*/ 155 h 592"/>
                    <a:gd name="T40" fmla="*/ 0 w 347"/>
                    <a:gd name="T41" fmla="*/ 159 h 592"/>
                    <a:gd name="T42" fmla="*/ 92 w 347"/>
                    <a:gd name="T43" fmla="*/ 592 h 592"/>
                    <a:gd name="T44" fmla="*/ 94 w 347"/>
                    <a:gd name="T45" fmla="*/ 590 h 592"/>
                    <a:gd name="T46" fmla="*/ 100 w 347"/>
                    <a:gd name="T47" fmla="*/ 585 h 592"/>
                    <a:gd name="T48" fmla="*/ 107 w 347"/>
                    <a:gd name="T49" fmla="*/ 580 h 592"/>
                    <a:gd name="T50" fmla="*/ 117 w 347"/>
                    <a:gd name="T51" fmla="*/ 573 h 592"/>
                    <a:gd name="T52" fmla="*/ 129 w 347"/>
                    <a:gd name="T53" fmla="*/ 565 h 592"/>
                    <a:gd name="T54" fmla="*/ 143 w 347"/>
                    <a:gd name="T55" fmla="*/ 558 h 592"/>
                    <a:gd name="T56" fmla="*/ 159 w 347"/>
                    <a:gd name="T57" fmla="*/ 552 h 592"/>
                    <a:gd name="T58" fmla="*/ 181 w 347"/>
                    <a:gd name="T59" fmla="*/ 545 h 592"/>
                    <a:gd name="T60" fmla="*/ 208 w 347"/>
                    <a:gd name="T61" fmla="*/ 537 h 592"/>
                    <a:gd name="T62" fmla="*/ 238 w 347"/>
                    <a:gd name="T63" fmla="*/ 530 h 592"/>
                    <a:gd name="T64" fmla="*/ 266 w 347"/>
                    <a:gd name="T65" fmla="*/ 523 h 592"/>
                    <a:gd name="T66" fmla="*/ 291 w 347"/>
                    <a:gd name="T67" fmla="*/ 514 h 592"/>
                    <a:gd name="T68" fmla="*/ 314 w 347"/>
                    <a:gd name="T69" fmla="*/ 505 h 592"/>
                    <a:gd name="T70" fmla="*/ 332 w 347"/>
                    <a:gd name="T71" fmla="*/ 494 h 592"/>
                    <a:gd name="T72" fmla="*/ 343 w 347"/>
                    <a:gd name="T73" fmla="*/ 482 h 592"/>
                    <a:gd name="T74" fmla="*/ 347 w 347"/>
                    <a:gd name="T75" fmla="*/ 469 h 592"/>
                    <a:gd name="T76" fmla="*/ 344 w 347"/>
                    <a:gd name="T77" fmla="*/ 454 h 592"/>
                    <a:gd name="T78" fmla="*/ 340 w 347"/>
                    <a:gd name="T79" fmla="*/ 431 h 592"/>
                    <a:gd name="T80" fmla="*/ 334 w 347"/>
                    <a:gd name="T81" fmla="*/ 403 h 592"/>
                    <a:gd name="T82" fmla="*/ 326 w 347"/>
                    <a:gd name="T83" fmla="*/ 369 h 592"/>
                    <a:gd name="T84" fmla="*/ 317 w 347"/>
                    <a:gd name="T85" fmla="*/ 332 h 592"/>
                    <a:gd name="T86" fmla="*/ 307 w 347"/>
                    <a:gd name="T87" fmla="*/ 292 h 592"/>
                    <a:gd name="T88" fmla="*/ 297 w 347"/>
                    <a:gd name="T89" fmla="*/ 250 h 592"/>
                    <a:gd name="T90" fmla="*/ 287 w 347"/>
                    <a:gd name="T91" fmla="*/ 209 h 592"/>
                    <a:gd name="T92" fmla="*/ 276 w 347"/>
                    <a:gd name="T93" fmla="*/ 168 h 592"/>
                    <a:gd name="T94" fmla="*/ 266 w 347"/>
                    <a:gd name="T95" fmla="*/ 130 h 592"/>
                    <a:gd name="T96" fmla="*/ 257 w 347"/>
                    <a:gd name="T97" fmla="*/ 96 h 592"/>
                    <a:gd name="T98" fmla="*/ 249 w 347"/>
                    <a:gd name="T99" fmla="*/ 65 h 592"/>
                    <a:gd name="T100" fmla="*/ 242 w 347"/>
                    <a:gd name="T101" fmla="*/ 41 h 592"/>
                    <a:gd name="T102" fmla="*/ 237 w 347"/>
                    <a:gd name="T103" fmla="*/ 23 h 592"/>
                    <a:gd name="T104" fmla="*/ 235 w 347"/>
                    <a:gd name="T105" fmla="*/ 14 h 592"/>
                    <a:gd name="T106" fmla="*/ 214 w 347"/>
                    <a:gd name="T107" fmla="*/ 0 h 592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347"/>
                    <a:gd name="T163" fmla="*/ 0 h 592"/>
                    <a:gd name="T164" fmla="*/ 347 w 347"/>
                    <a:gd name="T165" fmla="*/ 592 h 592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347" h="592">
                      <a:moveTo>
                        <a:pt x="214" y="0"/>
                      </a:moveTo>
                      <a:lnTo>
                        <a:pt x="235" y="13"/>
                      </a:lnTo>
                      <a:lnTo>
                        <a:pt x="235" y="14"/>
                      </a:lnTo>
                      <a:lnTo>
                        <a:pt x="235" y="15"/>
                      </a:lnTo>
                      <a:lnTo>
                        <a:pt x="236" y="19"/>
                      </a:lnTo>
                      <a:lnTo>
                        <a:pt x="236" y="23"/>
                      </a:lnTo>
                      <a:lnTo>
                        <a:pt x="236" y="28"/>
                      </a:lnTo>
                      <a:lnTo>
                        <a:pt x="236" y="34"/>
                      </a:lnTo>
                      <a:lnTo>
                        <a:pt x="236" y="41"/>
                      </a:lnTo>
                      <a:lnTo>
                        <a:pt x="235" y="46"/>
                      </a:lnTo>
                      <a:lnTo>
                        <a:pt x="234" y="54"/>
                      </a:lnTo>
                      <a:lnTo>
                        <a:pt x="231" y="61"/>
                      </a:lnTo>
                      <a:lnTo>
                        <a:pt x="229" y="68"/>
                      </a:lnTo>
                      <a:lnTo>
                        <a:pt x="226" y="75"/>
                      </a:lnTo>
                      <a:lnTo>
                        <a:pt x="222" y="81"/>
                      </a:lnTo>
                      <a:lnTo>
                        <a:pt x="216" y="87"/>
                      </a:lnTo>
                      <a:lnTo>
                        <a:pt x="211" y="92"/>
                      </a:lnTo>
                      <a:lnTo>
                        <a:pt x="203" y="96"/>
                      </a:lnTo>
                      <a:lnTo>
                        <a:pt x="198" y="98"/>
                      </a:lnTo>
                      <a:lnTo>
                        <a:pt x="192" y="99"/>
                      </a:lnTo>
                      <a:lnTo>
                        <a:pt x="185" y="100"/>
                      </a:lnTo>
                      <a:lnTo>
                        <a:pt x="178" y="102"/>
                      </a:lnTo>
                      <a:lnTo>
                        <a:pt x="172" y="102"/>
                      </a:lnTo>
                      <a:lnTo>
                        <a:pt x="163" y="102"/>
                      </a:lnTo>
                      <a:lnTo>
                        <a:pt x="155" y="103"/>
                      </a:lnTo>
                      <a:lnTo>
                        <a:pt x="146" y="103"/>
                      </a:lnTo>
                      <a:lnTo>
                        <a:pt x="137" y="103"/>
                      </a:lnTo>
                      <a:lnTo>
                        <a:pt x="128" y="104"/>
                      </a:lnTo>
                      <a:lnTo>
                        <a:pt x="118" y="104"/>
                      </a:lnTo>
                      <a:lnTo>
                        <a:pt x="108" y="105"/>
                      </a:lnTo>
                      <a:lnTo>
                        <a:pt x="99" y="106"/>
                      </a:lnTo>
                      <a:lnTo>
                        <a:pt x="90" y="109"/>
                      </a:lnTo>
                      <a:lnTo>
                        <a:pt x="80" y="110"/>
                      </a:lnTo>
                      <a:lnTo>
                        <a:pt x="71" y="112"/>
                      </a:lnTo>
                      <a:lnTo>
                        <a:pt x="56" y="118"/>
                      </a:lnTo>
                      <a:lnTo>
                        <a:pt x="42" y="125"/>
                      </a:lnTo>
                      <a:lnTo>
                        <a:pt x="30" y="133"/>
                      </a:lnTo>
                      <a:lnTo>
                        <a:pt x="19" y="141"/>
                      </a:lnTo>
                      <a:lnTo>
                        <a:pt x="11" y="148"/>
                      </a:lnTo>
                      <a:lnTo>
                        <a:pt x="6" y="155"/>
                      </a:lnTo>
                      <a:lnTo>
                        <a:pt x="1" y="158"/>
                      </a:lnTo>
                      <a:lnTo>
                        <a:pt x="0" y="159"/>
                      </a:lnTo>
                      <a:lnTo>
                        <a:pt x="91" y="592"/>
                      </a:lnTo>
                      <a:lnTo>
                        <a:pt x="92" y="592"/>
                      </a:lnTo>
                      <a:lnTo>
                        <a:pt x="93" y="591"/>
                      </a:lnTo>
                      <a:lnTo>
                        <a:pt x="94" y="590"/>
                      </a:lnTo>
                      <a:lnTo>
                        <a:pt x="97" y="588"/>
                      </a:lnTo>
                      <a:lnTo>
                        <a:pt x="100" y="585"/>
                      </a:lnTo>
                      <a:lnTo>
                        <a:pt x="104" y="583"/>
                      </a:lnTo>
                      <a:lnTo>
                        <a:pt x="107" y="580"/>
                      </a:lnTo>
                      <a:lnTo>
                        <a:pt x="112" y="576"/>
                      </a:lnTo>
                      <a:lnTo>
                        <a:pt x="117" y="573"/>
                      </a:lnTo>
                      <a:lnTo>
                        <a:pt x="123" y="569"/>
                      </a:lnTo>
                      <a:lnTo>
                        <a:pt x="129" y="565"/>
                      </a:lnTo>
                      <a:lnTo>
                        <a:pt x="136" y="561"/>
                      </a:lnTo>
                      <a:lnTo>
                        <a:pt x="143" y="558"/>
                      </a:lnTo>
                      <a:lnTo>
                        <a:pt x="151" y="556"/>
                      </a:lnTo>
                      <a:lnTo>
                        <a:pt x="159" y="552"/>
                      </a:lnTo>
                      <a:lnTo>
                        <a:pt x="167" y="549"/>
                      </a:lnTo>
                      <a:lnTo>
                        <a:pt x="181" y="545"/>
                      </a:lnTo>
                      <a:lnTo>
                        <a:pt x="195" y="542"/>
                      </a:lnTo>
                      <a:lnTo>
                        <a:pt x="208" y="537"/>
                      </a:lnTo>
                      <a:lnTo>
                        <a:pt x="223" y="534"/>
                      </a:lnTo>
                      <a:lnTo>
                        <a:pt x="238" y="530"/>
                      </a:lnTo>
                      <a:lnTo>
                        <a:pt x="252" y="527"/>
                      </a:lnTo>
                      <a:lnTo>
                        <a:pt x="266" y="523"/>
                      </a:lnTo>
                      <a:lnTo>
                        <a:pt x="280" y="519"/>
                      </a:lnTo>
                      <a:lnTo>
                        <a:pt x="291" y="514"/>
                      </a:lnTo>
                      <a:lnTo>
                        <a:pt x="304" y="509"/>
                      </a:lnTo>
                      <a:lnTo>
                        <a:pt x="314" y="505"/>
                      </a:lnTo>
                      <a:lnTo>
                        <a:pt x="324" y="500"/>
                      </a:lnTo>
                      <a:lnTo>
                        <a:pt x="332" y="494"/>
                      </a:lnTo>
                      <a:lnTo>
                        <a:pt x="339" y="489"/>
                      </a:lnTo>
                      <a:lnTo>
                        <a:pt x="343" y="482"/>
                      </a:lnTo>
                      <a:lnTo>
                        <a:pt x="347" y="474"/>
                      </a:lnTo>
                      <a:lnTo>
                        <a:pt x="347" y="469"/>
                      </a:lnTo>
                      <a:lnTo>
                        <a:pt x="345" y="463"/>
                      </a:lnTo>
                      <a:lnTo>
                        <a:pt x="344" y="454"/>
                      </a:lnTo>
                      <a:lnTo>
                        <a:pt x="342" y="444"/>
                      </a:lnTo>
                      <a:lnTo>
                        <a:pt x="340" y="431"/>
                      </a:lnTo>
                      <a:lnTo>
                        <a:pt x="337" y="418"/>
                      </a:lnTo>
                      <a:lnTo>
                        <a:pt x="334" y="403"/>
                      </a:lnTo>
                      <a:lnTo>
                        <a:pt x="331" y="387"/>
                      </a:lnTo>
                      <a:lnTo>
                        <a:pt x="326" y="369"/>
                      </a:lnTo>
                      <a:lnTo>
                        <a:pt x="321" y="350"/>
                      </a:lnTo>
                      <a:lnTo>
                        <a:pt x="317" y="332"/>
                      </a:lnTo>
                      <a:lnTo>
                        <a:pt x="312" y="312"/>
                      </a:lnTo>
                      <a:lnTo>
                        <a:pt x="307" y="292"/>
                      </a:lnTo>
                      <a:lnTo>
                        <a:pt x="303" y="271"/>
                      </a:lnTo>
                      <a:lnTo>
                        <a:pt x="297" y="250"/>
                      </a:lnTo>
                      <a:lnTo>
                        <a:pt x="291" y="230"/>
                      </a:lnTo>
                      <a:lnTo>
                        <a:pt x="287" y="209"/>
                      </a:lnTo>
                      <a:lnTo>
                        <a:pt x="281" y="189"/>
                      </a:lnTo>
                      <a:lnTo>
                        <a:pt x="276" y="168"/>
                      </a:lnTo>
                      <a:lnTo>
                        <a:pt x="271" y="149"/>
                      </a:lnTo>
                      <a:lnTo>
                        <a:pt x="266" y="130"/>
                      </a:lnTo>
                      <a:lnTo>
                        <a:pt x="261" y="113"/>
                      </a:lnTo>
                      <a:lnTo>
                        <a:pt x="257" y="96"/>
                      </a:lnTo>
                      <a:lnTo>
                        <a:pt x="252" y="80"/>
                      </a:lnTo>
                      <a:lnTo>
                        <a:pt x="249" y="65"/>
                      </a:lnTo>
                      <a:lnTo>
                        <a:pt x="245" y="52"/>
                      </a:lnTo>
                      <a:lnTo>
                        <a:pt x="242" y="41"/>
                      </a:lnTo>
                      <a:lnTo>
                        <a:pt x="239" y="31"/>
                      </a:lnTo>
                      <a:lnTo>
                        <a:pt x="237" y="23"/>
                      </a:lnTo>
                      <a:lnTo>
                        <a:pt x="236" y="18"/>
                      </a:lnTo>
                      <a:lnTo>
                        <a:pt x="235" y="14"/>
                      </a:lnTo>
                      <a:lnTo>
                        <a:pt x="235" y="13"/>
                      </a:lnTo>
                      <a:lnTo>
                        <a:pt x="21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86" name="Freeform 197"/>
                <p:cNvSpPr>
                  <a:spLocks/>
                </p:cNvSpPr>
                <p:nvPr/>
              </p:nvSpPr>
              <p:spPr bwMode="auto">
                <a:xfrm>
                  <a:off x="3214" y="1988"/>
                  <a:ext cx="13" cy="9"/>
                </a:xfrm>
                <a:custGeom>
                  <a:avLst/>
                  <a:gdLst>
                    <a:gd name="T0" fmla="*/ 25 w 25"/>
                    <a:gd name="T1" fmla="*/ 14 h 17"/>
                    <a:gd name="T2" fmla="*/ 23 w 25"/>
                    <a:gd name="T3" fmla="*/ 11 h 17"/>
                    <a:gd name="T4" fmla="*/ 3 w 25"/>
                    <a:gd name="T5" fmla="*/ 0 h 17"/>
                    <a:gd name="T6" fmla="*/ 0 w 25"/>
                    <a:gd name="T7" fmla="*/ 6 h 17"/>
                    <a:gd name="T8" fmla="*/ 20 w 25"/>
                    <a:gd name="T9" fmla="*/ 17 h 17"/>
                    <a:gd name="T10" fmla="*/ 18 w 25"/>
                    <a:gd name="T11" fmla="*/ 15 h 17"/>
                    <a:gd name="T12" fmla="*/ 25 w 25"/>
                    <a:gd name="T13" fmla="*/ 14 h 17"/>
                    <a:gd name="T14" fmla="*/ 24 w 25"/>
                    <a:gd name="T15" fmla="*/ 13 h 17"/>
                    <a:gd name="T16" fmla="*/ 23 w 25"/>
                    <a:gd name="T17" fmla="*/ 11 h 17"/>
                    <a:gd name="T18" fmla="*/ 25 w 25"/>
                    <a:gd name="T19" fmla="*/ 14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5"/>
                    <a:gd name="T31" fmla="*/ 0 h 17"/>
                    <a:gd name="T32" fmla="*/ 25 w 25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5" h="17">
                      <a:moveTo>
                        <a:pt x="25" y="14"/>
                      </a:moveTo>
                      <a:lnTo>
                        <a:pt x="23" y="11"/>
                      </a:lnTo>
                      <a:lnTo>
                        <a:pt x="3" y="0"/>
                      </a:lnTo>
                      <a:lnTo>
                        <a:pt x="0" y="6"/>
                      </a:lnTo>
                      <a:lnTo>
                        <a:pt x="20" y="17"/>
                      </a:lnTo>
                      <a:lnTo>
                        <a:pt x="18" y="15"/>
                      </a:lnTo>
                      <a:lnTo>
                        <a:pt x="25" y="14"/>
                      </a:lnTo>
                      <a:lnTo>
                        <a:pt x="24" y="13"/>
                      </a:lnTo>
                      <a:lnTo>
                        <a:pt x="23" y="11"/>
                      </a:lnTo>
                      <a:lnTo>
                        <a:pt x="25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87" name="Freeform 198"/>
                <p:cNvSpPr>
                  <a:spLocks/>
                </p:cNvSpPr>
                <p:nvPr/>
              </p:nvSpPr>
              <p:spPr bwMode="auto">
                <a:xfrm>
                  <a:off x="3209" y="1995"/>
                  <a:ext cx="19" cy="44"/>
                </a:xfrm>
                <a:custGeom>
                  <a:avLst/>
                  <a:gdLst>
                    <a:gd name="T0" fmla="*/ 3 w 38"/>
                    <a:gd name="T1" fmla="*/ 87 h 87"/>
                    <a:gd name="T2" fmla="*/ 3 w 38"/>
                    <a:gd name="T3" fmla="*/ 87 h 87"/>
                    <a:gd name="T4" fmla="*/ 11 w 38"/>
                    <a:gd name="T5" fmla="*/ 83 h 87"/>
                    <a:gd name="T6" fmla="*/ 18 w 38"/>
                    <a:gd name="T7" fmla="*/ 77 h 87"/>
                    <a:gd name="T8" fmla="*/ 24 w 38"/>
                    <a:gd name="T9" fmla="*/ 71 h 87"/>
                    <a:gd name="T10" fmla="*/ 28 w 38"/>
                    <a:gd name="T11" fmla="*/ 64 h 87"/>
                    <a:gd name="T12" fmla="*/ 32 w 38"/>
                    <a:gd name="T13" fmla="*/ 57 h 87"/>
                    <a:gd name="T14" fmla="*/ 34 w 38"/>
                    <a:gd name="T15" fmla="*/ 50 h 87"/>
                    <a:gd name="T16" fmla="*/ 36 w 38"/>
                    <a:gd name="T17" fmla="*/ 44 h 87"/>
                    <a:gd name="T18" fmla="*/ 37 w 38"/>
                    <a:gd name="T19" fmla="*/ 35 h 87"/>
                    <a:gd name="T20" fmla="*/ 38 w 38"/>
                    <a:gd name="T21" fmla="*/ 29 h 87"/>
                    <a:gd name="T22" fmla="*/ 38 w 38"/>
                    <a:gd name="T23" fmla="*/ 22 h 87"/>
                    <a:gd name="T24" fmla="*/ 38 w 38"/>
                    <a:gd name="T25" fmla="*/ 16 h 87"/>
                    <a:gd name="T26" fmla="*/ 38 w 38"/>
                    <a:gd name="T27" fmla="*/ 11 h 87"/>
                    <a:gd name="T28" fmla="*/ 37 w 38"/>
                    <a:gd name="T29" fmla="*/ 7 h 87"/>
                    <a:gd name="T30" fmla="*/ 37 w 38"/>
                    <a:gd name="T31" fmla="*/ 3 h 87"/>
                    <a:gd name="T32" fmla="*/ 37 w 38"/>
                    <a:gd name="T33" fmla="*/ 1 h 87"/>
                    <a:gd name="T34" fmla="*/ 37 w 38"/>
                    <a:gd name="T35" fmla="*/ 0 h 87"/>
                    <a:gd name="T36" fmla="*/ 30 w 38"/>
                    <a:gd name="T37" fmla="*/ 1 h 87"/>
                    <a:gd name="T38" fmla="*/ 30 w 38"/>
                    <a:gd name="T39" fmla="*/ 2 h 87"/>
                    <a:gd name="T40" fmla="*/ 30 w 38"/>
                    <a:gd name="T41" fmla="*/ 4 h 87"/>
                    <a:gd name="T42" fmla="*/ 32 w 38"/>
                    <a:gd name="T43" fmla="*/ 7 h 87"/>
                    <a:gd name="T44" fmla="*/ 32 w 38"/>
                    <a:gd name="T45" fmla="*/ 11 h 87"/>
                    <a:gd name="T46" fmla="*/ 32 w 38"/>
                    <a:gd name="T47" fmla="*/ 16 h 87"/>
                    <a:gd name="T48" fmla="*/ 32 w 38"/>
                    <a:gd name="T49" fmla="*/ 22 h 87"/>
                    <a:gd name="T50" fmla="*/ 32 w 38"/>
                    <a:gd name="T51" fmla="*/ 29 h 87"/>
                    <a:gd name="T52" fmla="*/ 30 w 38"/>
                    <a:gd name="T53" fmla="*/ 34 h 87"/>
                    <a:gd name="T54" fmla="*/ 29 w 38"/>
                    <a:gd name="T55" fmla="*/ 41 h 87"/>
                    <a:gd name="T56" fmla="*/ 28 w 38"/>
                    <a:gd name="T57" fmla="*/ 48 h 87"/>
                    <a:gd name="T58" fmla="*/ 26 w 38"/>
                    <a:gd name="T59" fmla="*/ 55 h 87"/>
                    <a:gd name="T60" fmla="*/ 22 w 38"/>
                    <a:gd name="T61" fmla="*/ 61 h 87"/>
                    <a:gd name="T62" fmla="*/ 18 w 38"/>
                    <a:gd name="T63" fmla="*/ 67 h 87"/>
                    <a:gd name="T64" fmla="*/ 13 w 38"/>
                    <a:gd name="T65" fmla="*/ 72 h 87"/>
                    <a:gd name="T66" fmla="*/ 7 w 38"/>
                    <a:gd name="T67" fmla="*/ 77 h 87"/>
                    <a:gd name="T68" fmla="*/ 0 w 38"/>
                    <a:gd name="T69" fmla="*/ 82 h 87"/>
                    <a:gd name="T70" fmla="*/ 0 w 38"/>
                    <a:gd name="T71" fmla="*/ 82 h 87"/>
                    <a:gd name="T72" fmla="*/ 3 w 38"/>
                    <a:gd name="T73" fmla="*/ 87 h 87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38"/>
                    <a:gd name="T112" fmla="*/ 0 h 87"/>
                    <a:gd name="T113" fmla="*/ 38 w 38"/>
                    <a:gd name="T114" fmla="*/ 87 h 87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38" h="87">
                      <a:moveTo>
                        <a:pt x="3" y="87"/>
                      </a:moveTo>
                      <a:lnTo>
                        <a:pt x="3" y="87"/>
                      </a:lnTo>
                      <a:lnTo>
                        <a:pt x="11" y="83"/>
                      </a:lnTo>
                      <a:lnTo>
                        <a:pt x="18" y="77"/>
                      </a:lnTo>
                      <a:lnTo>
                        <a:pt x="24" y="71"/>
                      </a:lnTo>
                      <a:lnTo>
                        <a:pt x="28" y="64"/>
                      </a:lnTo>
                      <a:lnTo>
                        <a:pt x="32" y="57"/>
                      </a:lnTo>
                      <a:lnTo>
                        <a:pt x="34" y="50"/>
                      </a:lnTo>
                      <a:lnTo>
                        <a:pt x="36" y="44"/>
                      </a:lnTo>
                      <a:lnTo>
                        <a:pt x="37" y="35"/>
                      </a:lnTo>
                      <a:lnTo>
                        <a:pt x="38" y="29"/>
                      </a:lnTo>
                      <a:lnTo>
                        <a:pt x="38" y="22"/>
                      </a:lnTo>
                      <a:lnTo>
                        <a:pt x="38" y="16"/>
                      </a:lnTo>
                      <a:lnTo>
                        <a:pt x="38" y="11"/>
                      </a:lnTo>
                      <a:lnTo>
                        <a:pt x="37" y="7"/>
                      </a:lnTo>
                      <a:lnTo>
                        <a:pt x="37" y="3"/>
                      </a:lnTo>
                      <a:lnTo>
                        <a:pt x="37" y="1"/>
                      </a:lnTo>
                      <a:lnTo>
                        <a:pt x="37" y="0"/>
                      </a:lnTo>
                      <a:lnTo>
                        <a:pt x="30" y="1"/>
                      </a:lnTo>
                      <a:lnTo>
                        <a:pt x="30" y="2"/>
                      </a:lnTo>
                      <a:lnTo>
                        <a:pt x="30" y="4"/>
                      </a:lnTo>
                      <a:lnTo>
                        <a:pt x="32" y="7"/>
                      </a:lnTo>
                      <a:lnTo>
                        <a:pt x="32" y="11"/>
                      </a:lnTo>
                      <a:lnTo>
                        <a:pt x="32" y="16"/>
                      </a:lnTo>
                      <a:lnTo>
                        <a:pt x="32" y="22"/>
                      </a:lnTo>
                      <a:lnTo>
                        <a:pt x="32" y="29"/>
                      </a:lnTo>
                      <a:lnTo>
                        <a:pt x="30" y="34"/>
                      </a:lnTo>
                      <a:lnTo>
                        <a:pt x="29" y="41"/>
                      </a:lnTo>
                      <a:lnTo>
                        <a:pt x="28" y="48"/>
                      </a:lnTo>
                      <a:lnTo>
                        <a:pt x="26" y="55"/>
                      </a:lnTo>
                      <a:lnTo>
                        <a:pt x="22" y="61"/>
                      </a:lnTo>
                      <a:lnTo>
                        <a:pt x="18" y="67"/>
                      </a:lnTo>
                      <a:lnTo>
                        <a:pt x="13" y="72"/>
                      </a:lnTo>
                      <a:lnTo>
                        <a:pt x="7" y="77"/>
                      </a:lnTo>
                      <a:lnTo>
                        <a:pt x="0" y="82"/>
                      </a:lnTo>
                      <a:lnTo>
                        <a:pt x="3" y="8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88" name="Freeform 199"/>
                <p:cNvSpPr>
                  <a:spLocks/>
                </p:cNvSpPr>
                <p:nvPr/>
              </p:nvSpPr>
              <p:spPr bwMode="auto">
                <a:xfrm>
                  <a:off x="3143" y="2036"/>
                  <a:ext cx="67" cy="11"/>
                </a:xfrm>
                <a:custGeom>
                  <a:avLst/>
                  <a:gdLst>
                    <a:gd name="T0" fmla="*/ 2 w 134"/>
                    <a:gd name="T1" fmla="*/ 21 h 21"/>
                    <a:gd name="T2" fmla="*/ 2 w 134"/>
                    <a:gd name="T3" fmla="*/ 21 h 21"/>
                    <a:gd name="T4" fmla="*/ 12 w 134"/>
                    <a:gd name="T5" fmla="*/ 19 h 21"/>
                    <a:gd name="T6" fmla="*/ 20 w 134"/>
                    <a:gd name="T7" fmla="*/ 17 h 21"/>
                    <a:gd name="T8" fmla="*/ 29 w 134"/>
                    <a:gd name="T9" fmla="*/ 16 h 21"/>
                    <a:gd name="T10" fmla="*/ 39 w 134"/>
                    <a:gd name="T11" fmla="*/ 15 h 21"/>
                    <a:gd name="T12" fmla="*/ 48 w 134"/>
                    <a:gd name="T13" fmla="*/ 13 h 21"/>
                    <a:gd name="T14" fmla="*/ 58 w 134"/>
                    <a:gd name="T15" fmla="*/ 12 h 21"/>
                    <a:gd name="T16" fmla="*/ 67 w 134"/>
                    <a:gd name="T17" fmla="*/ 12 h 21"/>
                    <a:gd name="T18" fmla="*/ 76 w 134"/>
                    <a:gd name="T19" fmla="*/ 12 h 21"/>
                    <a:gd name="T20" fmla="*/ 85 w 134"/>
                    <a:gd name="T21" fmla="*/ 12 h 21"/>
                    <a:gd name="T22" fmla="*/ 93 w 134"/>
                    <a:gd name="T23" fmla="*/ 11 h 21"/>
                    <a:gd name="T24" fmla="*/ 102 w 134"/>
                    <a:gd name="T25" fmla="*/ 11 h 21"/>
                    <a:gd name="T26" fmla="*/ 110 w 134"/>
                    <a:gd name="T27" fmla="*/ 10 h 21"/>
                    <a:gd name="T28" fmla="*/ 116 w 134"/>
                    <a:gd name="T29" fmla="*/ 10 h 21"/>
                    <a:gd name="T30" fmla="*/ 122 w 134"/>
                    <a:gd name="T31" fmla="*/ 9 h 21"/>
                    <a:gd name="T32" fmla="*/ 129 w 134"/>
                    <a:gd name="T33" fmla="*/ 8 h 21"/>
                    <a:gd name="T34" fmla="*/ 134 w 134"/>
                    <a:gd name="T35" fmla="*/ 5 h 21"/>
                    <a:gd name="T36" fmla="*/ 131 w 134"/>
                    <a:gd name="T37" fmla="*/ 0 h 21"/>
                    <a:gd name="T38" fmla="*/ 127 w 134"/>
                    <a:gd name="T39" fmla="*/ 1 h 21"/>
                    <a:gd name="T40" fmla="*/ 122 w 134"/>
                    <a:gd name="T41" fmla="*/ 2 h 21"/>
                    <a:gd name="T42" fmla="*/ 115 w 134"/>
                    <a:gd name="T43" fmla="*/ 3 h 21"/>
                    <a:gd name="T44" fmla="*/ 108 w 134"/>
                    <a:gd name="T45" fmla="*/ 4 h 21"/>
                    <a:gd name="T46" fmla="*/ 102 w 134"/>
                    <a:gd name="T47" fmla="*/ 4 h 21"/>
                    <a:gd name="T48" fmla="*/ 93 w 134"/>
                    <a:gd name="T49" fmla="*/ 5 h 21"/>
                    <a:gd name="T50" fmla="*/ 85 w 134"/>
                    <a:gd name="T51" fmla="*/ 5 h 21"/>
                    <a:gd name="T52" fmla="*/ 76 w 134"/>
                    <a:gd name="T53" fmla="*/ 5 h 21"/>
                    <a:gd name="T54" fmla="*/ 67 w 134"/>
                    <a:gd name="T55" fmla="*/ 5 h 21"/>
                    <a:gd name="T56" fmla="*/ 58 w 134"/>
                    <a:gd name="T57" fmla="*/ 6 h 21"/>
                    <a:gd name="T58" fmla="*/ 47 w 134"/>
                    <a:gd name="T59" fmla="*/ 8 h 21"/>
                    <a:gd name="T60" fmla="*/ 38 w 134"/>
                    <a:gd name="T61" fmla="*/ 8 h 21"/>
                    <a:gd name="T62" fmla="*/ 28 w 134"/>
                    <a:gd name="T63" fmla="*/ 9 h 21"/>
                    <a:gd name="T64" fmla="*/ 19 w 134"/>
                    <a:gd name="T65" fmla="*/ 11 h 21"/>
                    <a:gd name="T66" fmla="*/ 9 w 134"/>
                    <a:gd name="T67" fmla="*/ 12 h 21"/>
                    <a:gd name="T68" fmla="*/ 0 w 134"/>
                    <a:gd name="T69" fmla="*/ 15 h 21"/>
                    <a:gd name="T70" fmla="*/ 0 w 134"/>
                    <a:gd name="T71" fmla="*/ 15 h 21"/>
                    <a:gd name="T72" fmla="*/ 2 w 134"/>
                    <a:gd name="T73" fmla="*/ 21 h 21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34"/>
                    <a:gd name="T112" fmla="*/ 0 h 21"/>
                    <a:gd name="T113" fmla="*/ 134 w 134"/>
                    <a:gd name="T114" fmla="*/ 21 h 21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34" h="21">
                      <a:moveTo>
                        <a:pt x="2" y="21"/>
                      </a:moveTo>
                      <a:lnTo>
                        <a:pt x="2" y="21"/>
                      </a:lnTo>
                      <a:lnTo>
                        <a:pt x="12" y="19"/>
                      </a:lnTo>
                      <a:lnTo>
                        <a:pt x="20" y="17"/>
                      </a:lnTo>
                      <a:lnTo>
                        <a:pt x="29" y="16"/>
                      </a:lnTo>
                      <a:lnTo>
                        <a:pt x="39" y="15"/>
                      </a:lnTo>
                      <a:lnTo>
                        <a:pt x="48" y="13"/>
                      </a:lnTo>
                      <a:lnTo>
                        <a:pt x="58" y="12"/>
                      </a:lnTo>
                      <a:lnTo>
                        <a:pt x="67" y="12"/>
                      </a:lnTo>
                      <a:lnTo>
                        <a:pt x="76" y="12"/>
                      </a:lnTo>
                      <a:lnTo>
                        <a:pt x="85" y="12"/>
                      </a:lnTo>
                      <a:lnTo>
                        <a:pt x="93" y="11"/>
                      </a:lnTo>
                      <a:lnTo>
                        <a:pt x="102" y="11"/>
                      </a:lnTo>
                      <a:lnTo>
                        <a:pt x="110" y="10"/>
                      </a:lnTo>
                      <a:lnTo>
                        <a:pt x="116" y="10"/>
                      </a:lnTo>
                      <a:lnTo>
                        <a:pt x="122" y="9"/>
                      </a:lnTo>
                      <a:lnTo>
                        <a:pt x="129" y="8"/>
                      </a:lnTo>
                      <a:lnTo>
                        <a:pt x="134" y="5"/>
                      </a:lnTo>
                      <a:lnTo>
                        <a:pt x="131" y="0"/>
                      </a:lnTo>
                      <a:lnTo>
                        <a:pt x="127" y="1"/>
                      </a:lnTo>
                      <a:lnTo>
                        <a:pt x="122" y="2"/>
                      </a:lnTo>
                      <a:lnTo>
                        <a:pt x="115" y="3"/>
                      </a:lnTo>
                      <a:lnTo>
                        <a:pt x="108" y="4"/>
                      </a:lnTo>
                      <a:lnTo>
                        <a:pt x="102" y="4"/>
                      </a:lnTo>
                      <a:lnTo>
                        <a:pt x="93" y="5"/>
                      </a:lnTo>
                      <a:lnTo>
                        <a:pt x="85" y="5"/>
                      </a:lnTo>
                      <a:lnTo>
                        <a:pt x="76" y="5"/>
                      </a:lnTo>
                      <a:lnTo>
                        <a:pt x="67" y="5"/>
                      </a:lnTo>
                      <a:lnTo>
                        <a:pt x="58" y="6"/>
                      </a:lnTo>
                      <a:lnTo>
                        <a:pt x="47" y="8"/>
                      </a:lnTo>
                      <a:lnTo>
                        <a:pt x="38" y="8"/>
                      </a:lnTo>
                      <a:lnTo>
                        <a:pt x="28" y="9"/>
                      </a:lnTo>
                      <a:lnTo>
                        <a:pt x="19" y="11"/>
                      </a:lnTo>
                      <a:lnTo>
                        <a:pt x="9" y="12"/>
                      </a:lnTo>
                      <a:lnTo>
                        <a:pt x="0" y="15"/>
                      </a:lnTo>
                      <a:lnTo>
                        <a:pt x="2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89" name="Freeform 200"/>
                <p:cNvSpPr>
                  <a:spLocks/>
                </p:cNvSpPr>
                <p:nvPr/>
              </p:nvSpPr>
              <p:spPr bwMode="auto">
                <a:xfrm>
                  <a:off x="3106" y="2043"/>
                  <a:ext cx="38" cy="27"/>
                </a:xfrm>
                <a:custGeom>
                  <a:avLst/>
                  <a:gdLst>
                    <a:gd name="T0" fmla="*/ 7 w 76"/>
                    <a:gd name="T1" fmla="*/ 50 h 53"/>
                    <a:gd name="T2" fmla="*/ 6 w 76"/>
                    <a:gd name="T3" fmla="*/ 53 h 53"/>
                    <a:gd name="T4" fmla="*/ 7 w 76"/>
                    <a:gd name="T5" fmla="*/ 51 h 53"/>
                    <a:gd name="T6" fmla="*/ 12 w 76"/>
                    <a:gd name="T7" fmla="*/ 48 h 53"/>
                    <a:gd name="T8" fmla="*/ 18 w 76"/>
                    <a:gd name="T9" fmla="*/ 41 h 53"/>
                    <a:gd name="T10" fmla="*/ 26 w 76"/>
                    <a:gd name="T11" fmla="*/ 34 h 53"/>
                    <a:gd name="T12" fmla="*/ 36 w 76"/>
                    <a:gd name="T13" fmla="*/ 26 h 53"/>
                    <a:gd name="T14" fmla="*/ 48 w 76"/>
                    <a:gd name="T15" fmla="*/ 18 h 53"/>
                    <a:gd name="T16" fmla="*/ 61 w 76"/>
                    <a:gd name="T17" fmla="*/ 11 h 53"/>
                    <a:gd name="T18" fmla="*/ 76 w 76"/>
                    <a:gd name="T19" fmla="*/ 6 h 53"/>
                    <a:gd name="T20" fmla="*/ 74 w 76"/>
                    <a:gd name="T21" fmla="*/ 0 h 53"/>
                    <a:gd name="T22" fmla="*/ 59 w 76"/>
                    <a:gd name="T23" fmla="*/ 6 h 53"/>
                    <a:gd name="T24" fmla="*/ 45 w 76"/>
                    <a:gd name="T25" fmla="*/ 13 h 53"/>
                    <a:gd name="T26" fmla="*/ 33 w 76"/>
                    <a:gd name="T27" fmla="*/ 20 h 53"/>
                    <a:gd name="T28" fmla="*/ 22 w 76"/>
                    <a:gd name="T29" fmla="*/ 29 h 53"/>
                    <a:gd name="T30" fmla="*/ 13 w 76"/>
                    <a:gd name="T31" fmla="*/ 36 h 53"/>
                    <a:gd name="T32" fmla="*/ 7 w 76"/>
                    <a:gd name="T33" fmla="*/ 43 h 53"/>
                    <a:gd name="T34" fmla="*/ 3 w 76"/>
                    <a:gd name="T35" fmla="*/ 47 h 53"/>
                    <a:gd name="T36" fmla="*/ 2 w 76"/>
                    <a:gd name="T37" fmla="*/ 48 h 53"/>
                    <a:gd name="T38" fmla="*/ 0 w 76"/>
                    <a:gd name="T39" fmla="*/ 51 h 53"/>
                    <a:gd name="T40" fmla="*/ 2 w 76"/>
                    <a:gd name="T41" fmla="*/ 48 h 53"/>
                    <a:gd name="T42" fmla="*/ 0 w 76"/>
                    <a:gd name="T43" fmla="*/ 50 h 53"/>
                    <a:gd name="T44" fmla="*/ 0 w 76"/>
                    <a:gd name="T45" fmla="*/ 51 h 53"/>
                    <a:gd name="T46" fmla="*/ 7 w 76"/>
                    <a:gd name="T47" fmla="*/ 50 h 53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76"/>
                    <a:gd name="T73" fmla="*/ 0 h 53"/>
                    <a:gd name="T74" fmla="*/ 76 w 76"/>
                    <a:gd name="T75" fmla="*/ 53 h 53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76" h="53">
                      <a:moveTo>
                        <a:pt x="7" y="50"/>
                      </a:moveTo>
                      <a:lnTo>
                        <a:pt x="6" y="53"/>
                      </a:lnTo>
                      <a:lnTo>
                        <a:pt x="7" y="51"/>
                      </a:lnTo>
                      <a:lnTo>
                        <a:pt x="12" y="48"/>
                      </a:lnTo>
                      <a:lnTo>
                        <a:pt x="18" y="41"/>
                      </a:lnTo>
                      <a:lnTo>
                        <a:pt x="26" y="34"/>
                      </a:lnTo>
                      <a:lnTo>
                        <a:pt x="36" y="26"/>
                      </a:lnTo>
                      <a:lnTo>
                        <a:pt x="48" y="18"/>
                      </a:lnTo>
                      <a:lnTo>
                        <a:pt x="61" y="11"/>
                      </a:lnTo>
                      <a:lnTo>
                        <a:pt x="76" y="6"/>
                      </a:lnTo>
                      <a:lnTo>
                        <a:pt x="74" y="0"/>
                      </a:lnTo>
                      <a:lnTo>
                        <a:pt x="59" y="6"/>
                      </a:lnTo>
                      <a:lnTo>
                        <a:pt x="45" y="13"/>
                      </a:lnTo>
                      <a:lnTo>
                        <a:pt x="33" y="20"/>
                      </a:lnTo>
                      <a:lnTo>
                        <a:pt x="22" y="29"/>
                      </a:lnTo>
                      <a:lnTo>
                        <a:pt x="13" y="36"/>
                      </a:lnTo>
                      <a:lnTo>
                        <a:pt x="7" y="43"/>
                      </a:lnTo>
                      <a:lnTo>
                        <a:pt x="3" y="47"/>
                      </a:lnTo>
                      <a:lnTo>
                        <a:pt x="2" y="48"/>
                      </a:lnTo>
                      <a:lnTo>
                        <a:pt x="0" y="51"/>
                      </a:lnTo>
                      <a:lnTo>
                        <a:pt x="2" y="48"/>
                      </a:lnTo>
                      <a:lnTo>
                        <a:pt x="0" y="50"/>
                      </a:lnTo>
                      <a:lnTo>
                        <a:pt x="0" y="51"/>
                      </a:lnTo>
                      <a:lnTo>
                        <a:pt x="7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90" name="Freeform 201"/>
                <p:cNvSpPr>
                  <a:spLocks/>
                </p:cNvSpPr>
                <p:nvPr/>
              </p:nvSpPr>
              <p:spPr bwMode="auto">
                <a:xfrm>
                  <a:off x="3106" y="2069"/>
                  <a:ext cx="49" cy="220"/>
                </a:xfrm>
                <a:custGeom>
                  <a:avLst/>
                  <a:gdLst>
                    <a:gd name="T0" fmla="*/ 93 w 98"/>
                    <a:gd name="T1" fmla="*/ 431 h 440"/>
                    <a:gd name="T2" fmla="*/ 98 w 98"/>
                    <a:gd name="T3" fmla="*/ 433 h 440"/>
                    <a:gd name="T4" fmla="*/ 7 w 98"/>
                    <a:gd name="T5" fmla="*/ 0 h 440"/>
                    <a:gd name="T6" fmla="*/ 0 w 98"/>
                    <a:gd name="T7" fmla="*/ 1 h 440"/>
                    <a:gd name="T8" fmla="*/ 93 w 98"/>
                    <a:gd name="T9" fmla="*/ 435 h 440"/>
                    <a:gd name="T10" fmla="*/ 97 w 98"/>
                    <a:gd name="T11" fmla="*/ 436 h 440"/>
                    <a:gd name="T12" fmla="*/ 93 w 98"/>
                    <a:gd name="T13" fmla="*/ 435 h 440"/>
                    <a:gd name="T14" fmla="*/ 94 w 98"/>
                    <a:gd name="T15" fmla="*/ 440 h 440"/>
                    <a:gd name="T16" fmla="*/ 97 w 98"/>
                    <a:gd name="T17" fmla="*/ 436 h 440"/>
                    <a:gd name="T18" fmla="*/ 93 w 98"/>
                    <a:gd name="T19" fmla="*/ 431 h 44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8"/>
                    <a:gd name="T31" fmla="*/ 0 h 440"/>
                    <a:gd name="T32" fmla="*/ 98 w 98"/>
                    <a:gd name="T33" fmla="*/ 440 h 44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8" h="440">
                      <a:moveTo>
                        <a:pt x="93" y="431"/>
                      </a:moveTo>
                      <a:lnTo>
                        <a:pt x="98" y="433"/>
                      </a:lnTo>
                      <a:lnTo>
                        <a:pt x="7" y="0"/>
                      </a:lnTo>
                      <a:lnTo>
                        <a:pt x="0" y="1"/>
                      </a:lnTo>
                      <a:lnTo>
                        <a:pt x="93" y="435"/>
                      </a:lnTo>
                      <a:lnTo>
                        <a:pt x="97" y="436"/>
                      </a:lnTo>
                      <a:lnTo>
                        <a:pt x="93" y="435"/>
                      </a:lnTo>
                      <a:lnTo>
                        <a:pt x="94" y="440"/>
                      </a:lnTo>
                      <a:lnTo>
                        <a:pt x="97" y="436"/>
                      </a:lnTo>
                      <a:lnTo>
                        <a:pt x="93" y="4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91" name="Freeform 202"/>
                <p:cNvSpPr>
                  <a:spLocks/>
                </p:cNvSpPr>
                <p:nvPr/>
              </p:nvSpPr>
              <p:spPr bwMode="auto">
                <a:xfrm>
                  <a:off x="3152" y="2262"/>
                  <a:ext cx="40" cy="24"/>
                </a:xfrm>
                <a:custGeom>
                  <a:avLst/>
                  <a:gdLst>
                    <a:gd name="T0" fmla="*/ 77 w 79"/>
                    <a:gd name="T1" fmla="*/ 0 h 49"/>
                    <a:gd name="T2" fmla="*/ 77 w 79"/>
                    <a:gd name="T3" fmla="*/ 0 h 49"/>
                    <a:gd name="T4" fmla="*/ 69 w 79"/>
                    <a:gd name="T5" fmla="*/ 3 h 49"/>
                    <a:gd name="T6" fmla="*/ 59 w 79"/>
                    <a:gd name="T7" fmla="*/ 6 h 49"/>
                    <a:gd name="T8" fmla="*/ 53 w 79"/>
                    <a:gd name="T9" fmla="*/ 10 h 49"/>
                    <a:gd name="T10" fmla="*/ 46 w 79"/>
                    <a:gd name="T11" fmla="*/ 13 h 49"/>
                    <a:gd name="T12" fmla="*/ 39 w 79"/>
                    <a:gd name="T13" fmla="*/ 16 h 49"/>
                    <a:gd name="T14" fmla="*/ 32 w 79"/>
                    <a:gd name="T15" fmla="*/ 20 h 49"/>
                    <a:gd name="T16" fmla="*/ 26 w 79"/>
                    <a:gd name="T17" fmla="*/ 23 h 49"/>
                    <a:gd name="T18" fmla="*/ 21 w 79"/>
                    <a:gd name="T19" fmla="*/ 28 h 49"/>
                    <a:gd name="T20" fmla="*/ 16 w 79"/>
                    <a:gd name="T21" fmla="*/ 30 h 49"/>
                    <a:gd name="T22" fmla="*/ 12 w 79"/>
                    <a:gd name="T23" fmla="*/ 35 h 49"/>
                    <a:gd name="T24" fmla="*/ 9 w 79"/>
                    <a:gd name="T25" fmla="*/ 37 h 49"/>
                    <a:gd name="T26" fmla="*/ 5 w 79"/>
                    <a:gd name="T27" fmla="*/ 39 h 49"/>
                    <a:gd name="T28" fmla="*/ 3 w 79"/>
                    <a:gd name="T29" fmla="*/ 42 h 49"/>
                    <a:gd name="T30" fmla="*/ 2 w 79"/>
                    <a:gd name="T31" fmla="*/ 43 h 49"/>
                    <a:gd name="T32" fmla="*/ 1 w 79"/>
                    <a:gd name="T33" fmla="*/ 44 h 49"/>
                    <a:gd name="T34" fmla="*/ 0 w 79"/>
                    <a:gd name="T35" fmla="*/ 44 h 49"/>
                    <a:gd name="T36" fmla="*/ 4 w 79"/>
                    <a:gd name="T37" fmla="*/ 49 h 49"/>
                    <a:gd name="T38" fmla="*/ 5 w 79"/>
                    <a:gd name="T39" fmla="*/ 49 h 49"/>
                    <a:gd name="T40" fmla="*/ 5 w 79"/>
                    <a:gd name="T41" fmla="*/ 48 h 49"/>
                    <a:gd name="T42" fmla="*/ 8 w 79"/>
                    <a:gd name="T43" fmla="*/ 46 h 49"/>
                    <a:gd name="T44" fmla="*/ 10 w 79"/>
                    <a:gd name="T45" fmla="*/ 44 h 49"/>
                    <a:gd name="T46" fmla="*/ 12 w 79"/>
                    <a:gd name="T47" fmla="*/ 42 h 49"/>
                    <a:gd name="T48" fmla="*/ 16 w 79"/>
                    <a:gd name="T49" fmla="*/ 39 h 49"/>
                    <a:gd name="T50" fmla="*/ 20 w 79"/>
                    <a:gd name="T51" fmla="*/ 36 h 49"/>
                    <a:gd name="T52" fmla="*/ 25 w 79"/>
                    <a:gd name="T53" fmla="*/ 33 h 49"/>
                    <a:gd name="T54" fmla="*/ 29 w 79"/>
                    <a:gd name="T55" fmla="*/ 29 h 49"/>
                    <a:gd name="T56" fmla="*/ 35 w 79"/>
                    <a:gd name="T57" fmla="*/ 26 h 49"/>
                    <a:gd name="T58" fmla="*/ 41 w 79"/>
                    <a:gd name="T59" fmla="*/ 22 h 49"/>
                    <a:gd name="T60" fmla="*/ 48 w 79"/>
                    <a:gd name="T61" fmla="*/ 19 h 49"/>
                    <a:gd name="T62" fmla="*/ 55 w 79"/>
                    <a:gd name="T63" fmla="*/ 15 h 49"/>
                    <a:gd name="T64" fmla="*/ 63 w 79"/>
                    <a:gd name="T65" fmla="*/ 12 h 49"/>
                    <a:gd name="T66" fmla="*/ 71 w 79"/>
                    <a:gd name="T67" fmla="*/ 10 h 49"/>
                    <a:gd name="T68" fmla="*/ 79 w 79"/>
                    <a:gd name="T69" fmla="*/ 6 h 49"/>
                    <a:gd name="T70" fmla="*/ 79 w 79"/>
                    <a:gd name="T71" fmla="*/ 6 h 49"/>
                    <a:gd name="T72" fmla="*/ 79 w 79"/>
                    <a:gd name="T73" fmla="*/ 6 h 49"/>
                    <a:gd name="T74" fmla="*/ 79 w 79"/>
                    <a:gd name="T75" fmla="*/ 6 h 49"/>
                    <a:gd name="T76" fmla="*/ 79 w 79"/>
                    <a:gd name="T77" fmla="*/ 6 h 49"/>
                    <a:gd name="T78" fmla="*/ 77 w 79"/>
                    <a:gd name="T79" fmla="*/ 0 h 49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79"/>
                    <a:gd name="T121" fmla="*/ 0 h 49"/>
                    <a:gd name="T122" fmla="*/ 79 w 79"/>
                    <a:gd name="T123" fmla="*/ 49 h 49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79" h="49">
                      <a:moveTo>
                        <a:pt x="77" y="0"/>
                      </a:moveTo>
                      <a:lnTo>
                        <a:pt x="77" y="0"/>
                      </a:lnTo>
                      <a:lnTo>
                        <a:pt x="69" y="3"/>
                      </a:lnTo>
                      <a:lnTo>
                        <a:pt x="59" y="6"/>
                      </a:lnTo>
                      <a:lnTo>
                        <a:pt x="53" y="10"/>
                      </a:lnTo>
                      <a:lnTo>
                        <a:pt x="46" y="13"/>
                      </a:lnTo>
                      <a:lnTo>
                        <a:pt x="39" y="16"/>
                      </a:lnTo>
                      <a:lnTo>
                        <a:pt x="32" y="20"/>
                      </a:lnTo>
                      <a:lnTo>
                        <a:pt x="26" y="23"/>
                      </a:lnTo>
                      <a:lnTo>
                        <a:pt x="21" y="28"/>
                      </a:lnTo>
                      <a:lnTo>
                        <a:pt x="16" y="30"/>
                      </a:lnTo>
                      <a:lnTo>
                        <a:pt x="12" y="35"/>
                      </a:lnTo>
                      <a:lnTo>
                        <a:pt x="9" y="37"/>
                      </a:lnTo>
                      <a:lnTo>
                        <a:pt x="5" y="39"/>
                      </a:lnTo>
                      <a:lnTo>
                        <a:pt x="3" y="42"/>
                      </a:lnTo>
                      <a:lnTo>
                        <a:pt x="2" y="43"/>
                      </a:lnTo>
                      <a:lnTo>
                        <a:pt x="1" y="44"/>
                      </a:lnTo>
                      <a:lnTo>
                        <a:pt x="0" y="44"/>
                      </a:lnTo>
                      <a:lnTo>
                        <a:pt x="4" y="49"/>
                      </a:lnTo>
                      <a:lnTo>
                        <a:pt x="5" y="49"/>
                      </a:lnTo>
                      <a:lnTo>
                        <a:pt x="5" y="48"/>
                      </a:lnTo>
                      <a:lnTo>
                        <a:pt x="8" y="46"/>
                      </a:lnTo>
                      <a:lnTo>
                        <a:pt x="10" y="44"/>
                      </a:lnTo>
                      <a:lnTo>
                        <a:pt x="12" y="42"/>
                      </a:lnTo>
                      <a:lnTo>
                        <a:pt x="16" y="39"/>
                      </a:lnTo>
                      <a:lnTo>
                        <a:pt x="20" y="36"/>
                      </a:lnTo>
                      <a:lnTo>
                        <a:pt x="25" y="33"/>
                      </a:lnTo>
                      <a:lnTo>
                        <a:pt x="29" y="29"/>
                      </a:lnTo>
                      <a:lnTo>
                        <a:pt x="35" y="26"/>
                      </a:lnTo>
                      <a:lnTo>
                        <a:pt x="41" y="22"/>
                      </a:lnTo>
                      <a:lnTo>
                        <a:pt x="48" y="19"/>
                      </a:lnTo>
                      <a:lnTo>
                        <a:pt x="55" y="15"/>
                      </a:lnTo>
                      <a:lnTo>
                        <a:pt x="63" y="12"/>
                      </a:lnTo>
                      <a:lnTo>
                        <a:pt x="71" y="10"/>
                      </a:lnTo>
                      <a:lnTo>
                        <a:pt x="79" y="6"/>
                      </a:lnTo>
                      <a:lnTo>
                        <a:pt x="7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92" name="Freeform 203"/>
                <p:cNvSpPr>
                  <a:spLocks/>
                </p:cNvSpPr>
                <p:nvPr/>
              </p:nvSpPr>
              <p:spPr bwMode="auto">
                <a:xfrm>
                  <a:off x="3191" y="2225"/>
                  <a:ext cx="91" cy="40"/>
                </a:xfrm>
                <a:custGeom>
                  <a:avLst/>
                  <a:gdLst>
                    <a:gd name="T0" fmla="*/ 177 w 183"/>
                    <a:gd name="T1" fmla="*/ 1 h 79"/>
                    <a:gd name="T2" fmla="*/ 177 w 183"/>
                    <a:gd name="T3" fmla="*/ 0 h 79"/>
                    <a:gd name="T4" fmla="*/ 175 w 183"/>
                    <a:gd name="T5" fmla="*/ 6 h 79"/>
                    <a:gd name="T6" fmla="*/ 170 w 183"/>
                    <a:gd name="T7" fmla="*/ 13 h 79"/>
                    <a:gd name="T8" fmla="*/ 165 w 183"/>
                    <a:gd name="T9" fmla="*/ 19 h 79"/>
                    <a:gd name="T10" fmla="*/ 156 w 183"/>
                    <a:gd name="T11" fmla="*/ 25 h 79"/>
                    <a:gd name="T12" fmla="*/ 147 w 183"/>
                    <a:gd name="T13" fmla="*/ 30 h 79"/>
                    <a:gd name="T14" fmla="*/ 137 w 183"/>
                    <a:gd name="T15" fmla="*/ 34 h 79"/>
                    <a:gd name="T16" fmla="*/ 125 w 183"/>
                    <a:gd name="T17" fmla="*/ 38 h 79"/>
                    <a:gd name="T18" fmla="*/ 113 w 183"/>
                    <a:gd name="T19" fmla="*/ 42 h 79"/>
                    <a:gd name="T20" fmla="*/ 99 w 183"/>
                    <a:gd name="T21" fmla="*/ 47 h 79"/>
                    <a:gd name="T22" fmla="*/ 85 w 183"/>
                    <a:gd name="T23" fmla="*/ 50 h 79"/>
                    <a:gd name="T24" fmla="*/ 71 w 183"/>
                    <a:gd name="T25" fmla="*/ 54 h 79"/>
                    <a:gd name="T26" fmla="*/ 56 w 183"/>
                    <a:gd name="T27" fmla="*/ 57 h 79"/>
                    <a:gd name="T28" fmla="*/ 42 w 183"/>
                    <a:gd name="T29" fmla="*/ 62 h 79"/>
                    <a:gd name="T30" fmla="*/ 27 w 183"/>
                    <a:gd name="T31" fmla="*/ 65 h 79"/>
                    <a:gd name="T32" fmla="*/ 14 w 183"/>
                    <a:gd name="T33" fmla="*/ 69 h 79"/>
                    <a:gd name="T34" fmla="*/ 0 w 183"/>
                    <a:gd name="T35" fmla="*/ 73 h 79"/>
                    <a:gd name="T36" fmla="*/ 2 w 183"/>
                    <a:gd name="T37" fmla="*/ 79 h 79"/>
                    <a:gd name="T38" fmla="*/ 15 w 183"/>
                    <a:gd name="T39" fmla="*/ 76 h 79"/>
                    <a:gd name="T40" fmla="*/ 30 w 183"/>
                    <a:gd name="T41" fmla="*/ 71 h 79"/>
                    <a:gd name="T42" fmla="*/ 44 w 183"/>
                    <a:gd name="T43" fmla="*/ 68 h 79"/>
                    <a:gd name="T44" fmla="*/ 59 w 183"/>
                    <a:gd name="T45" fmla="*/ 64 h 79"/>
                    <a:gd name="T46" fmla="*/ 72 w 183"/>
                    <a:gd name="T47" fmla="*/ 61 h 79"/>
                    <a:gd name="T48" fmla="*/ 87 w 183"/>
                    <a:gd name="T49" fmla="*/ 57 h 79"/>
                    <a:gd name="T50" fmla="*/ 101 w 183"/>
                    <a:gd name="T51" fmla="*/ 53 h 79"/>
                    <a:gd name="T52" fmla="*/ 114 w 183"/>
                    <a:gd name="T53" fmla="*/ 49 h 79"/>
                    <a:gd name="T54" fmla="*/ 126 w 183"/>
                    <a:gd name="T55" fmla="*/ 45 h 79"/>
                    <a:gd name="T56" fmla="*/ 139 w 183"/>
                    <a:gd name="T57" fmla="*/ 40 h 79"/>
                    <a:gd name="T58" fmla="*/ 150 w 183"/>
                    <a:gd name="T59" fmla="*/ 34 h 79"/>
                    <a:gd name="T60" fmla="*/ 160 w 183"/>
                    <a:gd name="T61" fmla="*/ 30 h 79"/>
                    <a:gd name="T62" fmla="*/ 168 w 183"/>
                    <a:gd name="T63" fmla="*/ 24 h 79"/>
                    <a:gd name="T64" fmla="*/ 175 w 183"/>
                    <a:gd name="T65" fmla="*/ 18 h 79"/>
                    <a:gd name="T66" fmla="*/ 181 w 183"/>
                    <a:gd name="T67" fmla="*/ 10 h 79"/>
                    <a:gd name="T68" fmla="*/ 183 w 183"/>
                    <a:gd name="T69" fmla="*/ 2 h 79"/>
                    <a:gd name="T70" fmla="*/ 183 w 183"/>
                    <a:gd name="T71" fmla="*/ 2 h 79"/>
                    <a:gd name="T72" fmla="*/ 183 w 183"/>
                    <a:gd name="T73" fmla="*/ 2 h 79"/>
                    <a:gd name="T74" fmla="*/ 183 w 183"/>
                    <a:gd name="T75" fmla="*/ 2 h 79"/>
                    <a:gd name="T76" fmla="*/ 183 w 183"/>
                    <a:gd name="T77" fmla="*/ 2 h 79"/>
                    <a:gd name="T78" fmla="*/ 177 w 183"/>
                    <a:gd name="T79" fmla="*/ 1 h 79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83"/>
                    <a:gd name="T121" fmla="*/ 0 h 79"/>
                    <a:gd name="T122" fmla="*/ 183 w 183"/>
                    <a:gd name="T123" fmla="*/ 79 h 79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83" h="79">
                      <a:moveTo>
                        <a:pt x="177" y="1"/>
                      </a:moveTo>
                      <a:lnTo>
                        <a:pt x="177" y="0"/>
                      </a:lnTo>
                      <a:lnTo>
                        <a:pt x="175" y="6"/>
                      </a:lnTo>
                      <a:lnTo>
                        <a:pt x="170" y="13"/>
                      </a:lnTo>
                      <a:lnTo>
                        <a:pt x="165" y="19"/>
                      </a:lnTo>
                      <a:lnTo>
                        <a:pt x="156" y="25"/>
                      </a:lnTo>
                      <a:lnTo>
                        <a:pt x="147" y="30"/>
                      </a:lnTo>
                      <a:lnTo>
                        <a:pt x="137" y="34"/>
                      </a:lnTo>
                      <a:lnTo>
                        <a:pt x="125" y="38"/>
                      </a:lnTo>
                      <a:lnTo>
                        <a:pt x="113" y="42"/>
                      </a:lnTo>
                      <a:lnTo>
                        <a:pt x="99" y="47"/>
                      </a:lnTo>
                      <a:lnTo>
                        <a:pt x="85" y="50"/>
                      </a:lnTo>
                      <a:lnTo>
                        <a:pt x="71" y="54"/>
                      </a:lnTo>
                      <a:lnTo>
                        <a:pt x="56" y="57"/>
                      </a:lnTo>
                      <a:lnTo>
                        <a:pt x="42" y="62"/>
                      </a:lnTo>
                      <a:lnTo>
                        <a:pt x="27" y="65"/>
                      </a:lnTo>
                      <a:lnTo>
                        <a:pt x="14" y="69"/>
                      </a:lnTo>
                      <a:lnTo>
                        <a:pt x="0" y="73"/>
                      </a:lnTo>
                      <a:lnTo>
                        <a:pt x="2" y="79"/>
                      </a:lnTo>
                      <a:lnTo>
                        <a:pt x="15" y="76"/>
                      </a:lnTo>
                      <a:lnTo>
                        <a:pt x="30" y="71"/>
                      </a:lnTo>
                      <a:lnTo>
                        <a:pt x="44" y="68"/>
                      </a:lnTo>
                      <a:lnTo>
                        <a:pt x="59" y="64"/>
                      </a:lnTo>
                      <a:lnTo>
                        <a:pt x="72" y="61"/>
                      </a:lnTo>
                      <a:lnTo>
                        <a:pt x="87" y="57"/>
                      </a:lnTo>
                      <a:lnTo>
                        <a:pt x="101" y="53"/>
                      </a:lnTo>
                      <a:lnTo>
                        <a:pt x="114" y="49"/>
                      </a:lnTo>
                      <a:lnTo>
                        <a:pt x="126" y="45"/>
                      </a:lnTo>
                      <a:lnTo>
                        <a:pt x="139" y="40"/>
                      </a:lnTo>
                      <a:lnTo>
                        <a:pt x="150" y="34"/>
                      </a:lnTo>
                      <a:lnTo>
                        <a:pt x="160" y="30"/>
                      </a:lnTo>
                      <a:lnTo>
                        <a:pt x="168" y="24"/>
                      </a:lnTo>
                      <a:lnTo>
                        <a:pt x="175" y="18"/>
                      </a:lnTo>
                      <a:lnTo>
                        <a:pt x="181" y="10"/>
                      </a:lnTo>
                      <a:lnTo>
                        <a:pt x="183" y="2"/>
                      </a:lnTo>
                      <a:lnTo>
                        <a:pt x="177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62" name="Freeform 205"/>
              <p:cNvSpPr>
                <a:spLocks/>
              </p:cNvSpPr>
              <p:nvPr/>
            </p:nvSpPr>
            <p:spPr bwMode="auto">
              <a:xfrm>
                <a:off x="3224" y="1995"/>
                <a:ext cx="58" cy="231"/>
              </a:xfrm>
              <a:custGeom>
                <a:avLst/>
                <a:gdLst>
                  <a:gd name="T0" fmla="*/ 0 w 118"/>
                  <a:gd name="T1" fmla="*/ 3 h 463"/>
                  <a:gd name="T2" fmla="*/ 3 w 118"/>
                  <a:gd name="T3" fmla="*/ 12 h 463"/>
                  <a:gd name="T4" fmla="*/ 7 w 118"/>
                  <a:gd name="T5" fmla="*/ 30 h 463"/>
                  <a:gd name="T6" fmla="*/ 14 w 118"/>
                  <a:gd name="T7" fmla="*/ 54 h 463"/>
                  <a:gd name="T8" fmla="*/ 22 w 118"/>
                  <a:gd name="T9" fmla="*/ 85 h 463"/>
                  <a:gd name="T10" fmla="*/ 32 w 118"/>
                  <a:gd name="T11" fmla="*/ 120 h 463"/>
                  <a:gd name="T12" fmla="*/ 42 w 118"/>
                  <a:gd name="T13" fmla="*/ 158 h 463"/>
                  <a:gd name="T14" fmla="*/ 52 w 118"/>
                  <a:gd name="T15" fmla="*/ 198 h 463"/>
                  <a:gd name="T16" fmla="*/ 63 w 118"/>
                  <a:gd name="T17" fmla="*/ 239 h 463"/>
                  <a:gd name="T18" fmla="*/ 73 w 118"/>
                  <a:gd name="T19" fmla="*/ 281 h 463"/>
                  <a:gd name="T20" fmla="*/ 83 w 118"/>
                  <a:gd name="T21" fmla="*/ 321 h 463"/>
                  <a:gd name="T22" fmla="*/ 93 w 118"/>
                  <a:gd name="T23" fmla="*/ 358 h 463"/>
                  <a:gd name="T24" fmla="*/ 100 w 118"/>
                  <a:gd name="T25" fmla="*/ 391 h 463"/>
                  <a:gd name="T26" fmla="*/ 106 w 118"/>
                  <a:gd name="T27" fmla="*/ 420 h 463"/>
                  <a:gd name="T28" fmla="*/ 110 w 118"/>
                  <a:gd name="T29" fmla="*/ 442 h 463"/>
                  <a:gd name="T30" fmla="*/ 112 w 118"/>
                  <a:gd name="T31" fmla="*/ 457 h 463"/>
                  <a:gd name="T32" fmla="*/ 118 w 118"/>
                  <a:gd name="T33" fmla="*/ 463 h 463"/>
                  <a:gd name="T34" fmla="*/ 118 w 118"/>
                  <a:gd name="T35" fmla="*/ 450 h 463"/>
                  <a:gd name="T36" fmla="*/ 114 w 118"/>
                  <a:gd name="T37" fmla="*/ 432 h 463"/>
                  <a:gd name="T38" fmla="*/ 110 w 118"/>
                  <a:gd name="T39" fmla="*/ 405 h 463"/>
                  <a:gd name="T40" fmla="*/ 103 w 118"/>
                  <a:gd name="T41" fmla="*/ 374 h 463"/>
                  <a:gd name="T42" fmla="*/ 94 w 118"/>
                  <a:gd name="T43" fmla="*/ 338 h 463"/>
                  <a:gd name="T44" fmla="*/ 85 w 118"/>
                  <a:gd name="T45" fmla="*/ 299 h 463"/>
                  <a:gd name="T46" fmla="*/ 74 w 118"/>
                  <a:gd name="T47" fmla="*/ 258 h 463"/>
                  <a:gd name="T48" fmla="*/ 64 w 118"/>
                  <a:gd name="T49" fmla="*/ 216 h 463"/>
                  <a:gd name="T50" fmla="*/ 53 w 118"/>
                  <a:gd name="T51" fmla="*/ 176 h 463"/>
                  <a:gd name="T52" fmla="*/ 43 w 118"/>
                  <a:gd name="T53" fmla="*/ 136 h 463"/>
                  <a:gd name="T54" fmla="*/ 34 w 118"/>
                  <a:gd name="T55" fmla="*/ 100 h 463"/>
                  <a:gd name="T56" fmla="*/ 25 w 118"/>
                  <a:gd name="T57" fmla="*/ 67 h 463"/>
                  <a:gd name="T58" fmla="*/ 18 w 118"/>
                  <a:gd name="T59" fmla="*/ 39 h 463"/>
                  <a:gd name="T60" fmla="*/ 12 w 118"/>
                  <a:gd name="T61" fmla="*/ 18 h 463"/>
                  <a:gd name="T62" fmla="*/ 8 w 118"/>
                  <a:gd name="T63" fmla="*/ 4 h 463"/>
                  <a:gd name="T64" fmla="*/ 7 w 118"/>
                  <a:gd name="T65" fmla="*/ 0 h 46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18"/>
                  <a:gd name="T100" fmla="*/ 0 h 463"/>
                  <a:gd name="T101" fmla="*/ 118 w 118"/>
                  <a:gd name="T102" fmla="*/ 463 h 46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18" h="463">
                    <a:moveTo>
                      <a:pt x="0" y="2"/>
                    </a:moveTo>
                    <a:lnTo>
                      <a:pt x="0" y="3"/>
                    </a:lnTo>
                    <a:lnTo>
                      <a:pt x="2" y="7"/>
                    </a:lnTo>
                    <a:lnTo>
                      <a:pt x="3" y="12"/>
                    </a:lnTo>
                    <a:lnTo>
                      <a:pt x="5" y="21"/>
                    </a:lnTo>
                    <a:lnTo>
                      <a:pt x="7" y="30"/>
                    </a:lnTo>
                    <a:lnTo>
                      <a:pt x="11" y="41"/>
                    </a:lnTo>
                    <a:lnTo>
                      <a:pt x="14" y="54"/>
                    </a:lnTo>
                    <a:lnTo>
                      <a:pt x="19" y="69"/>
                    </a:lnTo>
                    <a:lnTo>
                      <a:pt x="22" y="85"/>
                    </a:lnTo>
                    <a:lnTo>
                      <a:pt x="27" y="101"/>
                    </a:lnTo>
                    <a:lnTo>
                      <a:pt x="32" y="120"/>
                    </a:lnTo>
                    <a:lnTo>
                      <a:pt x="37" y="138"/>
                    </a:lnTo>
                    <a:lnTo>
                      <a:pt x="42" y="158"/>
                    </a:lnTo>
                    <a:lnTo>
                      <a:pt x="47" y="177"/>
                    </a:lnTo>
                    <a:lnTo>
                      <a:pt x="52" y="198"/>
                    </a:lnTo>
                    <a:lnTo>
                      <a:pt x="58" y="219"/>
                    </a:lnTo>
                    <a:lnTo>
                      <a:pt x="63" y="239"/>
                    </a:lnTo>
                    <a:lnTo>
                      <a:pt x="68" y="260"/>
                    </a:lnTo>
                    <a:lnTo>
                      <a:pt x="73" y="281"/>
                    </a:lnTo>
                    <a:lnTo>
                      <a:pt x="79" y="302"/>
                    </a:lnTo>
                    <a:lnTo>
                      <a:pt x="83" y="321"/>
                    </a:lnTo>
                    <a:lnTo>
                      <a:pt x="88" y="340"/>
                    </a:lnTo>
                    <a:lnTo>
                      <a:pt x="93" y="358"/>
                    </a:lnTo>
                    <a:lnTo>
                      <a:pt x="96" y="375"/>
                    </a:lnTo>
                    <a:lnTo>
                      <a:pt x="100" y="391"/>
                    </a:lnTo>
                    <a:lnTo>
                      <a:pt x="103" y="406"/>
                    </a:lnTo>
                    <a:lnTo>
                      <a:pt x="106" y="420"/>
                    </a:lnTo>
                    <a:lnTo>
                      <a:pt x="109" y="433"/>
                    </a:lnTo>
                    <a:lnTo>
                      <a:pt x="110" y="442"/>
                    </a:lnTo>
                    <a:lnTo>
                      <a:pt x="111" y="451"/>
                    </a:lnTo>
                    <a:lnTo>
                      <a:pt x="112" y="457"/>
                    </a:lnTo>
                    <a:lnTo>
                      <a:pt x="112" y="462"/>
                    </a:lnTo>
                    <a:lnTo>
                      <a:pt x="118" y="463"/>
                    </a:lnTo>
                    <a:lnTo>
                      <a:pt x="118" y="457"/>
                    </a:lnTo>
                    <a:lnTo>
                      <a:pt x="118" y="450"/>
                    </a:lnTo>
                    <a:lnTo>
                      <a:pt x="117" y="442"/>
                    </a:lnTo>
                    <a:lnTo>
                      <a:pt x="114" y="432"/>
                    </a:lnTo>
                    <a:lnTo>
                      <a:pt x="112" y="419"/>
                    </a:lnTo>
                    <a:lnTo>
                      <a:pt x="110" y="405"/>
                    </a:lnTo>
                    <a:lnTo>
                      <a:pt x="106" y="390"/>
                    </a:lnTo>
                    <a:lnTo>
                      <a:pt x="103" y="374"/>
                    </a:lnTo>
                    <a:lnTo>
                      <a:pt x="98" y="357"/>
                    </a:lnTo>
                    <a:lnTo>
                      <a:pt x="94" y="338"/>
                    </a:lnTo>
                    <a:lnTo>
                      <a:pt x="89" y="319"/>
                    </a:lnTo>
                    <a:lnTo>
                      <a:pt x="85" y="299"/>
                    </a:lnTo>
                    <a:lnTo>
                      <a:pt x="80" y="279"/>
                    </a:lnTo>
                    <a:lnTo>
                      <a:pt x="74" y="258"/>
                    </a:lnTo>
                    <a:lnTo>
                      <a:pt x="70" y="237"/>
                    </a:lnTo>
                    <a:lnTo>
                      <a:pt x="64" y="216"/>
                    </a:lnTo>
                    <a:lnTo>
                      <a:pt x="58" y="196"/>
                    </a:lnTo>
                    <a:lnTo>
                      <a:pt x="53" y="176"/>
                    </a:lnTo>
                    <a:lnTo>
                      <a:pt x="49" y="156"/>
                    </a:lnTo>
                    <a:lnTo>
                      <a:pt x="43" y="136"/>
                    </a:lnTo>
                    <a:lnTo>
                      <a:pt x="38" y="117"/>
                    </a:lnTo>
                    <a:lnTo>
                      <a:pt x="34" y="100"/>
                    </a:lnTo>
                    <a:lnTo>
                      <a:pt x="29" y="83"/>
                    </a:lnTo>
                    <a:lnTo>
                      <a:pt x="25" y="67"/>
                    </a:lnTo>
                    <a:lnTo>
                      <a:pt x="21" y="53"/>
                    </a:lnTo>
                    <a:lnTo>
                      <a:pt x="18" y="39"/>
                    </a:lnTo>
                    <a:lnTo>
                      <a:pt x="14" y="27"/>
                    </a:lnTo>
                    <a:lnTo>
                      <a:pt x="12" y="18"/>
                    </a:lnTo>
                    <a:lnTo>
                      <a:pt x="10" y="10"/>
                    </a:lnTo>
                    <a:lnTo>
                      <a:pt x="8" y="4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" name="Freeform 206"/>
              <p:cNvSpPr>
                <a:spLocks/>
              </p:cNvSpPr>
              <p:nvPr/>
            </p:nvSpPr>
            <p:spPr bwMode="auto">
              <a:xfrm>
                <a:off x="3156" y="2077"/>
                <a:ext cx="148" cy="318"/>
              </a:xfrm>
              <a:custGeom>
                <a:avLst/>
                <a:gdLst>
                  <a:gd name="T0" fmla="*/ 4 w 295"/>
                  <a:gd name="T1" fmla="*/ 280 h 636"/>
                  <a:gd name="T2" fmla="*/ 3 w 295"/>
                  <a:gd name="T3" fmla="*/ 254 h 636"/>
                  <a:gd name="T4" fmla="*/ 1 w 295"/>
                  <a:gd name="T5" fmla="*/ 192 h 636"/>
                  <a:gd name="T6" fmla="*/ 0 w 295"/>
                  <a:gd name="T7" fmla="*/ 113 h 636"/>
                  <a:gd name="T8" fmla="*/ 4 w 295"/>
                  <a:gd name="T9" fmla="*/ 44 h 636"/>
                  <a:gd name="T10" fmla="*/ 17 w 295"/>
                  <a:gd name="T11" fmla="*/ 4 h 636"/>
                  <a:gd name="T12" fmla="*/ 36 w 295"/>
                  <a:gd name="T13" fmla="*/ 5 h 636"/>
                  <a:gd name="T14" fmla="*/ 54 w 295"/>
                  <a:gd name="T15" fmla="*/ 26 h 636"/>
                  <a:gd name="T16" fmla="*/ 65 w 295"/>
                  <a:gd name="T17" fmla="*/ 56 h 636"/>
                  <a:gd name="T18" fmla="*/ 75 w 295"/>
                  <a:gd name="T19" fmla="*/ 86 h 636"/>
                  <a:gd name="T20" fmla="*/ 78 w 295"/>
                  <a:gd name="T21" fmla="*/ 106 h 636"/>
                  <a:gd name="T22" fmla="*/ 117 w 295"/>
                  <a:gd name="T23" fmla="*/ 178 h 636"/>
                  <a:gd name="T24" fmla="*/ 92 w 295"/>
                  <a:gd name="T25" fmla="*/ 109 h 636"/>
                  <a:gd name="T26" fmla="*/ 86 w 295"/>
                  <a:gd name="T27" fmla="*/ 88 h 636"/>
                  <a:gd name="T28" fmla="*/ 77 w 295"/>
                  <a:gd name="T29" fmla="*/ 60 h 636"/>
                  <a:gd name="T30" fmla="*/ 72 w 295"/>
                  <a:gd name="T31" fmla="*/ 34 h 636"/>
                  <a:gd name="T32" fmla="*/ 73 w 295"/>
                  <a:gd name="T33" fmla="*/ 19 h 636"/>
                  <a:gd name="T34" fmla="*/ 86 w 295"/>
                  <a:gd name="T35" fmla="*/ 22 h 636"/>
                  <a:gd name="T36" fmla="*/ 98 w 295"/>
                  <a:gd name="T37" fmla="*/ 37 h 636"/>
                  <a:gd name="T38" fmla="*/ 108 w 295"/>
                  <a:gd name="T39" fmla="*/ 58 h 636"/>
                  <a:gd name="T40" fmla="*/ 118 w 295"/>
                  <a:gd name="T41" fmla="*/ 83 h 636"/>
                  <a:gd name="T42" fmla="*/ 130 w 295"/>
                  <a:gd name="T43" fmla="*/ 111 h 636"/>
                  <a:gd name="T44" fmla="*/ 145 w 295"/>
                  <a:gd name="T45" fmla="*/ 140 h 636"/>
                  <a:gd name="T46" fmla="*/ 172 w 295"/>
                  <a:gd name="T47" fmla="*/ 184 h 636"/>
                  <a:gd name="T48" fmla="*/ 186 w 295"/>
                  <a:gd name="T49" fmla="*/ 201 h 636"/>
                  <a:gd name="T50" fmla="*/ 190 w 295"/>
                  <a:gd name="T51" fmla="*/ 204 h 636"/>
                  <a:gd name="T52" fmla="*/ 192 w 295"/>
                  <a:gd name="T53" fmla="*/ 215 h 636"/>
                  <a:gd name="T54" fmla="*/ 206 w 295"/>
                  <a:gd name="T55" fmla="*/ 231 h 636"/>
                  <a:gd name="T56" fmla="*/ 223 w 295"/>
                  <a:gd name="T57" fmla="*/ 237 h 636"/>
                  <a:gd name="T58" fmla="*/ 229 w 295"/>
                  <a:gd name="T59" fmla="*/ 226 h 636"/>
                  <a:gd name="T60" fmla="*/ 229 w 295"/>
                  <a:gd name="T61" fmla="*/ 205 h 636"/>
                  <a:gd name="T62" fmla="*/ 227 w 295"/>
                  <a:gd name="T63" fmla="*/ 184 h 636"/>
                  <a:gd name="T64" fmla="*/ 223 w 295"/>
                  <a:gd name="T65" fmla="*/ 167 h 636"/>
                  <a:gd name="T66" fmla="*/ 223 w 295"/>
                  <a:gd name="T67" fmla="*/ 163 h 636"/>
                  <a:gd name="T68" fmla="*/ 227 w 295"/>
                  <a:gd name="T69" fmla="*/ 152 h 636"/>
                  <a:gd name="T70" fmla="*/ 234 w 295"/>
                  <a:gd name="T71" fmla="*/ 134 h 636"/>
                  <a:gd name="T72" fmla="*/ 244 w 295"/>
                  <a:gd name="T73" fmla="*/ 118 h 636"/>
                  <a:gd name="T74" fmla="*/ 254 w 295"/>
                  <a:gd name="T75" fmla="*/ 111 h 636"/>
                  <a:gd name="T76" fmla="*/ 266 w 295"/>
                  <a:gd name="T77" fmla="*/ 121 h 636"/>
                  <a:gd name="T78" fmla="*/ 273 w 295"/>
                  <a:gd name="T79" fmla="*/ 143 h 636"/>
                  <a:gd name="T80" fmla="*/ 274 w 295"/>
                  <a:gd name="T81" fmla="*/ 164 h 636"/>
                  <a:gd name="T82" fmla="*/ 270 w 295"/>
                  <a:gd name="T83" fmla="*/ 186 h 636"/>
                  <a:gd name="T84" fmla="*/ 266 w 295"/>
                  <a:gd name="T85" fmla="*/ 211 h 636"/>
                  <a:gd name="T86" fmla="*/ 265 w 295"/>
                  <a:gd name="T87" fmla="*/ 246 h 636"/>
                  <a:gd name="T88" fmla="*/ 267 w 295"/>
                  <a:gd name="T89" fmla="*/ 286 h 636"/>
                  <a:gd name="T90" fmla="*/ 266 w 295"/>
                  <a:gd name="T91" fmla="*/ 322 h 636"/>
                  <a:gd name="T92" fmla="*/ 261 w 295"/>
                  <a:gd name="T93" fmla="*/ 348 h 636"/>
                  <a:gd name="T94" fmla="*/ 257 w 295"/>
                  <a:gd name="T95" fmla="*/ 369 h 636"/>
                  <a:gd name="T96" fmla="*/ 254 w 295"/>
                  <a:gd name="T97" fmla="*/ 379 h 636"/>
                  <a:gd name="T98" fmla="*/ 237 w 295"/>
                  <a:gd name="T99" fmla="*/ 445 h 636"/>
                  <a:gd name="T100" fmla="*/ 100 w 295"/>
                  <a:gd name="T101" fmla="*/ 566 h 6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95"/>
                  <a:gd name="T154" fmla="*/ 0 h 636"/>
                  <a:gd name="T155" fmla="*/ 295 w 295"/>
                  <a:gd name="T156" fmla="*/ 636 h 6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95" h="636">
                    <a:moveTo>
                      <a:pt x="100" y="566"/>
                    </a:moveTo>
                    <a:lnTo>
                      <a:pt x="94" y="439"/>
                    </a:lnTo>
                    <a:lnTo>
                      <a:pt x="4" y="280"/>
                    </a:lnTo>
                    <a:lnTo>
                      <a:pt x="4" y="277"/>
                    </a:lnTo>
                    <a:lnTo>
                      <a:pt x="3" y="268"/>
                    </a:lnTo>
                    <a:lnTo>
                      <a:pt x="3" y="254"/>
                    </a:lnTo>
                    <a:lnTo>
                      <a:pt x="2" y="237"/>
                    </a:lnTo>
                    <a:lnTo>
                      <a:pt x="1" y="215"/>
                    </a:lnTo>
                    <a:lnTo>
                      <a:pt x="1" y="192"/>
                    </a:lnTo>
                    <a:lnTo>
                      <a:pt x="0" y="166"/>
                    </a:lnTo>
                    <a:lnTo>
                      <a:pt x="0" y="140"/>
                    </a:lnTo>
                    <a:lnTo>
                      <a:pt x="0" y="113"/>
                    </a:lnTo>
                    <a:lnTo>
                      <a:pt x="1" y="88"/>
                    </a:lnTo>
                    <a:lnTo>
                      <a:pt x="2" y="65"/>
                    </a:lnTo>
                    <a:lnTo>
                      <a:pt x="4" y="44"/>
                    </a:lnTo>
                    <a:lnTo>
                      <a:pt x="8" y="26"/>
                    </a:lnTo>
                    <a:lnTo>
                      <a:pt x="12" y="12"/>
                    </a:lnTo>
                    <a:lnTo>
                      <a:pt x="17" y="4"/>
                    </a:lnTo>
                    <a:lnTo>
                      <a:pt x="24" y="0"/>
                    </a:lnTo>
                    <a:lnTo>
                      <a:pt x="31" y="2"/>
                    </a:lnTo>
                    <a:lnTo>
                      <a:pt x="36" y="5"/>
                    </a:lnTo>
                    <a:lnTo>
                      <a:pt x="42" y="11"/>
                    </a:lnTo>
                    <a:lnTo>
                      <a:pt x="48" y="18"/>
                    </a:lnTo>
                    <a:lnTo>
                      <a:pt x="54" y="26"/>
                    </a:lnTo>
                    <a:lnTo>
                      <a:pt x="58" y="35"/>
                    </a:lnTo>
                    <a:lnTo>
                      <a:pt x="62" y="45"/>
                    </a:lnTo>
                    <a:lnTo>
                      <a:pt x="65" y="56"/>
                    </a:lnTo>
                    <a:lnTo>
                      <a:pt x="69" y="66"/>
                    </a:lnTo>
                    <a:lnTo>
                      <a:pt x="72" y="76"/>
                    </a:lnTo>
                    <a:lnTo>
                      <a:pt x="75" y="86"/>
                    </a:lnTo>
                    <a:lnTo>
                      <a:pt x="76" y="94"/>
                    </a:lnTo>
                    <a:lnTo>
                      <a:pt x="77" y="102"/>
                    </a:lnTo>
                    <a:lnTo>
                      <a:pt x="78" y="106"/>
                    </a:lnTo>
                    <a:lnTo>
                      <a:pt x="79" y="110"/>
                    </a:lnTo>
                    <a:lnTo>
                      <a:pt x="79" y="111"/>
                    </a:lnTo>
                    <a:lnTo>
                      <a:pt x="117" y="178"/>
                    </a:lnTo>
                    <a:lnTo>
                      <a:pt x="94" y="113"/>
                    </a:lnTo>
                    <a:lnTo>
                      <a:pt x="93" y="112"/>
                    </a:lnTo>
                    <a:lnTo>
                      <a:pt x="92" y="109"/>
                    </a:lnTo>
                    <a:lnTo>
                      <a:pt x="91" y="103"/>
                    </a:lnTo>
                    <a:lnTo>
                      <a:pt x="88" y="96"/>
                    </a:lnTo>
                    <a:lnTo>
                      <a:pt x="86" y="88"/>
                    </a:lnTo>
                    <a:lnTo>
                      <a:pt x="83" y="79"/>
                    </a:lnTo>
                    <a:lnTo>
                      <a:pt x="80" y="69"/>
                    </a:lnTo>
                    <a:lnTo>
                      <a:pt x="77" y="60"/>
                    </a:lnTo>
                    <a:lnTo>
                      <a:pt x="75" y="51"/>
                    </a:lnTo>
                    <a:lnTo>
                      <a:pt x="73" y="42"/>
                    </a:lnTo>
                    <a:lnTo>
                      <a:pt x="72" y="34"/>
                    </a:lnTo>
                    <a:lnTo>
                      <a:pt x="71" y="27"/>
                    </a:lnTo>
                    <a:lnTo>
                      <a:pt x="72" y="22"/>
                    </a:lnTo>
                    <a:lnTo>
                      <a:pt x="73" y="19"/>
                    </a:lnTo>
                    <a:lnTo>
                      <a:pt x="77" y="18"/>
                    </a:lnTo>
                    <a:lnTo>
                      <a:pt x="81" y="19"/>
                    </a:lnTo>
                    <a:lnTo>
                      <a:pt x="86" y="22"/>
                    </a:lnTo>
                    <a:lnTo>
                      <a:pt x="91" y="27"/>
                    </a:lnTo>
                    <a:lnTo>
                      <a:pt x="94" y="31"/>
                    </a:lnTo>
                    <a:lnTo>
                      <a:pt x="98" y="37"/>
                    </a:lnTo>
                    <a:lnTo>
                      <a:pt x="102" y="44"/>
                    </a:lnTo>
                    <a:lnTo>
                      <a:pt x="104" y="51"/>
                    </a:lnTo>
                    <a:lnTo>
                      <a:pt x="108" y="58"/>
                    </a:lnTo>
                    <a:lnTo>
                      <a:pt x="111" y="66"/>
                    </a:lnTo>
                    <a:lnTo>
                      <a:pt x="115" y="74"/>
                    </a:lnTo>
                    <a:lnTo>
                      <a:pt x="118" y="83"/>
                    </a:lnTo>
                    <a:lnTo>
                      <a:pt x="122" y="93"/>
                    </a:lnTo>
                    <a:lnTo>
                      <a:pt x="125" y="102"/>
                    </a:lnTo>
                    <a:lnTo>
                      <a:pt x="130" y="111"/>
                    </a:lnTo>
                    <a:lnTo>
                      <a:pt x="134" y="120"/>
                    </a:lnTo>
                    <a:lnTo>
                      <a:pt x="139" y="131"/>
                    </a:lnTo>
                    <a:lnTo>
                      <a:pt x="145" y="140"/>
                    </a:lnTo>
                    <a:lnTo>
                      <a:pt x="155" y="158"/>
                    </a:lnTo>
                    <a:lnTo>
                      <a:pt x="164" y="172"/>
                    </a:lnTo>
                    <a:lnTo>
                      <a:pt x="172" y="184"/>
                    </a:lnTo>
                    <a:lnTo>
                      <a:pt x="178" y="192"/>
                    </a:lnTo>
                    <a:lnTo>
                      <a:pt x="183" y="197"/>
                    </a:lnTo>
                    <a:lnTo>
                      <a:pt x="186" y="201"/>
                    </a:lnTo>
                    <a:lnTo>
                      <a:pt x="189" y="203"/>
                    </a:lnTo>
                    <a:lnTo>
                      <a:pt x="190" y="203"/>
                    </a:lnTo>
                    <a:lnTo>
                      <a:pt x="190" y="204"/>
                    </a:lnTo>
                    <a:lnTo>
                      <a:pt x="190" y="207"/>
                    </a:lnTo>
                    <a:lnTo>
                      <a:pt x="190" y="210"/>
                    </a:lnTo>
                    <a:lnTo>
                      <a:pt x="192" y="215"/>
                    </a:lnTo>
                    <a:lnTo>
                      <a:pt x="194" y="219"/>
                    </a:lnTo>
                    <a:lnTo>
                      <a:pt x="199" y="225"/>
                    </a:lnTo>
                    <a:lnTo>
                      <a:pt x="206" y="231"/>
                    </a:lnTo>
                    <a:lnTo>
                      <a:pt x="215" y="235"/>
                    </a:lnTo>
                    <a:lnTo>
                      <a:pt x="220" y="238"/>
                    </a:lnTo>
                    <a:lnTo>
                      <a:pt x="223" y="237"/>
                    </a:lnTo>
                    <a:lnTo>
                      <a:pt x="225" y="234"/>
                    </a:lnTo>
                    <a:lnTo>
                      <a:pt x="228" y="231"/>
                    </a:lnTo>
                    <a:lnTo>
                      <a:pt x="229" y="226"/>
                    </a:lnTo>
                    <a:lnTo>
                      <a:pt x="229" y="219"/>
                    </a:lnTo>
                    <a:lnTo>
                      <a:pt x="229" y="212"/>
                    </a:lnTo>
                    <a:lnTo>
                      <a:pt x="229" y="205"/>
                    </a:lnTo>
                    <a:lnTo>
                      <a:pt x="228" y="197"/>
                    </a:lnTo>
                    <a:lnTo>
                      <a:pt x="227" y="190"/>
                    </a:lnTo>
                    <a:lnTo>
                      <a:pt x="227" y="184"/>
                    </a:lnTo>
                    <a:lnTo>
                      <a:pt x="225" y="178"/>
                    </a:lnTo>
                    <a:lnTo>
                      <a:pt x="224" y="172"/>
                    </a:lnTo>
                    <a:lnTo>
                      <a:pt x="223" y="167"/>
                    </a:lnTo>
                    <a:lnTo>
                      <a:pt x="222" y="165"/>
                    </a:lnTo>
                    <a:lnTo>
                      <a:pt x="222" y="164"/>
                    </a:lnTo>
                    <a:lnTo>
                      <a:pt x="223" y="163"/>
                    </a:lnTo>
                    <a:lnTo>
                      <a:pt x="223" y="160"/>
                    </a:lnTo>
                    <a:lnTo>
                      <a:pt x="224" y="157"/>
                    </a:lnTo>
                    <a:lnTo>
                      <a:pt x="227" y="152"/>
                    </a:lnTo>
                    <a:lnTo>
                      <a:pt x="229" y="147"/>
                    </a:lnTo>
                    <a:lnTo>
                      <a:pt x="231" y="141"/>
                    </a:lnTo>
                    <a:lnTo>
                      <a:pt x="234" y="134"/>
                    </a:lnTo>
                    <a:lnTo>
                      <a:pt x="237" y="128"/>
                    </a:lnTo>
                    <a:lnTo>
                      <a:pt x="240" y="122"/>
                    </a:lnTo>
                    <a:lnTo>
                      <a:pt x="244" y="118"/>
                    </a:lnTo>
                    <a:lnTo>
                      <a:pt x="247" y="114"/>
                    </a:lnTo>
                    <a:lnTo>
                      <a:pt x="251" y="112"/>
                    </a:lnTo>
                    <a:lnTo>
                      <a:pt x="254" y="111"/>
                    </a:lnTo>
                    <a:lnTo>
                      <a:pt x="259" y="112"/>
                    </a:lnTo>
                    <a:lnTo>
                      <a:pt x="262" y="116"/>
                    </a:lnTo>
                    <a:lnTo>
                      <a:pt x="266" y="121"/>
                    </a:lnTo>
                    <a:lnTo>
                      <a:pt x="269" y="129"/>
                    </a:lnTo>
                    <a:lnTo>
                      <a:pt x="272" y="136"/>
                    </a:lnTo>
                    <a:lnTo>
                      <a:pt x="273" y="143"/>
                    </a:lnTo>
                    <a:lnTo>
                      <a:pt x="274" y="150"/>
                    </a:lnTo>
                    <a:lnTo>
                      <a:pt x="274" y="157"/>
                    </a:lnTo>
                    <a:lnTo>
                      <a:pt x="274" y="164"/>
                    </a:lnTo>
                    <a:lnTo>
                      <a:pt x="273" y="171"/>
                    </a:lnTo>
                    <a:lnTo>
                      <a:pt x="272" y="178"/>
                    </a:lnTo>
                    <a:lnTo>
                      <a:pt x="270" y="186"/>
                    </a:lnTo>
                    <a:lnTo>
                      <a:pt x="268" y="194"/>
                    </a:lnTo>
                    <a:lnTo>
                      <a:pt x="267" y="202"/>
                    </a:lnTo>
                    <a:lnTo>
                      <a:pt x="266" y="211"/>
                    </a:lnTo>
                    <a:lnTo>
                      <a:pt x="266" y="222"/>
                    </a:lnTo>
                    <a:lnTo>
                      <a:pt x="265" y="233"/>
                    </a:lnTo>
                    <a:lnTo>
                      <a:pt x="265" y="246"/>
                    </a:lnTo>
                    <a:lnTo>
                      <a:pt x="266" y="260"/>
                    </a:lnTo>
                    <a:lnTo>
                      <a:pt x="267" y="273"/>
                    </a:lnTo>
                    <a:lnTo>
                      <a:pt x="267" y="286"/>
                    </a:lnTo>
                    <a:lnTo>
                      <a:pt x="267" y="299"/>
                    </a:lnTo>
                    <a:lnTo>
                      <a:pt x="267" y="311"/>
                    </a:lnTo>
                    <a:lnTo>
                      <a:pt x="266" y="322"/>
                    </a:lnTo>
                    <a:lnTo>
                      <a:pt x="265" y="332"/>
                    </a:lnTo>
                    <a:lnTo>
                      <a:pt x="263" y="340"/>
                    </a:lnTo>
                    <a:lnTo>
                      <a:pt x="261" y="348"/>
                    </a:lnTo>
                    <a:lnTo>
                      <a:pt x="260" y="356"/>
                    </a:lnTo>
                    <a:lnTo>
                      <a:pt x="259" y="363"/>
                    </a:lnTo>
                    <a:lnTo>
                      <a:pt x="257" y="369"/>
                    </a:lnTo>
                    <a:lnTo>
                      <a:pt x="255" y="374"/>
                    </a:lnTo>
                    <a:lnTo>
                      <a:pt x="254" y="377"/>
                    </a:lnTo>
                    <a:lnTo>
                      <a:pt x="254" y="379"/>
                    </a:lnTo>
                    <a:lnTo>
                      <a:pt x="253" y="381"/>
                    </a:lnTo>
                    <a:lnTo>
                      <a:pt x="253" y="382"/>
                    </a:lnTo>
                    <a:lnTo>
                      <a:pt x="237" y="445"/>
                    </a:lnTo>
                    <a:lnTo>
                      <a:pt x="295" y="536"/>
                    </a:lnTo>
                    <a:lnTo>
                      <a:pt x="119" y="636"/>
                    </a:lnTo>
                    <a:lnTo>
                      <a:pt x="100" y="566"/>
                    </a:lnTo>
                    <a:close/>
                  </a:path>
                </a:pathLst>
              </a:custGeom>
              <a:solidFill>
                <a:srgbClr val="FFBF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" name="Freeform 207"/>
              <p:cNvSpPr>
                <a:spLocks/>
              </p:cNvSpPr>
              <p:nvPr/>
            </p:nvSpPr>
            <p:spPr bwMode="auto">
              <a:xfrm>
                <a:off x="3200" y="2294"/>
                <a:ext cx="10" cy="66"/>
              </a:xfrm>
              <a:custGeom>
                <a:avLst/>
                <a:gdLst>
                  <a:gd name="T0" fmla="*/ 1 w 20"/>
                  <a:gd name="T1" fmla="*/ 7 h 131"/>
                  <a:gd name="T2" fmla="*/ 0 w 20"/>
                  <a:gd name="T3" fmla="*/ 3 h 131"/>
                  <a:gd name="T4" fmla="*/ 6 w 20"/>
                  <a:gd name="T5" fmla="*/ 131 h 131"/>
                  <a:gd name="T6" fmla="*/ 20 w 20"/>
                  <a:gd name="T7" fmla="*/ 130 h 131"/>
                  <a:gd name="T8" fmla="*/ 13 w 20"/>
                  <a:gd name="T9" fmla="*/ 2 h 131"/>
                  <a:gd name="T10" fmla="*/ 13 w 20"/>
                  <a:gd name="T11" fmla="*/ 0 h 131"/>
                  <a:gd name="T12" fmla="*/ 13 w 20"/>
                  <a:gd name="T13" fmla="*/ 2 h 131"/>
                  <a:gd name="T14" fmla="*/ 13 w 20"/>
                  <a:gd name="T15" fmla="*/ 1 h 131"/>
                  <a:gd name="T16" fmla="*/ 13 w 20"/>
                  <a:gd name="T17" fmla="*/ 0 h 131"/>
                  <a:gd name="T18" fmla="*/ 1 w 20"/>
                  <a:gd name="T19" fmla="*/ 7 h 13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0"/>
                  <a:gd name="T31" fmla="*/ 0 h 131"/>
                  <a:gd name="T32" fmla="*/ 20 w 20"/>
                  <a:gd name="T33" fmla="*/ 131 h 13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0" h="131">
                    <a:moveTo>
                      <a:pt x="1" y="7"/>
                    </a:moveTo>
                    <a:lnTo>
                      <a:pt x="0" y="3"/>
                    </a:lnTo>
                    <a:lnTo>
                      <a:pt x="6" y="131"/>
                    </a:lnTo>
                    <a:lnTo>
                      <a:pt x="20" y="130"/>
                    </a:lnTo>
                    <a:lnTo>
                      <a:pt x="13" y="2"/>
                    </a:lnTo>
                    <a:lnTo>
                      <a:pt x="13" y="0"/>
                    </a:lnTo>
                    <a:lnTo>
                      <a:pt x="13" y="2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" name="Freeform 208"/>
              <p:cNvSpPr>
                <a:spLocks/>
              </p:cNvSpPr>
              <p:nvPr/>
            </p:nvSpPr>
            <p:spPr bwMode="auto">
              <a:xfrm>
                <a:off x="3156" y="2215"/>
                <a:ext cx="50" cy="83"/>
              </a:xfrm>
              <a:custGeom>
                <a:avLst/>
                <a:gdLst>
                  <a:gd name="T0" fmla="*/ 0 w 102"/>
                  <a:gd name="T1" fmla="*/ 3 h 166"/>
                  <a:gd name="T2" fmla="*/ 0 w 102"/>
                  <a:gd name="T3" fmla="*/ 7 h 166"/>
                  <a:gd name="T4" fmla="*/ 90 w 102"/>
                  <a:gd name="T5" fmla="*/ 166 h 166"/>
                  <a:gd name="T6" fmla="*/ 102 w 102"/>
                  <a:gd name="T7" fmla="*/ 159 h 166"/>
                  <a:gd name="T8" fmla="*/ 12 w 102"/>
                  <a:gd name="T9" fmla="*/ 0 h 166"/>
                  <a:gd name="T10" fmla="*/ 13 w 102"/>
                  <a:gd name="T11" fmla="*/ 2 h 166"/>
                  <a:gd name="T12" fmla="*/ 0 w 102"/>
                  <a:gd name="T13" fmla="*/ 3 h 166"/>
                  <a:gd name="T14" fmla="*/ 0 w 102"/>
                  <a:gd name="T15" fmla="*/ 4 h 166"/>
                  <a:gd name="T16" fmla="*/ 0 w 102"/>
                  <a:gd name="T17" fmla="*/ 7 h 166"/>
                  <a:gd name="T18" fmla="*/ 0 w 102"/>
                  <a:gd name="T19" fmla="*/ 3 h 16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2"/>
                  <a:gd name="T31" fmla="*/ 0 h 166"/>
                  <a:gd name="T32" fmla="*/ 102 w 102"/>
                  <a:gd name="T33" fmla="*/ 166 h 16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2" h="166">
                    <a:moveTo>
                      <a:pt x="0" y="3"/>
                    </a:moveTo>
                    <a:lnTo>
                      <a:pt x="0" y="7"/>
                    </a:lnTo>
                    <a:lnTo>
                      <a:pt x="90" y="166"/>
                    </a:lnTo>
                    <a:lnTo>
                      <a:pt x="102" y="159"/>
                    </a:lnTo>
                    <a:lnTo>
                      <a:pt x="12" y="0"/>
                    </a:lnTo>
                    <a:lnTo>
                      <a:pt x="13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" name="Freeform 209"/>
              <p:cNvSpPr>
                <a:spLocks/>
              </p:cNvSpPr>
              <p:nvPr/>
            </p:nvSpPr>
            <p:spPr bwMode="auto">
              <a:xfrm>
                <a:off x="3153" y="2073"/>
                <a:ext cx="15" cy="144"/>
              </a:xfrm>
              <a:custGeom>
                <a:avLst/>
                <a:gdLst>
                  <a:gd name="T0" fmla="*/ 30 w 30"/>
                  <a:gd name="T1" fmla="*/ 0 h 287"/>
                  <a:gd name="T2" fmla="*/ 30 w 30"/>
                  <a:gd name="T3" fmla="*/ 0 h 287"/>
                  <a:gd name="T4" fmla="*/ 18 w 30"/>
                  <a:gd name="T5" fmla="*/ 6 h 287"/>
                  <a:gd name="T6" fmla="*/ 11 w 30"/>
                  <a:gd name="T7" fmla="*/ 17 h 287"/>
                  <a:gd name="T8" fmla="*/ 7 w 30"/>
                  <a:gd name="T9" fmla="*/ 32 h 287"/>
                  <a:gd name="T10" fmla="*/ 4 w 30"/>
                  <a:gd name="T11" fmla="*/ 50 h 287"/>
                  <a:gd name="T12" fmla="*/ 2 w 30"/>
                  <a:gd name="T13" fmla="*/ 72 h 287"/>
                  <a:gd name="T14" fmla="*/ 0 w 30"/>
                  <a:gd name="T15" fmla="*/ 95 h 287"/>
                  <a:gd name="T16" fmla="*/ 0 w 30"/>
                  <a:gd name="T17" fmla="*/ 120 h 287"/>
                  <a:gd name="T18" fmla="*/ 0 w 30"/>
                  <a:gd name="T19" fmla="*/ 147 h 287"/>
                  <a:gd name="T20" fmla="*/ 0 w 30"/>
                  <a:gd name="T21" fmla="*/ 173 h 287"/>
                  <a:gd name="T22" fmla="*/ 0 w 30"/>
                  <a:gd name="T23" fmla="*/ 199 h 287"/>
                  <a:gd name="T24" fmla="*/ 1 w 30"/>
                  <a:gd name="T25" fmla="*/ 223 h 287"/>
                  <a:gd name="T26" fmla="*/ 2 w 30"/>
                  <a:gd name="T27" fmla="*/ 244 h 287"/>
                  <a:gd name="T28" fmla="*/ 2 w 30"/>
                  <a:gd name="T29" fmla="*/ 262 h 287"/>
                  <a:gd name="T30" fmla="*/ 3 w 30"/>
                  <a:gd name="T31" fmla="*/ 276 h 287"/>
                  <a:gd name="T32" fmla="*/ 4 w 30"/>
                  <a:gd name="T33" fmla="*/ 284 h 287"/>
                  <a:gd name="T34" fmla="*/ 4 w 30"/>
                  <a:gd name="T35" fmla="*/ 287 h 287"/>
                  <a:gd name="T36" fmla="*/ 17 w 30"/>
                  <a:gd name="T37" fmla="*/ 286 h 287"/>
                  <a:gd name="T38" fmla="*/ 17 w 30"/>
                  <a:gd name="T39" fmla="*/ 284 h 287"/>
                  <a:gd name="T40" fmla="*/ 16 w 30"/>
                  <a:gd name="T41" fmla="*/ 275 h 287"/>
                  <a:gd name="T42" fmla="*/ 16 w 30"/>
                  <a:gd name="T43" fmla="*/ 261 h 287"/>
                  <a:gd name="T44" fmla="*/ 15 w 30"/>
                  <a:gd name="T45" fmla="*/ 242 h 287"/>
                  <a:gd name="T46" fmla="*/ 14 w 30"/>
                  <a:gd name="T47" fmla="*/ 222 h 287"/>
                  <a:gd name="T48" fmla="*/ 13 w 30"/>
                  <a:gd name="T49" fmla="*/ 199 h 287"/>
                  <a:gd name="T50" fmla="*/ 13 w 30"/>
                  <a:gd name="T51" fmla="*/ 173 h 287"/>
                  <a:gd name="T52" fmla="*/ 13 w 30"/>
                  <a:gd name="T53" fmla="*/ 147 h 287"/>
                  <a:gd name="T54" fmla="*/ 13 w 30"/>
                  <a:gd name="T55" fmla="*/ 120 h 287"/>
                  <a:gd name="T56" fmla="*/ 14 w 30"/>
                  <a:gd name="T57" fmla="*/ 96 h 287"/>
                  <a:gd name="T58" fmla="*/ 15 w 30"/>
                  <a:gd name="T59" fmla="*/ 72 h 287"/>
                  <a:gd name="T60" fmla="*/ 17 w 30"/>
                  <a:gd name="T61" fmla="*/ 51 h 287"/>
                  <a:gd name="T62" fmla="*/ 21 w 30"/>
                  <a:gd name="T63" fmla="*/ 34 h 287"/>
                  <a:gd name="T64" fmla="*/ 24 w 30"/>
                  <a:gd name="T65" fmla="*/ 21 h 287"/>
                  <a:gd name="T66" fmla="*/ 27 w 30"/>
                  <a:gd name="T67" fmla="*/ 15 h 287"/>
                  <a:gd name="T68" fmla="*/ 30 w 30"/>
                  <a:gd name="T69" fmla="*/ 14 h 287"/>
                  <a:gd name="T70" fmla="*/ 30 w 30"/>
                  <a:gd name="T71" fmla="*/ 14 h 287"/>
                  <a:gd name="T72" fmla="*/ 30 w 30"/>
                  <a:gd name="T73" fmla="*/ 0 h 28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0"/>
                  <a:gd name="T112" fmla="*/ 0 h 287"/>
                  <a:gd name="T113" fmla="*/ 30 w 30"/>
                  <a:gd name="T114" fmla="*/ 287 h 28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0" h="287">
                    <a:moveTo>
                      <a:pt x="30" y="0"/>
                    </a:moveTo>
                    <a:lnTo>
                      <a:pt x="30" y="0"/>
                    </a:lnTo>
                    <a:lnTo>
                      <a:pt x="18" y="6"/>
                    </a:lnTo>
                    <a:lnTo>
                      <a:pt x="11" y="17"/>
                    </a:lnTo>
                    <a:lnTo>
                      <a:pt x="7" y="32"/>
                    </a:lnTo>
                    <a:lnTo>
                      <a:pt x="4" y="50"/>
                    </a:lnTo>
                    <a:lnTo>
                      <a:pt x="2" y="72"/>
                    </a:lnTo>
                    <a:lnTo>
                      <a:pt x="0" y="95"/>
                    </a:lnTo>
                    <a:lnTo>
                      <a:pt x="0" y="120"/>
                    </a:lnTo>
                    <a:lnTo>
                      <a:pt x="0" y="147"/>
                    </a:lnTo>
                    <a:lnTo>
                      <a:pt x="0" y="173"/>
                    </a:lnTo>
                    <a:lnTo>
                      <a:pt x="0" y="199"/>
                    </a:lnTo>
                    <a:lnTo>
                      <a:pt x="1" y="223"/>
                    </a:lnTo>
                    <a:lnTo>
                      <a:pt x="2" y="244"/>
                    </a:lnTo>
                    <a:lnTo>
                      <a:pt x="2" y="262"/>
                    </a:lnTo>
                    <a:lnTo>
                      <a:pt x="3" y="276"/>
                    </a:lnTo>
                    <a:lnTo>
                      <a:pt x="4" y="284"/>
                    </a:lnTo>
                    <a:lnTo>
                      <a:pt x="4" y="287"/>
                    </a:lnTo>
                    <a:lnTo>
                      <a:pt x="17" y="286"/>
                    </a:lnTo>
                    <a:lnTo>
                      <a:pt x="17" y="284"/>
                    </a:lnTo>
                    <a:lnTo>
                      <a:pt x="16" y="275"/>
                    </a:lnTo>
                    <a:lnTo>
                      <a:pt x="16" y="261"/>
                    </a:lnTo>
                    <a:lnTo>
                      <a:pt x="15" y="242"/>
                    </a:lnTo>
                    <a:lnTo>
                      <a:pt x="14" y="222"/>
                    </a:lnTo>
                    <a:lnTo>
                      <a:pt x="13" y="199"/>
                    </a:lnTo>
                    <a:lnTo>
                      <a:pt x="13" y="173"/>
                    </a:lnTo>
                    <a:lnTo>
                      <a:pt x="13" y="147"/>
                    </a:lnTo>
                    <a:lnTo>
                      <a:pt x="13" y="120"/>
                    </a:lnTo>
                    <a:lnTo>
                      <a:pt x="14" y="96"/>
                    </a:lnTo>
                    <a:lnTo>
                      <a:pt x="15" y="72"/>
                    </a:lnTo>
                    <a:lnTo>
                      <a:pt x="17" y="51"/>
                    </a:lnTo>
                    <a:lnTo>
                      <a:pt x="21" y="34"/>
                    </a:lnTo>
                    <a:lnTo>
                      <a:pt x="24" y="21"/>
                    </a:lnTo>
                    <a:lnTo>
                      <a:pt x="27" y="15"/>
                    </a:lnTo>
                    <a:lnTo>
                      <a:pt x="30" y="14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" name="Freeform 210"/>
              <p:cNvSpPr>
                <a:spLocks/>
              </p:cNvSpPr>
              <p:nvPr/>
            </p:nvSpPr>
            <p:spPr bwMode="auto">
              <a:xfrm>
                <a:off x="3168" y="2073"/>
                <a:ext cx="32" cy="61"/>
              </a:xfrm>
              <a:custGeom>
                <a:avLst/>
                <a:gdLst>
                  <a:gd name="T0" fmla="*/ 61 w 62"/>
                  <a:gd name="T1" fmla="*/ 116 h 121"/>
                  <a:gd name="T2" fmla="*/ 62 w 62"/>
                  <a:gd name="T3" fmla="*/ 118 h 121"/>
                  <a:gd name="T4" fmla="*/ 62 w 62"/>
                  <a:gd name="T5" fmla="*/ 116 h 121"/>
                  <a:gd name="T6" fmla="*/ 61 w 62"/>
                  <a:gd name="T7" fmla="*/ 112 h 121"/>
                  <a:gd name="T8" fmla="*/ 60 w 62"/>
                  <a:gd name="T9" fmla="*/ 108 h 121"/>
                  <a:gd name="T10" fmla="*/ 59 w 62"/>
                  <a:gd name="T11" fmla="*/ 100 h 121"/>
                  <a:gd name="T12" fmla="*/ 56 w 62"/>
                  <a:gd name="T13" fmla="*/ 91 h 121"/>
                  <a:gd name="T14" fmla="*/ 54 w 62"/>
                  <a:gd name="T15" fmla="*/ 81 h 121"/>
                  <a:gd name="T16" fmla="*/ 51 w 62"/>
                  <a:gd name="T17" fmla="*/ 72 h 121"/>
                  <a:gd name="T18" fmla="*/ 48 w 62"/>
                  <a:gd name="T19" fmla="*/ 60 h 121"/>
                  <a:gd name="T20" fmla="*/ 44 w 62"/>
                  <a:gd name="T21" fmla="*/ 50 h 121"/>
                  <a:gd name="T22" fmla="*/ 40 w 62"/>
                  <a:gd name="T23" fmla="*/ 40 h 121"/>
                  <a:gd name="T24" fmla="*/ 34 w 62"/>
                  <a:gd name="T25" fmla="*/ 30 h 121"/>
                  <a:gd name="T26" fmla="*/ 30 w 62"/>
                  <a:gd name="T27" fmla="*/ 21 h 121"/>
                  <a:gd name="T28" fmla="*/ 23 w 62"/>
                  <a:gd name="T29" fmla="*/ 13 h 121"/>
                  <a:gd name="T30" fmla="*/ 16 w 62"/>
                  <a:gd name="T31" fmla="*/ 7 h 121"/>
                  <a:gd name="T32" fmla="*/ 9 w 62"/>
                  <a:gd name="T33" fmla="*/ 3 h 121"/>
                  <a:gd name="T34" fmla="*/ 0 w 62"/>
                  <a:gd name="T35" fmla="*/ 0 h 121"/>
                  <a:gd name="T36" fmla="*/ 0 w 62"/>
                  <a:gd name="T37" fmla="*/ 14 h 121"/>
                  <a:gd name="T38" fmla="*/ 4 w 62"/>
                  <a:gd name="T39" fmla="*/ 14 h 121"/>
                  <a:gd name="T40" fmla="*/ 9 w 62"/>
                  <a:gd name="T41" fmla="*/ 17 h 121"/>
                  <a:gd name="T42" fmla="*/ 14 w 62"/>
                  <a:gd name="T43" fmla="*/ 21 h 121"/>
                  <a:gd name="T44" fmla="*/ 18 w 62"/>
                  <a:gd name="T45" fmla="*/ 28 h 121"/>
                  <a:gd name="T46" fmla="*/ 24 w 62"/>
                  <a:gd name="T47" fmla="*/ 36 h 121"/>
                  <a:gd name="T48" fmla="*/ 27 w 62"/>
                  <a:gd name="T49" fmla="*/ 45 h 121"/>
                  <a:gd name="T50" fmla="*/ 32 w 62"/>
                  <a:gd name="T51" fmla="*/ 55 h 121"/>
                  <a:gd name="T52" fmla="*/ 36 w 62"/>
                  <a:gd name="T53" fmla="*/ 65 h 121"/>
                  <a:gd name="T54" fmla="*/ 39 w 62"/>
                  <a:gd name="T55" fmla="*/ 75 h 121"/>
                  <a:gd name="T56" fmla="*/ 41 w 62"/>
                  <a:gd name="T57" fmla="*/ 85 h 121"/>
                  <a:gd name="T58" fmla="*/ 44 w 62"/>
                  <a:gd name="T59" fmla="*/ 94 h 121"/>
                  <a:gd name="T60" fmla="*/ 46 w 62"/>
                  <a:gd name="T61" fmla="*/ 102 h 121"/>
                  <a:gd name="T62" fmla="*/ 47 w 62"/>
                  <a:gd name="T63" fmla="*/ 109 h 121"/>
                  <a:gd name="T64" fmla="*/ 48 w 62"/>
                  <a:gd name="T65" fmla="*/ 116 h 121"/>
                  <a:gd name="T66" fmla="*/ 48 w 62"/>
                  <a:gd name="T67" fmla="*/ 118 h 121"/>
                  <a:gd name="T68" fmla="*/ 48 w 62"/>
                  <a:gd name="T69" fmla="*/ 119 h 121"/>
                  <a:gd name="T70" fmla="*/ 49 w 62"/>
                  <a:gd name="T71" fmla="*/ 121 h 121"/>
                  <a:gd name="T72" fmla="*/ 48 w 62"/>
                  <a:gd name="T73" fmla="*/ 119 h 121"/>
                  <a:gd name="T74" fmla="*/ 49 w 62"/>
                  <a:gd name="T75" fmla="*/ 120 h 121"/>
                  <a:gd name="T76" fmla="*/ 49 w 62"/>
                  <a:gd name="T77" fmla="*/ 121 h 121"/>
                  <a:gd name="T78" fmla="*/ 61 w 62"/>
                  <a:gd name="T79" fmla="*/ 116 h 12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62"/>
                  <a:gd name="T121" fmla="*/ 0 h 121"/>
                  <a:gd name="T122" fmla="*/ 62 w 62"/>
                  <a:gd name="T123" fmla="*/ 121 h 12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62" h="121">
                    <a:moveTo>
                      <a:pt x="61" y="116"/>
                    </a:moveTo>
                    <a:lnTo>
                      <a:pt x="62" y="118"/>
                    </a:lnTo>
                    <a:lnTo>
                      <a:pt x="62" y="116"/>
                    </a:lnTo>
                    <a:lnTo>
                      <a:pt x="61" y="112"/>
                    </a:lnTo>
                    <a:lnTo>
                      <a:pt x="60" y="108"/>
                    </a:lnTo>
                    <a:lnTo>
                      <a:pt x="59" y="100"/>
                    </a:lnTo>
                    <a:lnTo>
                      <a:pt x="56" y="91"/>
                    </a:lnTo>
                    <a:lnTo>
                      <a:pt x="54" y="81"/>
                    </a:lnTo>
                    <a:lnTo>
                      <a:pt x="51" y="72"/>
                    </a:lnTo>
                    <a:lnTo>
                      <a:pt x="48" y="60"/>
                    </a:lnTo>
                    <a:lnTo>
                      <a:pt x="44" y="50"/>
                    </a:lnTo>
                    <a:lnTo>
                      <a:pt x="40" y="40"/>
                    </a:lnTo>
                    <a:lnTo>
                      <a:pt x="34" y="30"/>
                    </a:lnTo>
                    <a:lnTo>
                      <a:pt x="30" y="21"/>
                    </a:lnTo>
                    <a:lnTo>
                      <a:pt x="23" y="13"/>
                    </a:lnTo>
                    <a:lnTo>
                      <a:pt x="16" y="7"/>
                    </a:lnTo>
                    <a:lnTo>
                      <a:pt x="9" y="3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4" y="14"/>
                    </a:lnTo>
                    <a:lnTo>
                      <a:pt x="9" y="17"/>
                    </a:lnTo>
                    <a:lnTo>
                      <a:pt x="14" y="21"/>
                    </a:lnTo>
                    <a:lnTo>
                      <a:pt x="18" y="28"/>
                    </a:lnTo>
                    <a:lnTo>
                      <a:pt x="24" y="36"/>
                    </a:lnTo>
                    <a:lnTo>
                      <a:pt x="27" y="45"/>
                    </a:lnTo>
                    <a:lnTo>
                      <a:pt x="32" y="55"/>
                    </a:lnTo>
                    <a:lnTo>
                      <a:pt x="36" y="65"/>
                    </a:lnTo>
                    <a:lnTo>
                      <a:pt x="39" y="75"/>
                    </a:lnTo>
                    <a:lnTo>
                      <a:pt x="41" y="85"/>
                    </a:lnTo>
                    <a:lnTo>
                      <a:pt x="44" y="94"/>
                    </a:lnTo>
                    <a:lnTo>
                      <a:pt x="46" y="102"/>
                    </a:lnTo>
                    <a:lnTo>
                      <a:pt x="47" y="109"/>
                    </a:lnTo>
                    <a:lnTo>
                      <a:pt x="48" y="116"/>
                    </a:lnTo>
                    <a:lnTo>
                      <a:pt x="48" y="118"/>
                    </a:lnTo>
                    <a:lnTo>
                      <a:pt x="48" y="119"/>
                    </a:lnTo>
                    <a:lnTo>
                      <a:pt x="49" y="121"/>
                    </a:lnTo>
                    <a:lnTo>
                      <a:pt x="48" y="119"/>
                    </a:lnTo>
                    <a:lnTo>
                      <a:pt x="49" y="120"/>
                    </a:lnTo>
                    <a:lnTo>
                      <a:pt x="49" y="121"/>
                    </a:lnTo>
                    <a:lnTo>
                      <a:pt x="61" y="1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" name="Freeform 211"/>
              <p:cNvSpPr>
                <a:spLocks/>
              </p:cNvSpPr>
              <p:nvPr/>
            </p:nvSpPr>
            <p:spPr bwMode="auto">
              <a:xfrm>
                <a:off x="3193" y="2131"/>
                <a:ext cx="34" cy="62"/>
              </a:xfrm>
              <a:custGeom>
                <a:avLst/>
                <a:gdLst>
                  <a:gd name="T0" fmla="*/ 38 w 68"/>
                  <a:gd name="T1" fmla="*/ 71 h 124"/>
                  <a:gd name="T2" fmla="*/ 50 w 68"/>
                  <a:gd name="T3" fmla="*/ 66 h 124"/>
                  <a:gd name="T4" fmla="*/ 12 w 68"/>
                  <a:gd name="T5" fmla="*/ 0 h 124"/>
                  <a:gd name="T6" fmla="*/ 0 w 68"/>
                  <a:gd name="T7" fmla="*/ 5 h 124"/>
                  <a:gd name="T8" fmla="*/ 38 w 68"/>
                  <a:gd name="T9" fmla="*/ 72 h 124"/>
                  <a:gd name="T10" fmla="*/ 50 w 68"/>
                  <a:gd name="T11" fmla="*/ 66 h 124"/>
                  <a:gd name="T12" fmla="*/ 38 w 68"/>
                  <a:gd name="T13" fmla="*/ 72 h 124"/>
                  <a:gd name="T14" fmla="*/ 68 w 68"/>
                  <a:gd name="T15" fmla="*/ 124 h 124"/>
                  <a:gd name="T16" fmla="*/ 50 w 68"/>
                  <a:gd name="T17" fmla="*/ 66 h 124"/>
                  <a:gd name="T18" fmla="*/ 38 w 68"/>
                  <a:gd name="T19" fmla="*/ 71 h 12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8"/>
                  <a:gd name="T31" fmla="*/ 0 h 124"/>
                  <a:gd name="T32" fmla="*/ 68 w 68"/>
                  <a:gd name="T33" fmla="*/ 124 h 12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8" h="124">
                    <a:moveTo>
                      <a:pt x="38" y="71"/>
                    </a:moveTo>
                    <a:lnTo>
                      <a:pt x="50" y="66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38" y="72"/>
                    </a:lnTo>
                    <a:lnTo>
                      <a:pt x="50" y="66"/>
                    </a:lnTo>
                    <a:lnTo>
                      <a:pt x="38" y="72"/>
                    </a:lnTo>
                    <a:lnTo>
                      <a:pt x="68" y="124"/>
                    </a:lnTo>
                    <a:lnTo>
                      <a:pt x="50" y="66"/>
                    </a:lnTo>
                    <a:lnTo>
                      <a:pt x="38" y="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" name="Freeform 212"/>
              <p:cNvSpPr>
                <a:spLocks/>
              </p:cNvSpPr>
              <p:nvPr/>
            </p:nvSpPr>
            <p:spPr bwMode="auto">
              <a:xfrm>
                <a:off x="3201" y="2132"/>
                <a:ext cx="17" cy="35"/>
              </a:xfrm>
              <a:custGeom>
                <a:avLst/>
                <a:gdLst>
                  <a:gd name="T0" fmla="*/ 0 w 35"/>
                  <a:gd name="T1" fmla="*/ 5 h 69"/>
                  <a:gd name="T2" fmla="*/ 0 w 35"/>
                  <a:gd name="T3" fmla="*/ 5 h 69"/>
                  <a:gd name="T4" fmla="*/ 23 w 35"/>
                  <a:gd name="T5" fmla="*/ 69 h 69"/>
                  <a:gd name="T6" fmla="*/ 35 w 35"/>
                  <a:gd name="T7" fmla="*/ 64 h 69"/>
                  <a:gd name="T8" fmla="*/ 12 w 35"/>
                  <a:gd name="T9" fmla="*/ 0 h 69"/>
                  <a:gd name="T10" fmla="*/ 12 w 35"/>
                  <a:gd name="T11" fmla="*/ 0 h 69"/>
                  <a:gd name="T12" fmla="*/ 0 w 35"/>
                  <a:gd name="T13" fmla="*/ 5 h 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"/>
                  <a:gd name="T22" fmla="*/ 0 h 69"/>
                  <a:gd name="T23" fmla="*/ 35 w 35"/>
                  <a:gd name="T24" fmla="*/ 69 h 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" h="69">
                    <a:moveTo>
                      <a:pt x="0" y="5"/>
                    </a:moveTo>
                    <a:lnTo>
                      <a:pt x="0" y="5"/>
                    </a:lnTo>
                    <a:lnTo>
                      <a:pt x="23" y="69"/>
                    </a:lnTo>
                    <a:lnTo>
                      <a:pt x="35" y="64"/>
                    </a:lnTo>
                    <a:lnTo>
                      <a:pt x="12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" name="Freeform 213"/>
              <p:cNvSpPr>
                <a:spLocks/>
              </p:cNvSpPr>
              <p:nvPr/>
            </p:nvSpPr>
            <p:spPr bwMode="auto">
              <a:xfrm>
                <a:off x="3189" y="2082"/>
                <a:ext cx="17" cy="52"/>
              </a:xfrm>
              <a:custGeom>
                <a:avLst/>
                <a:gdLst>
                  <a:gd name="T0" fmla="*/ 19 w 35"/>
                  <a:gd name="T1" fmla="*/ 2 h 104"/>
                  <a:gd name="T2" fmla="*/ 19 w 35"/>
                  <a:gd name="T3" fmla="*/ 2 h 104"/>
                  <a:gd name="T4" fmla="*/ 12 w 35"/>
                  <a:gd name="T5" fmla="*/ 0 h 104"/>
                  <a:gd name="T6" fmla="*/ 5 w 35"/>
                  <a:gd name="T7" fmla="*/ 2 h 104"/>
                  <a:gd name="T8" fmla="*/ 0 w 35"/>
                  <a:gd name="T9" fmla="*/ 8 h 104"/>
                  <a:gd name="T10" fmla="*/ 0 w 35"/>
                  <a:gd name="T11" fmla="*/ 15 h 104"/>
                  <a:gd name="T12" fmla="*/ 0 w 35"/>
                  <a:gd name="T13" fmla="*/ 23 h 104"/>
                  <a:gd name="T14" fmla="*/ 1 w 35"/>
                  <a:gd name="T15" fmla="*/ 31 h 104"/>
                  <a:gd name="T16" fmla="*/ 4 w 35"/>
                  <a:gd name="T17" fmla="*/ 40 h 104"/>
                  <a:gd name="T18" fmla="*/ 6 w 35"/>
                  <a:gd name="T19" fmla="*/ 51 h 104"/>
                  <a:gd name="T20" fmla="*/ 10 w 35"/>
                  <a:gd name="T21" fmla="*/ 60 h 104"/>
                  <a:gd name="T22" fmla="*/ 12 w 35"/>
                  <a:gd name="T23" fmla="*/ 69 h 104"/>
                  <a:gd name="T24" fmla="*/ 14 w 35"/>
                  <a:gd name="T25" fmla="*/ 78 h 104"/>
                  <a:gd name="T26" fmla="*/ 16 w 35"/>
                  <a:gd name="T27" fmla="*/ 86 h 104"/>
                  <a:gd name="T28" fmla="*/ 19 w 35"/>
                  <a:gd name="T29" fmla="*/ 93 h 104"/>
                  <a:gd name="T30" fmla="*/ 21 w 35"/>
                  <a:gd name="T31" fmla="*/ 99 h 104"/>
                  <a:gd name="T32" fmla="*/ 22 w 35"/>
                  <a:gd name="T33" fmla="*/ 102 h 104"/>
                  <a:gd name="T34" fmla="*/ 23 w 35"/>
                  <a:gd name="T35" fmla="*/ 104 h 104"/>
                  <a:gd name="T36" fmla="*/ 35 w 35"/>
                  <a:gd name="T37" fmla="*/ 99 h 104"/>
                  <a:gd name="T38" fmla="*/ 35 w 35"/>
                  <a:gd name="T39" fmla="*/ 98 h 104"/>
                  <a:gd name="T40" fmla="*/ 33 w 35"/>
                  <a:gd name="T41" fmla="*/ 94 h 104"/>
                  <a:gd name="T42" fmla="*/ 31 w 35"/>
                  <a:gd name="T43" fmla="*/ 90 h 104"/>
                  <a:gd name="T44" fmla="*/ 29 w 35"/>
                  <a:gd name="T45" fmla="*/ 83 h 104"/>
                  <a:gd name="T46" fmla="*/ 27 w 35"/>
                  <a:gd name="T47" fmla="*/ 75 h 104"/>
                  <a:gd name="T48" fmla="*/ 23 w 35"/>
                  <a:gd name="T49" fmla="*/ 66 h 104"/>
                  <a:gd name="T50" fmla="*/ 21 w 35"/>
                  <a:gd name="T51" fmla="*/ 56 h 104"/>
                  <a:gd name="T52" fmla="*/ 19 w 35"/>
                  <a:gd name="T53" fmla="*/ 46 h 104"/>
                  <a:gd name="T54" fmla="*/ 16 w 35"/>
                  <a:gd name="T55" fmla="*/ 37 h 104"/>
                  <a:gd name="T56" fmla="*/ 14 w 35"/>
                  <a:gd name="T57" fmla="*/ 29 h 104"/>
                  <a:gd name="T58" fmla="*/ 13 w 35"/>
                  <a:gd name="T59" fmla="*/ 21 h 104"/>
                  <a:gd name="T60" fmla="*/ 13 w 35"/>
                  <a:gd name="T61" fmla="*/ 15 h 104"/>
                  <a:gd name="T62" fmla="*/ 14 w 35"/>
                  <a:gd name="T63" fmla="*/ 11 h 104"/>
                  <a:gd name="T64" fmla="*/ 13 w 35"/>
                  <a:gd name="T65" fmla="*/ 11 h 104"/>
                  <a:gd name="T66" fmla="*/ 12 w 35"/>
                  <a:gd name="T67" fmla="*/ 13 h 104"/>
                  <a:gd name="T68" fmla="*/ 13 w 35"/>
                  <a:gd name="T69" fmla="*/ 13 h 104"/>
                  <a:gd name="T70" fmla="*/ 13 w 35"/>
                  <a:gd name="T71" fmla="*/ 13 h 104"/>
                  <a:gd name="T72" fmla="*/ 19 w 35"/>
                  <a:gd name="T73" fmla="*/ 2 h 10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5"/>
                  <a:gd name="T112" fmla="*/ 0 h 104"/>
                  <a:gd name="T113" fmla="*/ 35 w 35"/>
                  <a:gd name="T114" fmla="*/ 104 h 10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5" h="104">
                    <a:moveTo>
                      <a:pt x="19" y="2"/>
                    </a:moveTo>
                    <a:lnTo>
                      <a:pt x="19" y="2"/>
                    </a:lnTo>
                    <a:lnTo>
                      <a:pt x="12" y="0"/>
                    </a:lnTo>
                    <a:lnTo>
                      <a:pt x="5" y="2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0" y="23"/>
                    </a:lnTo>
                    <a:lnTo>
                      <a:pt x="1" y="31"/>
                    </a:lnTo>
                    <a:lnTo>
                      <a:pt x="4" y="40"/>
                    </a:lnTo>
                    <a:lnTo>
                      <a:pt x="6" y="51"/>
                    </a:lnTo>
                    <a:lnTo>
                      <a:pt x="10" y="60"/>
                    </a:lnTo>
                    <a:lnTo>
                      <a:pt x="12" y="69"/>
                    </a:lnTo>
                    <a:lnTo>
                      <a:pt x="14" y="78"/>
                    </a:lnTo>
                    <a:lnTo>
                      <a:pt x="16" y="86"/>
                    </a:lnTo>
                    <a:lnTo>
                      <a:pt x="19" y="93"/>
                    </a:lnTo>
                    <a:lnTo>
                      <a:pt x="21" y="99"/>
                    </a:lnTo>
                    <a:lnTo>
                      <a:pt x="22" y="102"/>
                    </a:lnTo>
                    <a:lnTo>
                      <a:pt x="23" y="104"/>
                    </a:lnTo>
                    <a:lnTo>
                      <a:pt x="35" y="99"/>
                    </a:lnTo>
                    <a:lnTo>
                      <a:pt x="35" y="98"/>
                    </a:lnTo>
                    <a:lnTo>
                      <a:pt x="33" y="94"/>
                    </a:lnTo>
                    <a:lnTo>
                      <a:pt x="31" y="90"/>
                    </a:lnTo>
                    <a:lnTo>
                      <a:pt x="29" y="83"/>
                    </a:lnTo>
                    <a:lnTo>
                      <a:pt x="27" y="75"/>
                    </a:lnTo>
                    <a:lnTo>
                      <a:pt x="23" y="66"/>
                    </a:lnTo>
                    <a:lnTo>
                      <a:pt x="21" y="56"/>
                    </a:lnTo>
                    <a:lnTo>
                      <a:pt x="19" y="46"/>
                    </a:lnTo>
                    <a:lnTo>
                      <a:pt x="16" y="37"/>
                    </a:lnTo>
                    <a:lnTo>
                      <a:pt x="14" y="29"/>
                    </a:lnTo>
                    <a:lnTo>
                      <a:pt x="13" y="21"/>
                    </a:lnTo>
                    <a:lnTo>
                      <a:pt x="13" y="15"/>
                    </a:lnTo>
                    <a:lnTo>
                      <a:pt x="14" y="11"/>
                    </a:lnTo>
                    <a:lnTo>
                      <a:pt x="13" y="11"/>
                    </a:lnTo>
                    <a:lnTo>
                      <a:pt x="12" y="13"/>
                    </a:lnTo>
                    <a:lnTo>
                      <a:pt x="13" y="13"/>
                    </a:lnTo>
                    <a:lnTo>
                      <a:pt x="19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1" name="Freeform 214"/>
              <p:cNvSpPr>
                <a:spLocks/>
              </p:cNvSpPr>
              <p:nvPr/>
            </p:nvSpPr>
            <p:spPr bwMode="auto">
              <a:xfrm>
                <a:off x="3195" y="2084"/>
                <a:ext cx="37" cy="64"/>
              </a:xfrm>
              <a:custGeom>
                <a:avLst/>
                <a:gdLst>
                  <a:gd name="T0" fmla="*/ 73 w 73"/>
                  <a:gd name="T1" fmla="*/ 122 h 129"/>
                  <a:gd name="T2" fmla="*/ 73 w 73"/>
                  <a:gd name="T3" fmla="*/ 122 h 129"/>
                  <a:gd name="T4" fmla="*/ 67 w 73"/>
                  <a:gd name="T5" fmla="*/ 113 h 129"/>
                  <a:gd name="T6" fmla="*/ 62 w 73"/>
                  <a:gd name="T7" fmla="*/ 104 h 129"/>
                  <a:gd name="T8" fmla="*/ 58 w 73"/>
                  <a:gd name="T9" fmla="*/ 93 h 129"/>
                  <a:gd name="T10" fmla="*/ 54 w 73"/>
                  <a:gd name="T11" fmla="*/ 85 h 129"/>
                  <a:gd name="T12" fmla="*/ 50 w 73"/>
                  <a:gd name="T13" fmla="*/ 76 h 129"/>
                  <a:gd name="T14" fmla="*/ 46 w 73"/>
                  <a:gd name="T15" fmla="*/ 67 h 129"/>
                  <a:gd name="T16" fmla="*/ 43 w 73"/>
                  <a:gd name="T17" fmla="*/ 58 h 129"/>
                  <a:gd name="T18" fmla="*/ 39 w 73"/>
                  <a:gd name="T19" fmla="*/ 50 h 129"/>
                  <a:gd name="T20" fmla="*/ 36 w 73"/>
                  <a:gd name="T21" fmla="*/ 42 h 129"/>
                  <a:gd name="T22" fmla="*/ 33 w 73"/>
                  <a:gd name="T23" fmla="*/ 34 h 129"/>
                  <a:gd name="T24" fmla="*/ 29 w 73"/>
                  <a:gd name="T25" fmla="*/ 27 h 129"/>
                  <a:gd name="T26" fmla="*/ 25 w 73"/>
                  <a:gd name="T27" fmla="*/ 20 h 129"/>
                  <a:gd name="T28" fmla="*/ 22 w 73"/>
                  <a:gd name="T29" fmla="*/ 14 h 129"/>
                  <a:gd name="T30" fmla="*/ 17 w 73"/>
                  <a:gd name="T31" fmla="*/ 9 h 129"/>
                  <a:gd name="T32" fmla="*/ 13 w 73"/>
                  <a:gd name="T33" fmla="*/ 4 h 129"/>
                  <a:gd name="T34" fmla="*/ 6 w 73"/>
                  <a:gd name="T35" fmla="*/ 0 h 129"/>
                  <a:gd name="T36" fmla="*/ 0 w 73"/>
                  <a:gd name="T37" fmla="*/ 11 h 129"/>
                  <a:gd name="T38" fmla="*/ 3 w 73"/>
                  <a:gd name="T39" fmla="*/ 13 h 129"/>
                  <a:gd name="T40" fmla="*/ 8 w 73"/>
                  <a:gd name="T41" fmla="*/ 16 h 129"/>
                  <a:gd name="T42" fmla="*/ 11 w 73"/>
                  <a:gd name="T43" fmla="*/ 21 h 129"/>
                  <a:gd name="T44" fmla="*/ 15 w 73"/>
                  <a:gd name="T45" fmla="*/ 27 h 129"/>
                  <a:gd name="T46" fmla="*/ 18 w 73"/>
                  <a:gd name="T47" fmla="*/ 32 h 129"/>
                  <a:gd name="T48" fmla="*/ 21 w 73"/>
                  <a:gd name="T49" fmla="*/ 39 h 129"/>
                  <a:gd name="T50" fmla="*/ 24 w 73"/>
                  <a:gd name="T51" fmla="*/ 46 h 129"/>
                  <a:gd name="T52" fmla="*/ 28 w 73"/>
                  <a:gd name="T53" fmla="*/ 54 h 129"/>
                  <a:gd name="T54" fmla="*/ 31 w 73"/>
                  <a:gd name="T55" fmla="*/ 62 h 129"/>
                  <a:gd name="T56" fmla="*/ 35 w 73"/>
                  <a:gd name="T57" fmla="*/ 72 h 129"/>
                  <a:gd name="T58" fmla="*/ 38 w 73"/>
                  <a:gd name="T59" fmla="*/ 81 h 129"/>
                  <a:gd name="T60" fmla="*/ 41 w 73"/>
                  <a:gd name="T61" fmla="*/ 90 h 129"/>
                  <a:gd name="T62" fmla="*/ 46 w 73"/>
                  <a:gd name="T63" fmla="*/ 99 h 129"/>
                  <a:gd name="T64" fmla="*/ 51 w 73"/>
                  <a:gd name="T65" fmla="*/ 108 h 129"/>
                  <a:gd name="T66" fmla="*/ 55 w 73"/>
                  <a:gd name="T67" fmla="*/ 119 h 129"/>
                  <a:gd name="T68" fmla="*/ 61 w 73"/>
                  <a:gd name="T69" fmla="*/ 129 h 129"/>
                  <a:gd name="T70" fmla="*/ 61 w 73"/>
                  <a:gd name="T71" fmla="*/ 129 h 129"/>
                  <a:gd name="T72" fmla="*/ 73 w 73"/>
                  <a:gd name="T73" fmla="*/ 122 h 12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3"/>
                  <a:gd name="T112" fmla="*/ 0 h 129"/>
                  <a:gd name="T113" fmla="*/ 73 w 73"/>
                  <a:gd name="T114" fmla="*/ 129 h 12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3" h="129">
                    <a:moveTo>
                      <a:pt x="73" y="122"/>
                    </a:moveTo>
                    <a:lnTo>
                      <a:pt x="73" y="122"/>
                    </a:lnTo>
                    <a:lnTo>
                      <a:pt x="67" y="113"/>
                    </a:lnTo>
                    <a:lnTo>
                      <a:pt x="62" y="104"/>
                    </a:lnTo>
                    <a:lnTo>
                      <a:pt x="58" y="93"/>
                    </a:lnTo>
                    <a:lnTo>
                      <a:pt x="54" y="85"/>
                    </a:lnTo>
                    <a:lnTo>
                      <a:pt x="50" y="76"/>
                    </a:lnTo>
                    <a:lnTo>
                      <a:pt x="46" y="67"/>
                    </a:lnTo>
                    <a:lnTo>
                      <a:pt x="43" y="58"/>
                    </a:lnTo>
                    <a:lnTo>
                      <a:pt x="39" y="50"/>
                    </a:lnTo>
                    <a:lnTo>
                      <a:pt x="36" y="42"/>
                    </a:lnTo>
                    <a:lnTo>
                      <a:pt x="33" y="34"/>
                    </a:lnTo>
                    <a:lnTo>
                      <a:pt x="29" y="27"/>
                    </a:lnTo>
                    <a:lnTo>
                      <a:pt x="25" y="20"/>
                    </a:lnTo>
                    <a:lnTo>
                      <a:pt x="22" y="14"/>
                    </a:lnTo>
                    <a:lnTo>
                      <a:pt x="17" y="9"/>
                    </a:lnTo>
                    <a:lnTo>
                      <a:pt x="13" y="4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3" y="13"/>
                    </a:lnTo>
                    <a:lnTo>
                      <a:pt x="8" y="16"/>
                    </a:lnTo>
                    <a:lnTo>
                      <a:pt x="11" y="21"/>
                    </a:lnTo>
                    <a:lnTo>
                      <a:pt x="15" y="27"/>
                    </a:lnTo>
                    <a:lnTo>
                      <a:pt x="18" y="32"/>
                    </a:lnTo>
                    <a:lnTo>
                      <a:pt x="21" y="39"/>
                    </a:lnTo>
                    <a:lnTo>
                      <a:pt x="24" y="46"/>
                    </a:lnTo>
                    <a:lnTo>
                      <a:pt x="28" y="54"/>
                    </a:lnTo>
                    <a:lnTo>
                      <a:pt x="31" y="62"/>
                    </a:lnTo>
                    <a:lnTo>
                      <a:pt x="35" y="72"/>
                    </a:lnTo>
                    <a:lnTo>
                      <a:pt x="38" y="81"/>
                    </a:lnTo>
                    <a:lnTo>
                      <a:pt x="41" y="90"/>
                    </a:lnTo>
                    <a:lnTo>
                      <a:pt x="46" y="99"/>
                    </a:lnTo>
                    <a:lnTo>
                      <a:pt x="51" y="108"/>
                    </a:lnTo>
                    <a:lnTo>
                      <a:pt x="55" y="119"/>
                    </a:lnTo>
                    <a:lnTo>
                      <a:pt x="61" y="129"/>
                    </a:lnTo>
                    <a:lnTo>
                      <a:pt x="73" y="1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2" name="Freeform 215"/>
              <p:cNvSpPr>
                <a:spLocks/>
              </p:cNvSpPr>
              <p:nvPr/>
            </p:nvSpPr>
            <p:spPr bwMode="auto">
              <a:xfrm>
                <a:off x="3226" y="2145"/>
                <a:ext cx="29" cy="36"/>
              </a:xfrm>
              <a:custGeom>
                <a:avLst/>
                <a:gdLst>
                  <a:gd name="T0" fmla="*/ 56 w 58"/>
                  <a:gd name="T1" fmla="*/ 68 h 73"/>
                  <a:gd name="T2" fmla="*/ 54 w 58"/>
                  <a:gd name="T3" fmla="*/ 63 h 73"/>
                  <a:gd name="T4" fmla="*/ 54 w 58"/>
                  <a:gd name="T5" fmla="*/ 63 h 73"/>
                  <a:gd name="T6" fmla="*/ 52 w 58"/>
                  <a:gd name="T7" fmla="*/ 60 h 73"/>
                  <a:gd name="T8" fmla="*/ 48 w 58"/>
                  <a:gd name="T9" fmla="*/ 57 h 73"/>
                  <a:gd name="T10" fmla="*/ 44 w 58"/>
                  <a:gd name="T11" fmla="*/ 51 h 73"/>
                  <a:gd name="T12" fmla="*/ 38 w 58"/>
                  <a:gd name="T13" fmla="*/ 44 h 73"/>
                  <a:gd name="T14" fmla="*/ 31 w 58"/>
                  <a:gd name="T15" fmla="*/ 33 h 73"/>
                  <a:gd name="T16" fmla="*/ 22 w 58"/>
                  <a:gd name="T17" fmla="*/ 19 h 73"/>
                  <a:gd name="T18" fmla="*/ 12 w 58"/>
                  <a:gd name="T19" fmla="*/ 0 h 73"/>
                  <a:gd name="T20" fmla="*/ 0 w 58"/>
                  <a:gd name="T21" fmla="*/ 7 h 73"/>
                  <a:gd name="T22" fmla="*/ 10 w 58"/>
                  <a:gd name="T23" fmla="*/ 26 h 73"/>
                  <a:gd name="T24" fmla="*/ 20 w 58"/>
                  <a:gd name="T25" fmla="*/ 39 h 73"/>
                  <a:gd name="T26" fmla="*/ 28 w 58"/>
                  <a:gd name="T27" fmla="*/ 51 h 73"/>
                  <a:gd name="T28" fmla="*/ 35 w 58"/>
                  <a:gd name="T29" fmla="*/ 60 h 73"/>
                  <a:gd name="T30" fmla="*/ 39 w 58"/>
                  <a:gd name="T31" fmla="*/ 65 h 73"/>
                  <a:gd name="T32" fmla="*/ 43 w 58"/>
                  <a:gd name="T33" fmla="*/ 69 h 73"/>
                  <a:gd name="T34" fmla="*/ 45 w 58"/>
                  <a:gd name="T35" fmla="*/ 72 h 73"/>
                  <a:gd name="T36" fmla="*/ 46 w 58"/>
                  <a:gd name="T37" fmla="*/ 73 h 73"/>
                  <a:gd name="T38" fmla="*/ 44 w 58"/>
                  <a:gd name="T39" fmla="*/ 67 h 73"/>
                  <a:gd name="T40" fmla="*/ 56 w 58"/>
                  <a:gd name="T41" fmla="*/ 68 h 73"/>
                  <a:gd name="T42" fmla="*/ 58 w 58"/>
                  <a:gd name="T43" fmla="*/ 65 h 73"/>
                  <a:gd name="T44" fmla="*/ 54 w 58"/>
                  <a:gd name="T45" fmla="*/ 63 h 73"/>
                  <a:gd name="T46" fmla="*/ 56 w 58"/>
                  <a:gd name="T47" fmla="*/ 68 h 7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8"/>
                  <a:gd name="T73" fmla="*/ 0 h 73"/>
                  <a:gd name="T74" fmla="*/ 58 w 58"/>
                  <a:gd name="T75" fmla="*/ 73 h 7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8" h="73">
                    <a:moveTo>
                      <a:pt x="56" y="68"/>
                    </a:moveTo>
                    <a:lnTo>
                      <a:pt x="54" y="63"/>
                    </a:lnTo>
                    <a:lnTo>
                      <a:pt x="52" y="60"/>
                    </a:lnTo>
                    <a:lnTo>
                      <a:pt x="48" y="57"/>
                    </a:lnTo>
                    <a:lnTo>
                      <a:pt x="44" y="51"/>
                    </a:lnTo>
                    <a:lnTo>
                      <a:pt x="38" y="44"/>
                    </a:lnTo>
                    <a:lnTo>
                      <a:pt x="31" y="33"/>
                    </a:lnTo>
                    <a:lnTo>
                      <a:pt x="22" y="19"/>
                    </a:lnTo>
                    <a:lnTo>
                      <a:pt x="12" y="0"/>
                    </a:lnTo>
                    <a:lnTo>
                      <a:pt x="0" y="7"/>
                    </a:lnTo>
                    <a:lnTo>
                      <a:pt x="10" y="26"/>
                    </a:lnTo>
                    <a:lnTo>
                      <a:pt x="20" y="39"/>
                    </a:lnTo>
                    <a:lnTo>
                      <a:pt x="28" y="51"/>
                    </a:lnTo>
                    <a:lnTo>
                      <a:pt x="35" y="60"/>
                    </a:lnTo>
                    <a:lnTo>
                      <a:pt x="39" y="65"/>
                    </a:lnTo>
                    <a:lnTo>
                      <a:pt x="43" y="69"/>
                    </a:lnTo>
                    <a:lnTo>
                      <a:pt x="45" y="72"/>
                    </a:lnTo>
                    <a:lnTo>
                      <a:pt x="46" y="73"/>
                    </a:lnTo>
                    <a:lnTo>
                      <a:pt x="44" y="67"/>
                    </a:lnTo>
                    <a:lnTo>
                      <a:pt x="56" y="68"/>
                    </a:lnTo>
                    <a:lnTo>
                      <a:pt x="58" y="65"/>
                    </a:lnTo>
                    <a:lnTo>
                      <a:pt x="54" y="63"/>
                    </a:lnTo>
                    <a:lnTo>
                      <a:pt x="56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3" name="Freeform 216"/>
              <p:cNvSpPr>
                <a:spLocks/>
              </p:cNvSpPr>
              <p:nvPr/>
            </p:nvSpPr>
            <p:spPr bwMode="auto">
              <a:xfrm>
                <a:off x="3248" y="2178"/>
                <a:ext cx="17" cy="19"/>
              </a:xfrm>
              <a:custGeom>
                <a:avLst/>
                <a:gdLst>
                  <a:gd name="T0" fmla="*/ 34 w 34"/>
                  <a:gd name="T1" fmla="*/ 28 h 38"/>
                  <a:gd name="T2" fmla="*/ 34 w 34"/>
                  <a:gd name="T3" fmla="*/ 28 h 38"/>
                  <a:gd name="T4" fmla="*/ 26 w 34"/>
                  <a:gd name="T5" fmla="*/ 22 h 38"/>
                  <a:gd name="T6" fmla="*/ 21 w 34"/>
                  <a:gd name="T7" fmla="*/ 17 h 38"/>
                  <a:gd name="T8" fmla="*/ 17 w 34"/>
                  <a:gd name="T9" fmla="*/ 13 h 38"/>
                  <a:gd name="T10" fmla="*/ 14 w 34"/>
                  <a:gd name="T11" fmla="*/ 8 h 38"/>
                  <a:gd name="T12" fmla="*/ 14 w 34"/>
                  <a:gd name="T13" fmla="*/ 5 h 38"/>
                  <a:gd name="T14" fmla="*/ 12 w 34"/>
                  <a:gd name="T15" fmla="*/ 2 h 38"/>
                  <a:gd name="T16" fmla="*/ 12 w 34"/>
                  <a:gd name="T17" fmla="*/ 1 h 38"/>
                  <a:gd name="T18" fmla="*/ 12 w 34"/>
                  <a:gd name="T19" fmla="*/ 1 h 38"/>
                  <a:gd name="T20" fmla="*/ 0 w 34"/>
                  <a:gd name="T21" fmla="*/ 0 h 38"/>
                  <a:gd name="T22" fmla="*/ 0 w 34"/>
                  <a:gd name="T23" fmla="*/ 1 h 38"/>
                  <a:gd name="T24" fmla="*/ 0 w 34"/>
                  <a:gd name="T25" fmla="*/ 5 h 38"/>
                  <a:gd name="T26" fmla="*/ 1 w 34"/>
                  <a:gd name="T27" fmla="*/ 9 h 38"/>
                  <a:gd name="T28" fmla="*/ 3 w 34"/>
                  <a:gd name="T29" fmla="*/ 14 h 38"/>
                  <a:gd name="T30" fmla="*/ 7 w 34"/>
                  <a:gd name="T31" fmla="*/ 20 h 38"/>
                  <a:gd name="T32" fmla="*/ 11 w 34"/>
                  <a:gd name="T33" fmla="*/ 27 h 38"/>
                  <a:gd name="T34" fmla="*/ 19 w 34"/>
                  <a:gd name="T35" fmla="*/ 32 h 38"/>
                  <a:gd name="T36" fmla="*/ 29 w 34"/>
                  <a:gd name="T37" fmla="*/ 38 h 38"/>
                  <a:gd name="T38" fmla="*/ 29 w 34"/>
                  <a:gd name="T39" fmla="*/ 38 h 38"/>
                  <a:gd name="T40" fmla="*/ 34 w 34"/>
                  <a:gd name="T41" fmla="*/ 28 h 3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4"/>
                  <a:gd name="T64" fmla="*/ 0 h 38"/>
                  <a:gd name="T65" fmla="*/ 34 w 34"/>
                  <a:gd name="T66" fmla="*/ 38 h 3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4" h="38">
                    <a:moveTo>
                      <a:pt x="34" y="28"/>
                    </a:moveTo>
                    <a:lnTo>
                      <a:pt x="34" y="28"/>
                    </a:lnTo>
                    <a:lnTo>
                      <a:pt x="26" y="22"/>
                    </a:lnTo>
                    <a:lnTo>
                      <a:pt x="21" y="17"/>
                    </a:lnTo>
                    <a:lnTo>
                      <a:pt x="17" y="13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5"/>
                    </a:lnTo>
                    <a:lnTo>
                      <a:pt x="1" y="9"/>
                    </a:lnTo>
                    <a:lnTo>
                      <a:pt x="3" y="14"/>
                    </a:lnTo>
                    <a:lnTo>
                      <a:pt x="7" y="20"/>
                    </a:lnTo>
                    <a:lnTo>
                      <a:pt x="11" y="27"/>
                    </a:lnTo>
                    <a:lnTo>
                      <a:pt x="19" y="32"/>
                    </a:lnTo>
                    <a:lnTo>
                      <a:pt x="29" y="38"/>
                    </a:lnTo>
                    <a:lnTo>
                      <a:pt x="34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4" name="Freeform 217"/>
              <p:cNvSpPr>
                <a:spLocks/>
              </p:cNvSpPr>
              <p:nvPr/>
            </p:nvSpPr>
            <p:spPr bwMode="auto">
              <a:xfrm>
                <a:off x="3262" y="2157"/>
                <a:ext cx="12" cy="41"/>
              </a:xfrm>
              <a:custGeom>
                <a:avLst/>
                <a:gdLst>
                  <a:gd name="T0" fmla="*/ 4 w 24"/>
                  <a:gd name="T1" fmla="*/ 0 h 81"/>
                  <a:gd name="T2" fmla="*/ 4 w 24"/>
                  <a:gd name="T3" fmla="*/ 3 h 81"/>
                  <a:gd name="T4" fmla="*/ 4 w 24"/>
                  <a:gd name="T5" fmla="*/ 4 h 81"/>
                  <a:gd name="T6" fmla="*/ 5 w 24"/>
                  <a:gd name="T7" fmla="*/ 7 h 81"/>
                  <a:gd name="T8" fmla="*/ 5 w 24"/>
                  <a:gd name="T9" fmla="*/ 11 h 81"/>
                  <a:gd name="T10" fmla="*/ 7 w 24"/>
                  <a:gd name="T11" fmla="*/ 17 h 81"/>
                  <a:gd name="T12" fmla="*/ 8 w 24"/>
                  <a:gd name="T13" fmla="*/ 23 h 81"/>
                  <a:gd name="T14" fmla="*/ 9 w 24"/>
                  <a:gd name="T15" fmla="*/ 30 h 81"/>
                  <a:gd name="T16" fmla="*/ 10 w 24"/>
                  <a:gd name="T17" fmla="*/ 37 h 81"/>
                  <a:gd name="T18" fmla="*/ 10 w 24"/>
                  <a:gd name="T19" fmla="*/ 43 h 81"/>
                  <a:gd name="T20" fmla="*/ 10 w 24"/>
                  <a:gd name="T21" fmla="*/ 50 h 81"/>
                  <a:gd name="T22" fmla="*/ 10 w 24"/>
                  <a:gd name="T23" fmla="*/ 57 h 81"/>
                  <a:gd name="T24" fmla="*/ 10 w 24"/>
                  <a:gd name="T25" fmla="*/ 63 h 81"/>
                  <a:gd name="T26" fmla="*/ 10 w 24"/>
                  <a:gd name="T27" fmla="*/ 66 h 81"/>
                  <a:gd name="T28" fmla="*/ 8 w 24"/>
                  <a:gd name="T29" fmla="*/ 69 h 81"/>
                  <a:gd name="T30" fmla="*/ 8 w 24"/>
                  <a:gd name="T31" fmla="*/ 69 h 81"/>
                  <a:gd name="T32" fmla="*/ 8 w 24"/>
                  <a:gd name="T33" fmla="*/ 69 h 81"/>
                  <a:gd name="T34" fmla="*/ 5 w 24"/>
                  <a:gd name="T35" fmla="*/ 69 h 81"/>
                  <a:gd name="T36" fmla="*/ 0 w 24"/>
                  <a:gd name="T37" fmla="*/ 79 h 81"/>
                  <a:gd name="T38" fmla="*/ 7 w 24"/>
                  <a:gd name="T39" fmla="*/ 81 h 81"/>
                  <a:gd name="T40" fmla="*/ 13 w 24"/>
                  <a:gd name="T41" fmla="*/ 80 h 81"/>
                  <a:gd name="T42" fmla="*/ 18 w 24"/>
                  <a:gd name="T43" fmla="*/ 77 h 81"/>
                  <a:gd name="T44" fmla="*/ 22 w 24"/>
                  <a:gd name="T45" fmla="*/ 71 h 81"/>
                  <a:gd name="T46" fmla="*/ 23 w 24"/>
                  <a:gd name="T47" fmla="*/ 64 h 81"/>
                  <a:gd name="T48" fmla="*/ 24 w 24"/>
                  <a:gd name="T49" fmla="*/ 57 h 81"/>
                  <a:gd name="T50" fmla="*/ 24 w 24"/>
                  <a:gd name="T51" fmla="*/ 50 h 81"/>
                  <a:gd name="T52" fmla="*/ 24 w 24"/>
                  <a:gd name="T53" fmla="*/ 43 h 81"/>
                  <a:gd name="T54" fmla="*/ 23 w 24"/>
                  <a:gd name="T55" fmla="*/ 34 h 81"/>
                  <a:gd name="T56" fmla="*/ 22 w 24"/>
                  <a:gd name="T57" fmla="*/ 27 h 81"/>
                  <a:gd name="T58" fmla="*/ 20 w 24"/>
                  <a:gd name="T59" fmla="*/ 20 h 81"/>
                  <a:gd name="T60" fmla="*/ 19 w 24"/>
                  <a:gd name="T61" fmla="*/ 13 h 81"/>
                  <a:gd name="T62" fmla="*/ 18 w 24"/>
                  <a:gd name="T63" fmla="*/ 9 h 81"/>
                  <a:gd name="T64" fmla="*/ 18 w 24"/>
                  <a:gd name="T65" fmla="*/ 4 h 81"/>
                  <a:gd name="T66" fmla="*/ 17 w 24"/>
                  <a:gd name="T67" fmla="*/ 2 h 81"/>
                  <a:gd name="T68" fmla="*/ 17 w 24"/>
                  <a:gd name="T69" fmla="*/ 1 h 81"/>
                  <a:gd name="T70" fmla="*/ 17 w 24"/>
                  <a:gd name="T71" fmla="*/ 4 h 81"/>
                  <a:gd name="T72" fmla="*/ 4 w 24"/>
                  <a:gd name="T73" fmla="*/ 0 h 81"/>
                  <a:gd name="T74" fmla="*/ 4 w 24"/>
                  <a:gd name="T75" fmla="*/ 2 h 81"/>
                  <a:gd name="T76" fmla="*/ 4 w 24"/>
                  <a:gd name="T77" fmla="*/ 3 h 81"/>
                  <a:gd name="T78" fmla="*/ 4 w 24"/>
                  <a:gd name="T79" fmla="*/ 0 h 8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4"/>
                  <a:gd name="T121" fmla="*/ 0 h 81"/>
                  <a:gd name="T122" fmla="*/ 24 w 24"/>
                  <a:gd name="T123" fmla="*/ 81 h 8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4" h="81">
                    <a:moveTo>
                      <a:pt x="4" y="0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5" y="7"/>
                    </a:lnTo>
                    <a:lnTo>
                      <a:pt x="5" y="11"/>
                    </a:lnTo>
                    <a:lnTo>
                      <a:pt x="7" y="17"/>
                    </a:lnTo>
                    <a:lnTo>
                      <a:pt x="8" y="23"/>
                    </a:lnTo>
                    <a:lnTo>
                      <a:pt x="9" y="30"/>
                    </a:lnTo>
                    <a:lnTo>
                      <a:pt x="10" y="37"/>
                    </a:lnTo>
                    <a:lnTo>
                      <a:pt x="10" y="43"/>
                    </a:lnTo>
                    <a:lnTo>
                      <a:pt x="10" y="50"/>
                    </a:lnTo>
                    <a:lnTo>
                      <a:pt x="10" y="57"/>
                    </a:lnTo>
                    <a:lnTo>
                      <a:pt x="10" y="63"/>
                    </a:lnTo>
                    <a:lnTo>
                      <a:pt x="10" y="66"/>
                    </a:lnTo>
                    <a:lnTo>
                      <a:pt x="8" y="69"/>
                    </a:lnTo>
                    <a:lnTo>
                      <a:pt x="5" y="69"/>
                    </a:lnTo>
                    <a:lnTo>
                      <a:pt x="0" y="79"/>
                    </a:lnTo>
                    <a:lnTo>
                      <a:pt x="7" y="81"/>
                    </a:lnTo>
                    <a:lnTo>
                      <a:pt x="13" y="80"/>
                    </a:lnTo>
                    <a:lnTo>
                      <a:pt x="18" y="77"/>
                    </a:lnTo>
                    <a:lnTo>
                      <a:pt x="22" y="71"/>
                    </a:lnTo>
                    <a:lnTo>
                      <a:pt x="23" y="64"/>
                    </a:lnTo>
                    <a:lnTo>
                      <a:pt x="24" y="57"/>
                    </a:lnTo>
                    <a:lnTo>
                      <a:pt x="24" y="50"/>
                    </a:lnTo>
                    <a:lnTo>
                      <a:pt x="24" y="43"/>
                    </a:lnTo>
                    <a:lnTo>
                      <a:pt x="23" y="34"/>
                    </a:lnTo>
                    <a:lnTo>
                      <a:pt x="22" y="27"/>
                    </a:lnTo>
                    <a:lnTo>
                      <a:pt x="20" y="20"/>
                    </a:lnTo>
                    <a:lnTo>
                      <a:pt x="19" y="13"/>
                    </a:lnTo>
                    <a:lnTo>
                      <a:pt x="18" y="9"/>
                    </a:lnTo>
                    <a:lnTo>
                      <a:pt x="18" y="4"/>
                    </a:lnTo>
                    <a:lnTo>
                      <a:pt x="17" y="2"/>
                    </a:lnTo>
                    <a:lnTo>
                      <a:pt x="17" y="1"/>
                    </a:lnTo>
                    <a:lnTo>
                      <a:pt x="17" y="4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5" name="Freeform 218"/>
              <p:cNvSpPr>
                <a:spLocks/>
              </p:cNvSpPr>
              <p:nvPr/>
            </p:nvSpPr>
            <p:spPr bwMode="auto">
              <a:xfrm>
                <a:off x="3265" y="2129"/>
                <a:ext cx="27" cy="31"/>
              </a:xfrm>
              <a:custGeom>
                <a:avLst/>
                <a:gdLst>
                  <a:gd name="T0" fmla="*/ 56 w 56"/>
                  <a:gd name="T1" fmla="*/ 14 h 62"/>
                  <a:gd name="T2" fmla="*/ 56 w 56"/>
                  <a:gd name="T3" fmla="*/ 14 h 62"/>
                  <a:gd name="T4" fmla="*/ 51 w 56"/>
                  <a:gd name="T5" fmla="*/ 7 h 62"/>
                  <a:gd name="T6" fmla="*/ 45 w 56"/>
                  <a:gd name="T7" fmla="*/ 2 h 62"/>
                  <a:gd name="T8" fmla="*/ 38 w 56"/>
                  <a:gd name="T9" fmla="*/ 0 h 62"/>
                  <a:gd name="T10" fmla="*/ 32 w 56"/>
                  <a:gd name="T11" fmla="*/ 2 h 62"/>
                  <a:gd name="T12" fmla="*/ 27 w 56"/>
                  <a:gd name="T13" fmla="*/ 5 h 62"/>
                  <a:gd name="T14" fmla="*/ 23 w 56"/>
                  <a:gd name="T15" fmla="*/ 9 h 62"/>
                  <a:gd name="T16" fmla="*/ 19 w 56"/>
                  <a:gd name="T17" fmla="*/ 15 h 62"/>
                  <a:gd name="T18" fmla="*/ 15 w 56"/>
                  <a:gd name="T19" fmla="*/ 21 h 62"/>
                  <a:gd name="T20" fmla="*/ 12 w 56"/>
                  <a:gd name="T21" fmla="*/ 28 h 62"/>
                  <a:gd name="T22" fmla="*/ 9 w 56"/>
                  <a:gd name="T23" fmla="*/ 33 h 62"/>
                  <a:gd name="T24" fmla="*/ 6 w 56"/>
                  <a:gd name="T25" fmla="*/ 40 h 62"/>
                  <a:gd name="T26" fmla="*/ 5 w 56"/>
                  <a:gd name="T27" fmla="*/ 46 h 62"/>
                  <a:gd name="T28" fmla="*/ 3 w 56"/>
                  <a:gd name="T29" fmla="*/ 51 h 62"/>
                  <a:gd name="T30" fmla="*/ 1 w 56"/>
                  <a:gd name="T31" fmla="*/ 55 h 62"/>
                  <a:gd name="T32" fmla="*/ 0 w 56"/>
                  <a:gd name="T33" fmla="*/ 58 h 62"/>
                  <a:gd name="T34" fmla="*/ 0 w 56"/>
                  <a:gd name="T35" fmla="*/ 58 h 62"/>
                  <a:gd name="T36" fmla="*/ 13 w 56"/>
                  <a:gd name="T37" fmla="*/ 62 h 62"/>
                  <a:gd name="T38" fmla="*/ 13 w 56"/>
                  <a:gd name="T39" fmla="*/ 61 h 62"/>
                  <a:gd name="T40" fmla="*/ 13 w 56"/>
                  <a:gd name="T41" fmla="*/ 59 h 62"/>
                  <a:gd name="T42" fmla="*/ 15 w 56"/>
                  <a:gd name="T43" fmla="*/ 55 h 62"/>
                  <a:gd name="T44" fmla="*/ 16 w 56"/>
                  <a:gd name="T45" fmla="*/ 51 h 62"/>
                  <a:gd name="T46" fmla="*/ 19 w 56"/>
                  <a:gd name="T47" fmla="*/ 45 h 62"/>
                  <a:gd name="T48" fmla="*/ 21 w 56"/>
                  <a:gd name="T49" fmla="*/ 39 h 62"/>
                  <a:gd name="T50" fmla="*/ 24 w 56"/>
                  <a:gd name="T51" fmla="*/ 32 h 62"/>
                  <a:gd name="T52" fmla="*/ 27 w 56"/>
                  <a:gd name="T53" fmla="*/ 27 h 62"/>
                  <a:gd name="T54" fmla="*/ 29 w 56"/>
                  <a:gd name="T55" fmla="*/ 22 h 62"/>
                  <a:gd name="T56" fmla="*/ 32 w 56"/>
                  <a:gd name="T57" fmla="*/ 18 h 62"/>
                  <a:gd name="T58" fmla="*/ 36 w 56"/>
                  <a:gd name="T59" fmla="*/ 15 h 62"/>
                  <a:gd name="T60" fmla="*/ 38 w 56"/>
                  <a:gd name="T61" fmla="*/ 14 h 62"/>
                  <a:gd name="T62" fmla="*/ 38 w 56"/>
                  <a:gd name="T63" fmla="*/ 14 h 62"/>
                  <a:gd name="T64" fmla="*/ 39 w 56"/>
                  <a:gd name="T65" fmla="*/ 14 h 62"/>
                  <a:gd name="T66" fmla="*/ 41 w 56"/>
                  <a:gd name="T67" fmla="*/ 15 h 62"/>
                  <a:gd name="T68" fmla="*/ 44 w 56"/>
                  <a:gd name="T69" fmla="*/ 20 h 62"/>
                  <a:gd name="T70" fmla="*/ 44 w 56"/>
                  <a:gd name="T71" fmla="*/ 20 h 62"/>
                  <a:gd name="T72" fmla="*/ 56 w 56"/>
                  <a:gd name="T73" fmla="*/ 14 h 6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6"/>
                  <a:gd name="T112" fmla="*/ 0 h 62"/>
                  <a:gd name="T113" fmla="*/ 56 w 56"/>
                  <a:gd name="T114" fmla="*/ 62 h 6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6" h="62">
                    <a:moveTo>
                      <a:pt x="56" y="14"/>
                    </a:moveTo>
                    <a:lnTo>
                      <a:pt x="56" y="14"/>
                    </a:lnTo>
                    <a:lnTo>
                      <a:pt x="51" y="7"/>
                    </a:lnTo>
                    <a:lnTo>
                      <a:pt x="45" y="2"/>
                    </a:lnTo>
                    <a:lnTo>
                      <a:pt x="38" y="0"/>
                    </a:lnTo>
                    <a:lnTo>
                      <a:pt x="32" y="2"/>
                    </a:lnTo>
                    <a:lnTo>
                      <a:pt x="27" y="5"/>
                    </a:lnTo>
                    <a:lnTo>
                      <a:pt x="23" y="9"/>
                    </a:lnTo>
                    <a:lnTo>
                      <a:pt x="19" y="15"/>
                    </a:lnTo>
                    <a:lnTo>
                      <a:pt x="15" y="21"/>
                    </a:lnTo>
                    <a:lnTo>
                      <a:pt x="12" y="28"/>
                    </a:lnTo>
                    <a:lnTo>
                      <a:pt x="9" y="33"/>
                    </a:lnTo>
                    <a:lnTo>
                      <a:pt x="6" y="40"/>
                    </a:lnTo>
                    <a:lnTo>
                      <a:pt x="5" y="46"/>
                    </a:lnTo>
                    <a:lnTo>
                      <a:pt x="3" y="51"/>
                    </a:lnTo>
                    <a:lnTo>
                      <a:pt x="1" y="55"/>
                    </a:lnTo>
                    <a:lnTo>
                      <a:pt x="0" y="58"/>
                    </a:lnTo>
                    <a:lnTo>
                      <a:pt x="13" y="62"/>
                    </a:lnTo>
                    <a:lnTo>
                      <a:pt x="13" y="61"/>
                    </a:lnTo>
                    <a:lnTo>
                      <a:pt x="13" y="59"/>
                    </a:lnTo>
                    <a:lnTo>
                      <a:pt x="15" y="55"/>
                    </a:lnTo>
                    <a:lnTo>
                      <a:pt x="16" y="51"/>
                    </a:lnTo>
                    <a:lnTo>
                      <a:pt x="19" y="45"/>
                    </a:lnTo>
                    <a:lnTo>
                      <a:pt x="21" y="39"/>
                    </a:lnTo>
                    <a:lnTo>
                      <a:pt x="24" y="32"/>
                    </a:lnTo>
                    <a:lnTo>
                      <a:pt x="27" y="27"/>
                    </a:lnTo>
                    <a:lnTo>
                      <a:pt x="29" y="22"/>
                    </a:lnTo>
                    <a:lnTo>
                      <a:pt x="32" y="18"/>
                    </a:lnTo>
                    <a:lnTo>
                      <a:pt x="36" y="15"/>
                    </a:lnTo>
                    <a:lnTo>
                      <a:pt x="38" y="14"/>
                    </a:lnTo>
                    <a:lnTo>
                      <a:pt x="39" y="14"/>
                    </a:lnTo>
                    <a:lnTo>
                      <a:pt x="41" y="15"/>
                    </a:lnTo>
                    <a:lnTo>
                      <a:pt x="44" y="20"/>
                    </a:lnTo>
                    <a:lnTo>
                      <a:pt x="56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6" name="Freeform 219"/>
              <p:cNvSpPr>
                <a:spLocks/>
              </p:cNvSpPr>
              <p:nvPr/>
            </p:nvSpPr>
            <p:spPr bwMode="auto">
              <a:xfrm>
                <a:off x="3286" y="2135"/>
                <a:ext cx="11" cy="71"/>
              </a:xfrm>
              <a:custGeom>
                <a:avLst/>
                <a:gdLst>
                  <a:gd name="T0" fmla="*/ 14 w 22"/>
                  <a:gd name="T1" fmla="*/ 140 h 142"/>
                  <a:gd name="T2" fmla="*/ 14 w 22"/>
                  <a:gd name="T3" fmla="*/ 140 h 142"/>
                  <a:gd name="T4" fmla="*/ 13 w 22"/>
                  <a:gd name="T5" fmla="*/ 128 h 142"/>
                  <a:gd name="T6" fmla="*/ 13 w 22"/>
                  <a:gd name="T7" fmla="*/ 115 h 142"/>
                  <a:gd name="T8" fmla="*/ 13 w 22"/>
                  <a:gd name="T9" fmla="*/ 105 h 142"/>
                  <a:gd name="T10" fmla="*/ 14 w 22"/>
                  <a:gd name="T11" fmla="*/ 94 h 142"/>
                  <a:gd name="T12" fmla="*/ 15 w 22"/>
                  <a:gd name="T13" fmla="*/ 85 h 142"/>
                  <a:gd name="T14" fmla="*/ 16 w 22"/>
                  <a:gd name="T15" fmla="*/ 76 h 142"/>
                  <a:gd name="T16" fmla="*/ 17 w 22"/>
                  <a:gd name="T17" fmla="*/ 69 h 142"/>
                  <a:gd name="T18" fmla="*/ 18 w 22"/>
                  <a:gd name="T19" fmla="*/ 61 h 142"/>
                  <a:gd name="T20" fmla="*/ 21 w 22"/>
                  <a:gd name="T21" fmla="*/ 54 h 142"/>
                  <a:gd name="T22" fmla="*/ 21 w 22"/>
                  <a:gd name="T23" fmla="*/ 46 h 142"/>
                  <a:gd name="T24" fmla="*/ 22 w 22"/>
                  <a:gd name="T25" fmla="*/ 39 h 142"/>
                  <a:gd name="T26" fmla="*/ 22 w 22"/>
                  <a:gd name="T27" fmla="*/ 32 h 142"/>
                  <a:gd name="T28" fmla="*/ 21 w 22"/>
                  <a:gd name="T29" fmla="*/ 25 h 142"/>
                  <a:gd name="T30" fmla="*/ 19 w 22"/>
                  <a:gd name="T31" fmla="*/ 17 h 142"/>
                  <a:gd name="T32" fmla="*/ 16 w 22"/>
                  <a:gd name="T33" fmla="*/ 9 h 142"/>
                  <a:gd name="T34" fmla="*/ 13 w 22"/>
                  <a:gd name="T35" fmla="*/ 0 h 142"/>
                  <a:gd name="T36" fmla="*/ 1 w 22"/>
                  <a:gd name="T37" fmla="*/ 6 h 142"/>
                  <a:gd name="T38" fmla="*/ 4 w 22"/>
                  <a:gd name="T39" fmla="*/ 14 h 142"/>
                  <a:gd name="T40" fmla="*/ 7 w 22"/>
                  <a:gd name="T41" fmla="*/ 19 h 142"/>
                  <a:gd name="T42" fmla="*/ 8 w 22"/>
                  <a:gd name="T43" fmla="*/ 26 h 142"/>
                  <a:gd name="T44" fmla="*/ 9 w 22"/>
                  <a:gd name="T45" fmla="*/ 33 h 142"/>
                  <a:gd name="T46" fmla="*/ 9 w 22"/>
                  <a:gd name="T47" fmla="*/ 39 h 142"/>
                  <a:gd name="T48" fmla="*/ 8 w 22"/>
                  <a:gd name="T49" fmla="*/ 46 h 142"/>
                  <a:gd name="T50" fmla="*/ 7 w 22"/>
                  <a:gd name="T51" fmla="*/ 52 h 142"/>
                  <a:gd name="T52" fmla="*/ 6 w 22"/>
                  <a:gd name="T53" fmla="*/ 59 h 142"/>
                  <a:gd name="T54" fmla="*/ 4 w 22"/>
                  <a:gd name="T55" fmla="*/ 67 h 142"/>
                  <a:gd name="T56" fmla="*/ 3 w 22"/>
                  <a:gd name="T57" fmla="*/ 75 h 142"/>
                  <a:gd name="T58" fmla="*/ 2 w 22"/>
                  <a:gd name="T59" fmla="*/ 83 h 142"/>
                  <a:gd name="T60" fmla="*/ 1 w 22"/>
                  <a:gd name="T61" fmla="*/ 93 h 142"/>
                  <a:gd name="T62" fmla="*/ 0 w 22"/>
                  <a:gd name="T63" fmla="*/ 104 h 142"/>
                  <a:gd name="T64" fmla="*/ 0 w 22"/>
                  <a:gd name="T65" fmla="*/ 115 h 142"/>
                  <a:gd name="T66" fmla="*/ 0 w 22"/>
                  <a:gd name="T67" fmla="*/ 128 h 142"/>
                  <a:gd name="T68" fmla="*/ 0 w 22"/>
                  <a:gd name="T69" fmla="*/ 142 h 142"/>
                  <a:gd name="T70" fmla="*/ 0 w 22"/>
                  <a:gd name="T71" fmla="*/ 142 h 142"/>
                  <a:gd name="T72" fmla="*/ 14 w 22"/>
                  <a:gd name="T73" fmla="*/ 140 h 14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2"/>
                  <a:gd name="T112" fmla="*/ 0 h 142"/>
                  <a:gd name="T113" fmla="*/ 22 w 22"/>
                  <a:gd name="T114" fmla="*/ 142 h 14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2" h="142">
                    <a:moveTo>
                      <a:pt x="14" y="140"/>
                    </a:moveTo>
                    <a:lnTo>
                      <a:pt x="14" y="140"/>
                    </a:lnTo>
                    <a:lnTo>
                      <a:pt x="13" y="128"/>
                    </a:lnTo>
                    <a:lnTo>
                      <a:pt x="13" y="115"/>
                    </a:lnTo>
                    <a:lnTo>
                      <a:pt x="13" y="105"/>
                    </a:lnTo>
                    <a:lnTo>
                      <a:pt x="14" y="94"/>
                    </a:lnTo>
                    <a:lnTo>
                      <a:pt x="15" y="85"/>
                    </a:lnTo>
                    <a:lnTo>
                      <a:pt x="16" y="76"/>
                    </a:lnTo>
                    <a:lnTo>
                      <a:pt x="17" y="69"/>
                    </a:lnTo>
                    <a:lnTo>
                      <a:pt x="18" y="61"/>
                    </a:lnTo>
                    <a:lnTo>
                      <a:pt x="21" y="54"/>
                    </a:lnTo>
                    <a:lnTo>
                      <a:pt x="21" y="46"/>
                    </a:lnTo>
                    <a:lnTo>
                      <a:pt x="22" y="39"/>
                    </a:lnTo>
                    <a:lnTo>
                      <a:pt x="22" y="32"/>
                    </a:lnTo>
                    <a:lnTo>
                      <a:pt x="21" y="25"/>
                    </a:lnTo>
                    <a:lnTo>
                      <a:pt x="19" y="17"/>
                    </a:lnTo>
                    <a:lnTo>
                      <a:pt x="16" y="9"/>
                    </a:lnTo>
                    <a:lnTo>
                      <a:pt x="13" y="0"/>
                    </a:lnTo>
                    <a:lnTo>
                      <a:pt x="1" y="6"/>
                    </a:lnTo>
                    <a:lnTo>
                      <a:pt x="4" y="14"/>
                    </a:lnTo>
                    <a:lnTo>
                      <a:pt x="7" y="19"/>
                    </a:lnTo>
                    <a:lnTo>
                      <a:pt x="8" y="26"/>
                    </a:lnTo>
                    <a:lnTo>
                      <a:pt x="9" y="33"/>
                    </a:lnTo>
                    <a:lnTo>
                      <a:pt x="9" y="39"/>
                    </a:lnTo>
                    <a:lnTo>
                      <a:pt x="8" y="46"/>
                    </a:lnTo>
                    <a:lnTo>
                      <a:pt x="7" y="52"/>
                    </a:lnTo>
                    <a:lnTo>
                      <a:pt x="6" y="59"/>
                    </a:lnTo>
                    <a:lnTo>
                      <a:pt x="4" y="67"/>
                    </a:lnTo>
                    <a:lnTo>
                      <a:pt x="3" y="75"/>
                    </a:lnTo>
                    <a:lnTo>
                      <a:pt x="2" y="83"/>
                    </a:lnTo>
                    <a:lnTo>
                      <a:pt x="1" y="93"/>
                    </a:lnTo>
                    <a:lnTo>
                      <a:pt x="0" y="104"/>
                    </a:lnTo>
                    <a:lnTo>
                      <a:pt x="0" y="115"/>
                    </a:lnTo>
                    <a:lnTo>
                      <a:pt x="0" y="128"/>
                    </a:lnTo>
                    <a:lnTo>
                      <a:pt x="0" y="142"/>
                    </a:lnTo>
                    <a:lnTo>
                      <a:pt x="14" y="1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7" name="Freeform 220"/>
              <p:cNvSpPr>
                <a:spLocks/>
              </p:cNvSpPr>
              <p:nvPr/>
            </p:nvSpPr>
            <p:spPr bwMode="auto">
              <a:xfrm>
                <a:off x="3280" y="2206"/>
                <a:ext cx="13" cy="62"/>
              </a:xfrm>
              <a:custGeom>
                <a:avLst/>
                <a:gdLst>
                  <a:gd name="T0" fmla="*/ 13 w 28"/>
                  <a:gd name="T1" fmla="*/ 125 h 126"/>
                  <a:gd name="T2" fmla="*/ 13 w 28"/>
                  <a:gd name="T3" fmla="*/ 126 h 126"/>
                  <a:gd name="T4" fmla="*/ 13 w 28"/>
                  <a:gd name="T5" fmla="*/ 125 h 126"/>
                  <a:gd name="T6" fmla="*/ 14 w 28"/>
                  <a:gd name="T7" fmla="*/ 124 h 126"/>
                  <a:gd name="T8" fmla="*/ 15 w 28"/>
                  <a:gd name="T9" fmla="*/ 120 h 126"/>
                  <a:gd name="T10" fmla="*/ 15 w 28"/>
                  <a:gd name="T11" fmla="*/ 117 h 126"/>
                  <a:gd name="T12" fmla="*/ 17 w 28"/>
                  <a:gd name="T13" fmla="*/ 112 h 126"/>
                  <a:gd name="T14" fmla="*/ 20 w 28"/>
                  <a:gd name="T15" fmla="*/ 106 h 126"/>
                  <a:gd name="T16" fmla="*/ 21 w 28"/>
                  <a:gd name="T17" fmla="*/ 99 h 126"/>
                  <a:gd name="T18" fmla="*/ 22 w 28"/>
                  <a:gd name="T19" fmla="*/ 91 h 126"/>
                  <a:gd name="T20" fmla="*/ 23 w 28"/>
                  <a:gd name="T21" fmla="*/ 83 h 126"/>
                  <a:gd name="T22" fmla="*/ 24 w 28"/>
                  <a:gd name="T23" fmla="*/ 74 h 126"/>
                  <a:gd name="T24" fmla="*/ 27 w 28"/>
                  <a:gd name="T25" fmla="*/ 65 h 126"/>
                  <a:gd name="T26" fmla="*/ 27 w 28"/>
                  <a:gd name="T27" fmla="*/ 53 h 126"/>
                  <a:gd name="T28" fmla="*/ 28 w 28"/>
                  <a:gd name="T29" fmla="*/ 41 h 126"/>
                  <a:gd name="T30" fmla="*/ 28 w 28"/>
                  <a:gd name="T31" fmla="*/ 28 h 126"/>
                  <a:gd name="T32" fmla="*/ 27 w 28"/>
                  <a:gd name="T33" fmla="*/ 14 h 126"/>
                  <a:gd name="T34" fmla="*/ 27 w 28"/>
                  <a:gd name="T35" fmla="*/ 0 h 126"/>
                  <a:gd name="T36" fmla="*/ 13 w 28"/>
                  <a:gd name="T37" fmla="*/ 2 h 126"/>
                  <a:gd name="T38" fmla="*/ 14 w 28"/>
                  <a:gd name="T39" fmla="*/ 15 h 126"/>
                  <a:gd name="T40" fmla="*/ 15 w 28"/>
                  <a:gd name="T41" fmla="*/ 28 h 126"/>
                  <a:gd name="T42" fmla="*/ 15 w 28"/>
                  <a:gd name="T43" fmla="*/ 41 h 126"/>
                  <a:gd name="T44" fmla="*/ 14 w 28"/>
                  <a:gd name="T45" fmla="*/ 52 h 126"/>
                  <a:gd name="T46" fmla="*/ 13 w 28"/>
                  <a:gd name="T47" fmla="*/ 63 h 126"/>
                  <a:gd name="T48" fmla="*/ 12 w 28"/>
                  <a:gd name="T49" fmla="*/ 73 h 126"/>
                  <a:gd name="T50" fmla="*/ 11 w 28"/>
                  <a:gd name="T51" fmla="*/ 81 h 126"/>
                  <a:gd name="T52" fmla="*/ 9 w 28"/>
                  <a:gd name="T53" fmla="*/ 90 h 126"/>
                  <a:gd name="T54" fmla="*/ 8 w 28"/>
                  <a:gd name="T55" fmla="*/ 97 h 126"/>
                  <a:gd name="T56" fmla="*/ 6 w 28"/>
                  <a:gd name="T57" fmla="*/ 103 h 126"/>
                  <a:gd name="T58" fmla="*/ 5 w 28"/>
                  <a:gd name="T59" fmla="*/ 109 h 126"/>
                  <a:gd name="T60" fmla="*/ 4 w 28"/>
                  <a:gd name="T61" fmla="*/ 113 h 126"/>
                  <a:gd name="T62" fmla="*/ 2 w 28"/>
                  <a:gd name="T63" fmla="*/ 117 h 126"/>
                  <a:gd name="T64" fmla="*/ 1 w 28"/>
                  <a:gd name="T65" fmla="*/ 118 h 126"/>
                  <a:gd name="T66" fmla="*/ 1 w 28"/>
                  <a:gd name="T67" fmla="*/ 120 h 126"/>
                  <a:gd name="T68" fmla="*/ 1 w 28"/>
                  <a:gd name="T69" fmla="*/ 121 h 126"/>
                  <a:gd name="T70" fmla="*/ 0 w 28"/>
                  <a:gd name="T71" fmla="*/ 123 h 126"/>
                  <a:gd name="T72" fmla="*/ 1 w 28"/>
                  <a:gd name="T73" fmla="*/ 121 h 126"/>
                  <a:gd name="T74" fmla="*/ 1 w 28"/>
                  <a:gd name="T75" fmla="*/ 121 h 126"/>
                  <a:gd name="T76" fmla="*/ 0 w 28"/>
                  <a:gd name="T77" fmla="*/ 123 h 126"/>
                  <a:gd name="T78" fmla="*/ 13 w 28"/>
                  <a:gd name="T79" fmla="*/ 125 h 12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8"/>
                  <a:gd name="T121" fmla="*/ 0 h 126"/>
                  <a:gd name="T122" fmla="*/ 28 w 28"/>
                  <a:gd name="T123" fmla="*/ 126 h 12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8" h="126">
                    <a:moveTo>
                      <a:pt x="13" y="125"/>
                    </a:moveTo>
                    <a:lnTo>
                      <a:pt x="13" y="126"/>
                    </a:lnTo>
                    <a:lnTo>
                      <a:pt x="13" y="125"/>
                    </a:lnTo>
                    <a:lnTo>
                      <a:pt x="14" y="124"/>
                    </a:lnTo>
                    <a:lnTo>
                      <a:pt x="15" y="120"/>
                    </a:lnTo>
                    <a:lnTo>
                      <a:pt x="15" y="117"/>
                    </a:lnTo>
                    <a:lnTo>
                      <a:pt x="17" y="112"/>
                    </a:lnTo>
                    <a:lnTo>
                      <a:pt x="20" y="106"/>
                    </a:lnTo>
                    <a:lnTo>
                      <a:pt x="21" y="99"/>
                    </a:lnTo>
                    <a:lnTo>
                      <a:pt x="22" y="91"/>
                    </a:lnTo>
                    <a:lnTo>
                      <a:pt x="23" y="83"/>
                    </a:lnTo>
                    <a:lnTo>
                      <a:pt x="24" y="74"/>
                    </a:lnTo>
                    <a:lnTo>
                      <a:pt x="27" y="65"/>
                    </a:lnTo>
                    <a:lnTo>
                      <a:pt x="27" y="53"/>
                    </a:lnTo>
                    <a:lnTo>
                      <a:pt x="28" y="41"/>
                    </a:lnTo>
                    <a:lnTo>
                      <a:pt x="28" y="28"/>
                    </a:lnTo>
                    <a:lnTo>
                      <a:pt x="27" y="14"/>
                    </a:lnTo>
                    <a:lnTo>
                      <a:pt x="27" y="0"/>
                    </a:lnTo>
                    <a:lnTo>
                      <a:pt x="13" y="2"/>
                    </a:lnTo>
                    <a:lnTo>
                      <a:pt x="14" y="15"/>
                    </a:lnTo>
                    <a:lnTo>
                      <a:pt x="15" y="28"/>
                    </a:lnTo>
                    <a:lnTo>
                      <a:pt x="15" y="41"/>
                    </a:lnTo>
                    <a:lnTo>
                      <a:pt x="14" y="52"/>
                    </a:lnTo>
                    <a:lnTo>
                      <a:pt x="13" y="63"/>
                    </a:lnTo>
                    <a:lnTo>
                      <a:pt x="12" y="73"/>
                    </a:lnTo>
                    <a:lnTo>
                      <a:pt x="11" y="81"/>
                    </a:lnTo>
                    <a:lnTo>
                      <a:pt x="9" y="90"/>
                    </a:lnTo>
                    <a:lnTo>
                      <a:pt x="8" y="97"/>
                    </a:lnTo>
                    <a:lnTo>
                      <a:pt x="6" y="103"/>
                    </a:lnTo>
                    <a:lnTo>
                      <a:pt x="5" y="109"/>
                    </a:lnTo>
                    <a:lnTo>
                      <a:pt x="4" y="113"/>
                    </a:lnTo>
                    <a:lnTo>
                      <a:pt x="2" y="117"/>
                    </a:lnTo>
                    <a:lnTo>
                      <a:pt x="1" y="118"/>
                    </a:lnTo>
                    <a:lnTo>
                      <a:pt x="1" y="120"/>
                    </a:lnTo>
                    <a:lnTo>
                      <a:pt x="1" y="121"/>
                    </a:lnTo>
                    <a:lnTo>
                      <a:pt x="0" y="123"/>
                    </a:lnTo>
                    <a:lnTo>
                      <a:pt x="1" y="121"/>
                    </a:lnTo>
                    <a:lnTo>
                      <a:pt x="0" y="123"/>
                    </a:lnTo>
                    <a:lnTo>
                      <a:pt x="13" y="1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8" name="Freeform 221"/>
              <p:cNvSpPr>
                <a:spLocks/>
              </p:cNvSpPr>
              <p:nvPr/>
            </p:nvSpPr>
            <p:spPr bwMode="auto">
              <a:xfrm>
                <a:off x="3272" y="2267"/>
                <a:ext cx="14" cy="34"/>
              </a:xfrm>
              <a:custGeom>
                <a:avLst/>
                <a:gdLst>
                  <a:gd name="T0" fmla="*/ 13 w 29"/>
                  <a:gd name="T1" fmla="*/ 62 h 67"/>
                  <a:gd name="T2" fmla="*/ 14 w 29"/>
                  <a:gd name="T3" fmla="*/ 66 h 67"/>
                  <a:gd name="T4" fmla="*/ 29 w 29"/>
                  <a:gd name="T5" fmla="*/ 2 h 67"/>
                  <a:gd name="T6" fmla="*/ 16 w 29"/>
                  <a:gd name="T7" fmla="*/ 0 h 67"/>
                  <a:gd name="T8" fmla="*/ 1 w 29"/>
                  <a:gd name="T9" fmla="*/ 63 h 67"/>
                  <a:gd name="T10" fmla="*/ 1 w 29"/>
                  <a:gd name="T11" fmla="*/ 67 h 67"/>
                  <a:gd name="T12" fmla="*/ 1 w 29"/>
                  <a:gd name="T13" fmla="*/ 63 h 67"/>
                  <a:gd name="T14" fmla="*/ 0 w 29"/>
                  <a:gd name="T15" fmla="*/ 65 h 67"/>
                  <a:gd name="T16" fmla="*/ 1 w 29"/>
                  <a:gd name="T17" fmla="*/ 67 h 67"/>
                  <a:gd name="T18" fmla="*/ 13 w 29"/>
                  <a:gd name="T19" fmla="*/ 62 h 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9"/>
                  <a:gd name="T31" fmla="*/ 0 h 67"/>
                  <a:gd name="T32" fmla="*/ 29 w 29"/>
                  <a:gd name="T33" fmla="*/ 67 h 6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9" h="67">
                    <a:moveTo>
                      <a:pt x="13" y="62"/>
                    </a:moveTo>
                    <a:lnTo>
                      <a:pt x="14" y="66"/>
                    </a:lnTo>
                    <a:lnTo>
                      <a:pt x="29" y="2"/>
                    </a:lnTo>
                    <a:lnTo>
                      <a:pt x="16" y="0"/>
                    </a:lnTo>
                    <a:lnTo>
                      <a:pt x="1" y="63"/>
                    </a:lnTo>
                    <a:lnTo>
                      <a:pt x="1" y="67"/>
                    </a:lnTo>
                    <a:lnTo>
                      <a:pt x="1" y="63"/>
                    </a:lnTo>
                    <a:lnTo>
                      <a:pt x="0" y="65"/>
                    </a:lnTo>
                    <a:lnTo>
                      <a:pt x="1" y="67"/>
                    </a:lnTo>
                    <a:lnTo>
                      <a:pt x="13" y="6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9" name="Freeform 222"/>
              <p:cNvSpPr>
                <a:spLocks/>
              </p:cNvSpPr>
              <p:nvPr/>
            </p:nvSpPr>
            <p:spPr bwMode="auto">
              <a:xfrm>
                <a:off x="3272" y="2298"/>
                <a:ext cx="36" cy="49"/>
              </a:xfrm>
              <a:custGeom>
                <a:avLst/>
                <a:gdLst>
                  <a:gd name="T0" fmla="*/ 67 w 73"/>
                  <a:gd name="T1" fmla="*/ 99 h 99"/>
                  <a:gd name="T2" fmla="*/ 69 w 73"/>
                  <a:gd name="T3" fmla="*/ 90 h 99"/>
                  <a:gd name="T4" fmla="*/ 12 w 73"/>
                  <a:gd name="T5" fmla="*/ 0 h 99"/>
                  <a:gd name="T6" fmla="*/ 0 w 73"/>
                  <a:gd name="T7" fmla="*/ 5 h 99"/>
                  <a:gd name="T8" fmla="*/ 58 w 73"/>
                  <a:gd name="T9" fmla="*/ 96 h 99"/>
                  <a:gd name="T10" fmla="*/ 60 w 73"/>
                  <a:gd name="T11" fmla="*/ 87 h 99"/>
                  <a:gd name="T12" fmla="*/ 67 w 73"/>
                  <a:gd name="T13" fmla="*/ 99 h 99"/>
                  <a:gd name="T14" fmla="*/ 73 w 73"/>
                  <a:gd name="T15" fmla="*/ 95 h 99"/>
                  <a:gd name="T16" fmla="*/ 69 w 73"/>
                  <a:gd name="T17" fmla="*/ 90 h 99"/>
                  <a:gd name="T18" fmla="*/ 67 w 73"/>
                  <a:gd name="T19" fmla="*/ 99 h 9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3"/>
                  <a:gd name="T31" fmla="*/ 0 h 99"/>
                  <a:gd name="T32" fmla="*/ 73 w 73"/>
                  <a:gd name="T33" fmla="*/ 99 h 9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3" h="99">
                    <a:moveTo>
                      <a:pt x="67" y="99"/>
                    </a:moveTo>
                    <a:lnTo>
                      <a:pt x="69" y="90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58" y="96"/>
                    </a:lnTo>
                    <a:lnTo>
                      <a:pt x="60" y="87"/>
                    </a:lnTo>
                    <a:lnTo>
                      <a:pt x="67" y="99"/>
                    </a:lnTo>
                    <a:lnTo>
                      <a:pt x="73" y="95"/>
                    </a:lnTo>
                    <a:lnTo>
                      <a:pt x="69" y="90"/>
                    </a:lnTo>
                    <a:lnTo>
                      <a:pt x="67" y="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0" name="Freeform 223"/>
              <p:cNvSpPr>
                <a:spLocks/>
              </p:cNvSpPr>
              <p:nvPr/>
            </p:nvSpPr>
            <p:spPr bwMode="auto">
              <a:xfrm>
                <a:off x="3213" y="2342"/>
                <a:ext cx="93" cy="57"/>
              </a:xfrm>
              <a:custGeom>
                <a:avLst/>
                <a:gdLst>
                  <a:gd name="T0" fmla="*/ 0 w 184"/>
                  <a:gd name="T1" fmla="*/ 107 h 115"/>
                  <a:gd name="T2" fmla="*/ 9 w 184"/>
                  <a:gd name="T3" fmla="*/ 111 h 115"/>
                  <a:gd name="T4" fmla="*/ 184 w 184"/>
                  <a:gd name="T5" fmla="*/ 12 h 115"/>
                  <a:gd name="T6" fmla="*/ 177 w 184"/>
                  <a:gd name="T7" fmla="*/ 0 h 115"/>
                  <a:gd name="T8" fmla="*/ 2 w 184"/>
                  <a:gd name="T9" fmla="*/ 101 h 115"/>
                  <a:gd name="T10" fmla="*/ 11 w 184"/>
                  <a:gd name="T11" fmla="*/ 104 h 115"/>
                  <a:gd name="T12" fmla="*/ 0 w 184"/>
                  <a:gd name="T13" fmla="*/ 107 h 115"/>
                  <a:gd name="T14" fmla="*/ 1 w 184"/>
                  <a:gd name="T15" fmla="*/ 115 h 115"/>
                  <a:gd name="T16" fmla="*/ 9 w 184"/>
                  <a:gd name="T17" fmla="*/ 111 h 115"/>
                  <a:gd name="T18" fmla="*/ 0 w 184"/>
                  <a:gd name="T19" fmla="*/ 107 h 1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4"/>
                  <a:gd name="T31" fmla="*/ 0 h 115"/>
                  <a:gd name="T32" fmla="*/ 184 w 184"/>
                  <a:gd name="T33" fmla="*/ 115 h 1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4" h="115">
                    <a:moveTo>
                      <a:pt x="0" y="107"/>
                    </a:moveTo>
                    <a:lnTo>
                      <a:pt x="9" y="111"/>
                    </a:lnTo>
                    <a:lnTo>
                      <a:pt x="184" y="12"/>
                    </a:lnTo>
                    <a:lnTo>
                      <a:pt x="177" y="0"/>
                    </a:lnTo>
                    <a:lnTo>
                      <a:pt x="2" y="101"/>
                    </a:lnTo>
                    <a:lnTo>
                      <a:pt x="11" y="104"/>
                    </a:lnTo>
                    <a:lnTo>
                      <a:pt x="0" y="107"/>
                    </a:lnTo>
                    <a:lnTo>
                      <a:pt x="1" y="115"/>
                    </a:lnTo>
                    <a:lnTo>
                      <a:pt x="9" y="111"/>
                    </a:lnTo>
                    <a:lnTo>
                      <a:pt x="0" y="10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1" name="Freeform 224"/>
              <p:cNvSpPr>
                <a:spLocks/>
              </p:cNvSpPr>
              <p:nvPr/>
            </p:nvSpPr>
            <p:spPr bwMode="auto">
              <a:xfrm>
                <a:off x="3203" y="2359"/>
                <a:ext cx="16" cy="36"/>
              </a:xfrm>
              <a:custGeom>
                <a:avLst/>
                <a:gdLst>
                  <a:gd name="T0" fmla="*/ 0 w 32"/>
                  <a:gd name="T1" fmla="*/ 2 h 72"/>
                  <a:gd name="T2" fmla="*/ 1 w 32"/>
                  <a:gd name="T3" fmla="*/ 3 h 72"/>
                  <a:gd name="T4" fmla="*/ 21 w 32"/>
                  <a:gd name="T5" fmla="*/ 72 h 72"/>
                  <a:gd name="T6" fmla="*/ 32 w 32"/>
                  <a:gd name="T7" fmla="*/ 69 h 72"/>
                  <a:gd name="T8" fmla="*/ 13 w 32"/>
                  <a:gd name="T9" fmla="*/ 0 h 72"/>
                  <a:gd name="T10" fmla="*/ 14 w 32"/>
                  <a:gd name="T11" fmla="*/ 1 h 72"/>
                  <a:gd name="T12" fmla="*/ 0 w 32"/>
                  <a:gd name="T13" fmla="*/ 2 h 72"/>
                  <a:gd name="T14" fmla="*/ 0 w 32"/>
                  <a:gd name="T15" fmla="*/ 2 h 72"/>
                  <a:gd name="T16" fmla="*/ 1 w 32"/>
                  <a:gd name="T17" fmla="*/ 3 h 72"/>
                  <a:gd name="T18" fmla="*/ 0 w 32"/>
                  <a:gd name="T19" fmla="*/ 2 h 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2"/>
                  <a:gd name="T31" fmla="*/ 0 h 72"/>
                  <a:gd name="T32" fmla="*/ 32 w 32"/>
                  <a:gd name="T33" fmla="*/ 72 h 7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2" h="72">
                    <a:moveTo>
                      <a:pt x="0" y="2"/>
                    </a:moveTo>
                    <a:lnTo>
                      <a:pt x="1" y="3"/>
                    </a:lnTo>
                    <a:lnTo>
                      <a:pt x="21" y="72"/>
                    </a:lnTo>
                    <a:lnTo>
                      <a:pt x="32" y="69"/>
                    </a:lnTo>
                    <a:lnTo>
                      <a:pt x="13" y="0"/>
                    </a:lnTo>
                    <a:lnTo>
                      <a:pt x="14" y="1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2" name="Freeform 225"/>
              <p:cNvSpPr>
                <a:spLocks/>
              </p:cNvSpPr>
              <p:nvPr/>
            </p:nvSpPr>
            <p:spPr bwMode="auto">
              <a:xfrm>
                <a:off x="3047" y="1987"/>
                <a:ext cx="163" cy="292"/>
              </a:xfrm>
              <a:custGeom>
                <a:avLst/>
                <a:gdLst>
                  <a:gd name="T0" fmla="*/ 326 w 326"/>
                  <a:gd name="T1" fmla="*/ 0 h 584"/>
                  <a:gd name="T2" fmla="*/ 302 w 326"/>
                  <a:gd name="T3" fmla="*/ 27 h 584"/>
                  <a:gd name="T4" fmla="*/ 36 w 326"/>
                  <a:gd name="T5" fmla="*/ 131 h 584"/>
                  <a:gd name="T6" fmla="*/ 160 w 326"/>
                  <a:gd name="T7" fmla="*/ 584 h 584"/>
                  <a:gd name="T8" fmla="*/ 123 w 326"/>
                  <a:gd name="T9" fmla="*/ 560 h 584"/>
                  <a:gd name="T10" fmla="*/ 0 w 326"/>
                  <a:gd name="T11" fmla="*/ 107 h 584"/>
                  <a:gd name="T12" fmla="*/ 326 w 326"/>
                  <a:gd name="T13" fmla="*/ 0 h 5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6"/>
                  <a:gd name="T22" fmla="*/ 0 h 584"/>
                  <a:gd name="T23" fmla="*/ 326 w 326"/>
                  <a:gd name="T24" fmla="*/ 584 h 58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6" h="584">
                    <a:moveTo>
                      <a:pt x="326" y="0"/>
                    </a:moveTo>
                    <a:lnTo>
                      <a:pt x="302" y="27"/>
                    </a:lnTo>
                    <a:lnTo>
                      <a:pt x="36" y="131"/>
                    </a:lnTo>
                    <a:lnTo>
                      <a:pt x="160" y="584"/>
                    </a:lnTo>
                    <a:lnTo>
                      <a:pt x="123" y="560"/>
                    </a:lnTo>
                    <a:lnTo>
                      <a:pt x="0" y="107"/>
                    </a:lnTo>
                    <a:lnTo>
                      <a:pt x="32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3" name="Freeform 226"/>
              <p:cNvSpPr>
                <a:spLocks/>
              </p:cNvSpPr>
              <p:nvPr/>
            </p:nvSpPr>
            <p:spPr bwMode="auto">
              <a:xfrm>
                <a:off x="3197" y="1986"/>
                <a:ext cx="15" cy="17"/>
              </a:xfrm>
              <a:custGeom>
                <a:avLst/>
                <a:gdLst>
                  <a:gd name="T0" fmla="*/ 5 w 29"/>
                  <a:gd name="T1" fmla="*/ 34 h 34"/>
                  <a:gd name="T2" fmla="*/ 5 w 29"/>
                  <a:gd name="T3" fmla="*/ 33 h 34"/>
                  <a:gd name="T4" fmla="*/ 29 w 29"/>
                  <a:gd name="T5" fmla="*/ 5 h 34"/>
                  <a:gd name="T6" fmla="*/ 25 w 29"/>
                  <a:gd name="T7" fmla="*/ 0 h 34"/>
                  <a:gd name="T8" fmla="*/ 0 w 29"/>
                  <a:gd name="T9" fmla="*/ 28 h 34"/>
                  <a:gd name="T10" fmla="*/ 2 w 29"/>
                  <a:gd name="T11" fmla="*/ 27 h 34"/>
                  <a:gd name="T12" fmla="*/ 5 w 29"/>
                  <a:gd name="T13" fmla="*/ 34 h 34"/>
                  <a:gd name="T14" fmla="*/ 5 w 29"/>
                  <a:gd name="T15" fmla="*/ 34 h 34"/>
                  <a:gd name="T16" fmla="*/ 5 w 29"/>
                  <a:gd name="T17" fmla="*/ 33 h 34"/>
                  <a:gd name="T18" fmla="*/ 5 w 29"/>
                  <a:gd name="T19" fmla="*/ 34 h 3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9"/>
                  <a:gd name="T31" fmla="*/ 0 h 34"/>
                  <a:gd name="T32" fmla="*/ 29 w 29"/>
                  <a:gd name="T33" fmla="*/ 34 h 3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9" h="34">
                    <a:moveTo>
                      <a:pt x="5" y="34"/>
                    </a:moveTo>
                    <a:lnTo>
                      <a:pt x="5" y="33"/>
                    </a:lnTo>
                    <a:lnTo>
                      <a:pt x="29" y="5"/>
                    </a:lnTo>
                    <a:lnTo>
                      <a:pt x="25" y="0"/>
                    </a:lnTo>
                    <a:lnTo>
                      <a:pt x="0" y="28"/>
                    </a:lnTo>
                    <a:lnTo>
                      <a:pt x="2" y="27"/>
                    </a:lnTo>
                    <a:lnTo>
                      <a:pt x="5" y="34"/>
                    </a:lnTo>
                    <a:lnTo>
                      <a:pt x="5" y="33"/>
                    </a:lnTo>
                    <a:lnTo>
                      <a:pt x="5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4" name="Freeform 227"/>
              <p:cNvSpPr>
                <a:spLocks/>
              </p:cNvSpPr>
              <p:nvPr/>
            </p:nvSpPr>
            <p:spPr bwMode="auto">
              <a:xfrm>
                <a:off x="3064" y="1999"/>
                <a:ext cx="136" cy="56"/>
              </a:xfrm>
              <a:custGeom>
                <a:avLst/>
                <a:gdLst>
                  <a:gd name="T0" fmla="*/ 7 w 272"/>
                  <a:gd name="T1" fmla="*/ 106 h 111"/>
                  <a:gd name="T2" fmla="*/ 5 w 272"/>
                  <a:gd name="T3" fmla="*/ 111 h 111"/>
                  <a:gd name="T4" fmla="*/ 272 w 272"/>
                  <a:gd name="T5" fmla="*/ 7 h 111"/>
                  <a:gd name="T6" fmla="*/ 269 w 272"/>
                  <a:gd name="T7" fmla="*/ 0 h 111"/>
                  <a:gd name="T8" fmla="*/ 2 w 272"/>
                  <a:gd name="T9" fmla="*/ 104 h 111"/>
                  <a:gd name="T10" fmla="*/ 0 w 272"/>
                  <a:gd name="T11" fmla="*/ 108 h 111"/>
                  <a:gd name="T12" fmla="*/ 2 w 272"/>
                  <a:gd name="T13" fmla="*/ 104 h 111"/>
                  <a:gd name="T14" fmla="*/ 0 w 272"/>
                  <a:gd name="T15" fmla="*/ 105 h 111"/>
                  <a:gd name="T16" fmla="*/ 0 w 272"/>
                  <a:gd name="T17" fmla="*/ 108 h 111"/>
                  <a:gd name="T18" fmla="*/ 7 w 272"/>
                  <a:gd name="T19" fmla="*/ 106 h 1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72"/>
                  <a:gd name="T31" fmla="*/ 0 h 111"/>
                  <a:gd name="T32" fmla="*/ 272 w 272"/>
                  <a:gd name="T33" fmla="*/ 111 h 1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72" h="111">
                    <a:moveTo>
                      <a:pt x="7" y="106"/>
                    </a:moveTo>
                    <a:lnTo>
                      <a:pt x="5" y="111"/>
                    </a:lnTo>
                    <a:lnTo>
                      <a:pt x="272" y="7"/>
                    </a:lnTo>
                    <a:lnTo>
                      <a:pt x="269" y="0"/>
                    </a:lnTo>
                    <a:lnTo>
                      <a:pt x="2" y="104"/>
                    </a:lnTo>
                    <a:lnTo>
                      <a:pt x="0" y="108"/>
                    </a:lnTo>
                    <a:lnTo>
                      <a:pt x="2" y="104"/>
                    </a:lnTo>
                    <a:lnTo>
                      <a:pt x="0" y="105"/>
                    </a:lnTo>
                    <a:lnTo>
                      <a:pt x="0" y="108"/>
                    </a:lnTo>
                    <a:lnTo>
                      <a:pt x="7" y="10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5" name="Freeform 228"/>
              <p:cNvSpPr>
                <a:spLocks/>
              </p:cNvSpPr>
              <p:nvPr/>
            </p:nvSpPr>
            <p:spPr bwMode="auto">
              <a:xfrm>
                <a:off x="3064" y="2052"/>
                <a:ext cx="66" cy="231"/>
              </a:xfrm>
              <a:custGeom>
                <a:avLst/>
                <a:gdLst>
                  <a:gd name="T0" fmla="*/ 127 w 134"/>
                  <a:gd name="T1" fmla="*/ 456 h 461"/>
                  <a:gd name="T2" fmla="*/ 131 w 134"/>
                  <a:gd name="T3" fmla="*/ 453 h 461"/>
                  <a:gd name="T4" fmla="*/ 7 w 134"/>
                  <a:gd name="T5" fmla="*/ 0 h 461"/>
                  <a:gd name="T6" fmla="*/ 0 w 134"/>
                  <a:gd name="T7" fmla="*/ 2 h 461"/>
                  <a:gd name="T8" fmla="*/ 125 w 134"/>
                  <a:gd name="T9" fmla="*/ 455 h 461"/>
                  <a:gd name="T10" fmla="*/ 130 w 134"/>
                  <a:gd name="T11" fmla="*/ 452 h 461"/>
                  <a:gd name="T12" fmla="*/ 127 w 134"/>
                  <a:gd name="T13" fmla="*/ 456 h 461"/>
                  <a:gd name="T14" fmla="*/ 134 w 134"/>
                  <a:gd name="T15" fmla="*/ 461 h 461"/>
                  <a:gd name="T16" fmla="*/ 131 w 134"/>
                  <a:gd name="T17" fmla="*/ 453 h 461"/>
                  <a:gd name="T18" fmla="*/ 127 w 134"/>
                  <a:gd name="T19" fmla="*/ 456 h 4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4"/>
                  <a:gd name="T31" fmla="*/ 0 h 461"/>
                  <a:gd name="T32" fmla="*/ 134 w 134"/>
                  <a:gd name="T33" fmla="*/ 461 h 4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4" h="461">
                    <a:moveTo>
                      <a:pt x="127" y="456"/>
                    </a:moveTo>
                    <a:lnTo>
                      <a:pt x="131" y="453"/>
                    </a:lnTo>
                    <a:lnTo>
                      <a:pt x="7" y="0"/>
                    </a:lnTo>
                    <a:lnTo>
                      <a:pt x="0" y="2"/>
                    </a:lnTo>
                    <a:lnTo>
                      <a:pt x="125" y="455"/>
                    </a:lnTo>
                    <a:lnTo>
                      <a:pt x="130" y="452"/>
                    </a:lnTo>
                    <a:lnTo>
                      <a:pt x="127" y="456"/>
                    </a:lnTo>
                    <a:lnTo>
                      <a:pt x="134" y="461"/>
                    </a:lnTo>
                    <a:lnTo>
                      <a:pt x="131" y="453"/>
                    </a:lnTo>
                    <a:lnTo>
                      <a:pt x="127" y="4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6" name="Freeform 229"/>
              <p:cNvSpPr>
                <a:spLocks/>
              </p:cNvSpPr>
              <p:nvPr/>
            </p:nvSpPr>
            <p:spPr bwMode="auto">
              <a:xfrm>
                <a:off x="3107" y="2266"/>
                <a:ext cx="22" cy="15"/>
              </a:xfrm>
              <a:custGeom>
                <a:avLst/>
                <a:gdLst>
                  <a:gd name="T0" fmla="*/ 0 w 42"/>
                  <a:gd name="T1" fmla="*/ 4 h 29"/>
                  <a:gd name="T2" fmla="*/ 2 w 42"/>
                  <a:gd name="T3" fmla="*/ 6 h 29"/>
                  <a:gd name="T4" fmla="*/ 39 w 42"/>
                  <a:gd name="T5" fmla="*/ 29 h 29"/>
                  <a:gd name="T6" fmla="*/ 42 w 42"/>
                  <a:gd name="T7" fmla="*/ 25 h 29"/>
                  <a:gd name="T8" fmla="*/ 5 w 42"/>
                  <a:gd name="T9" fmla="*/ 0 h 29"/>
                  <a:gd name="T10" fmla="*/ 7 w 42"/>
                  <a:gd name="T11" fmla="*/ 2 h 29"/>
                  <a:gd name="T12" fmla="*/ 0 w 42"/>
                  <a:gd name="T13" fmla="*/ 4 h 29"/>
                  <a:gd name="T14" fmla="*/ 1 w 42"/>
                  <a:gd name="T15" fmla="*/ 5 h 29"/>
                  <a:gd name="T16" fmla="*/ 2 w 42"/>
                  <a:gd name="T17" fmla="*/ 6 h 29"/>
                  <a:gd name="T18" fmla="*/ 0 w 42"/>
                  <a:gd name="T19" fmla="*/ 4 h 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2"/>
                  <a:gd name="T31" fmla="*/ 0 h 29"/>
                  <a:gd name="T32" fmla="*/ 42 w 42"/>
                  <a:gd name="T33" fmla="*/ 29 h 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2" h="29">
                    <a:moveTo>
                      <a:pt x="0" y="4"/>
                    </a:moveTo>
                    <a:lnTo>
                      <a:pt x="2" y="6"/>
                    </a:lnTo>
                    <a:lnTo>
                      <a:pt x="39" y="29"/>
                    </a:lnTo>
                    <a:lnTo>
                      <a:pt x="42" y="25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7" name="Freeform 230"/>
              <p:cNvSpPr>
                <a:spLocks/>
              </p:cNvSpPr>
              <p:nvPr/>
            </p:nvSpPr>
            <p:spPr bwMode="auto">
              <a:xfrm>
                <a:off x="3046" y="2039"/>
                <a:ext cx="65" cy="229"/>
              </a:xfrm>
              <a:custGeom>
                <a:avLst/>
                <a:gdLst>
                  <a:gd name="T0" fmla="*/ 3 w 131"/>
                  <a:gd name="T1" fmla="*/ 0 h 458"/>
                  <a:gd name="T2" fmla="*/ 0 w 131"/>
                  <a:gd name="T3" fmla="*/ 5 h 458"/>
                  <a:gd name="T4" fmla="*/ 124 w 131"/>
                  <a:gd name="T5" fmla="*/ 458 h 458"/>
                  <a:gd name="T6" fmla="*/ 131 w 131"/>
                  <a:gd name="T7" fmla="*/ 456 h 458"/>
                  <a:gd name="T8" fmla="*/ 7 w 131"/>
                  <a:gd name="T9" fmla="*/ 3 h 458"/>
                  <a:gd name="T10" fmla="*/ 5 w 131"/>
                  <a:gd name="T11" fmla="*/ 7 h 458"/>
                  <a:gd name="T12" fmla="*/ 3 w 131"/>
                  <a:gd name="T13" fmla="*/ 0 h 458"/>
                  <a:gd name="T14" fmla="*/ 0 w 131"/>
                  <a:gd name="T15" fmla="*/ 2 h 458"/>
                  <a:gd name="T16" fmla="*/ 0 w 131"/>
                  <a:gd name="T17" fmla="*/ 5 h 458"/>
                  <a:gd name="T18" fmla="*/ 3 w 131"/>
                  <a:gd name="T19" fmla="*/ 0 h 45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1"/>
                  <a:gd name="T31" fmla="*/ 0 h 458"/>
                  <a:gd name="T32" fmla="*/ 131 w 131"/>
                  <a:gd name="T33" fmla="*/ 458 h 45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1" h="458">
                    <a:moveTo>
                      <a:pt x="3" y="0"/>
                    </a:moveTo>
                    <a:lnTo>
                      <a:pt x="0" y="5"/>
                    </a:lnTo>
                    <a:lnTo>
                      <a:pt x="124" y="458"/>
                    </a:lnTo>
                    <a:lnTo>
                      <a:pt x="131" y="456"/>
                    </a:lnTo>
                    <a:lnTo>
                      <a:pt x="7" y="3"/>
                    </a:lnTo>
                    <a:lnTo>
                      <a:pt x="5" y="7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8" name="Freeform 231"/>
              <p:cNvSpPr>
                <a:spLocks/>
              </p:cNvSpPr>
              <p:nvPr/>
            </p:nvSpPr>
            <p:spPr bwMode="auto">
              <a:xfrm>
                <a:off x="3047" y="1984"/>
                <a:ext cx="169" cy="59"/>
              </a:xfrm>
              <a:custGeom>
                <a:avLst/>
                <a:gdLst>
                  <a:gd name="T0" fmla="*/ 329 w 337"/>
                  <a:gd name="T1" fmla="*/ 9 h 117"/>
                  <a:gd name="T2" fmla="*/ 326 w 337"/>
                  <a:gd name="T3" fmla="*/ 3 h 117"/>
                  <a:gd name="T4" fmla="*/ 0 w 337"/>
                  <a:gd name="T5" fmla="*/ 110 h 117"/>
                  <a:gd name="T6" fmla="*/ 2 w 337"/>
                  <a:gd name="T7" fmla="*/ 117 h 117"/>
                  <a:gd name="T8" fmla="*/ 328 w 337"/>
                  <a:gd name="T9" fmla="*/ 10 h 117"/>
                  <a:gd name="T10" fmla="*/ 325 w 337"/>
                  <a:gd name="T11" fmla="*/ 4 h 117"/>
                  <a:gd name="T12" fmla="*/ 329 w 337"/>
                  <a:gd name="T13" fmla="*/ 9 h 117"/>
                  <a:gd name="T14" fmla="*/ 337 w 337"/>
                  <a:gd name="T15" fmla="*/ 0 h 117"/>
                  <a:gd name="T16" fmla="*/ 326 w 337"/>
                  <a:gd name="T17" fmla="*/ 3 h 117"/>
                  <a:gd name="T18" fmla="*/ 329 w 337"/>
                  <a:gd name="T19" fmla="*/ 9 h 1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37"/>
                  <a:gd name="T31" fmla="*/ 0 h 117"/>
                  <a:gd name="T32" fmla="*/ 337 w 337"/>
                  <a:gd name="T33" fmla="*/ 117 h 11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37" h="117">
                    <a:moveTo>
                      <a:pt x="329" y="9"/>
                    </a:moveTo>
                    <a:lnTo>
                      <a:pt x="326" y="3"/>
                    </a:lnTo>
                    <a:lnTo>
                      <a:pt x="0" y="110"/>
                    </a:lnTo>
                    <a:lnTo>
                      <a:pt x="2" y="117"/>
                    </a:lnTo>
                    <a:lnTo>
                      <a:pt x="328" y="10"/>
                    </a:lnTo>
                    <a:lnTo>
                      <a:pt x="325" y="4"/>
                    </a:lnTo>
                    <a:lnTo>
                      <a:pt x="329" y="9"/>
                    </a:lnTo>
                    <a:lnTo>
                      <a:pt x="337" y="0"/>
                    </a:lnTo>
                    <a:lnTo>
                      <a:pt x="326" y="3"/>
                    </a:lnTo>
                    <a:lnTo>
                      <a:pt x="329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9" name="Freeform 232"/>
              <p:cNvSpPr>
                <a:spLocks/>
              </p:cNvSpPr>
              <p:nvPr/>
            </p:nvSpPr>
            <p:spPr bwMode="auto">
              <a:xfrm>
                <a:off x="3056" y="2279"/>
                <a:ext cx="71" cy="132"/>
              </a:xfrm>
              <a:custGeom>
                <a:avLst/>
                <a:gdLst>
                  <a:gd name="T0" fmla="*/ 16 w 143"/>
                  <a:gd name="T1" fmla="*/ 173 h 263"/>
                  <a:gd name="T2" fmla="*/ 0 w 143"/>
                  <a:gd name="T3" fmla="*/ 263 h 263"/>
                  <a:gd name="T4" fmla="*/ 143 w 143"/>
                  <a:gd name="T5" fmla="*/ 0 h 263"/>
                  <a:gd name="T6" fmla="*/ 16 w 143"/>
                  <a:gd name="T7" fmla="*/ 173 h 2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3"/>
                  <a:gd name="T13" fmla="*/ 0 h 263"/>
                  <a:gd name="T14" fmla="*/ 143 w 143"/>
                  <a:gd name="T15" fmla="*/ 263 h 2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3" h="263">
                    <a:moveTo>
                      <a:pt x="16" y="173"/>
                    </a:moveTo>
                    <a:lnTo>
                      <a:pt x="0" y="263"/>
                    </a:lnTo>
                    <a:lnTo>
                      <a:pt x="143" y="0"/>
                    </a:lnTo>
                    <a:lnTo>
                      <a:pt x="16" y="173"/>
                    </a:lnTo>
                    <a:close/>
                  </a:path>
                </a:pathLst>
              </a:custGeom>
              <a:solidFill>
                <a:srgbClr val="024C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0" name="Freeform 233"/>
              <p:cNvSpPr>
                <a:spLocks/>
              </p:cNvSpPr>
              <p:nvPr/>
            </p:nvSpPr>
            <p:spPr bwMode="auto">
              <a:xfrm>
                <a:off x="3053" y="2365"/>
                <a:ext cx="13" cy="54"/>
              </a:xfrm>
              <a:custGeom>
                <a:avLst/>
                <a:gdLst>
                  <a:gd name="T0" fmla="*/ 4 w 26"/>
                  <a:gd name="T1" fmla="*/ 88 h 107"/>
                  <a:gd name="T2" fmla="*/ 10 w 26"/>
                  <a:gd name="T3" fmla="*/ 91 h 107"/>
                  <a:gd name="T4" fmla="*/ 26 w 26"/>
                  <a:gd name="T5" fmla="*/ 1 h 107"/>
                  <a:gd name="T6" fmla="*/ 19 w 26"/>
                  <a:gd name="T7" fmla="*/ 0 h 107"/>
                  <a:gd name="T8" fmla="*/ 3 w 26"/>
                  <a:gd name="T9" fmla="*/ 89 h 107"/>
                  <a:gd name="T10" fmla="*/ 10 w 26"/>
                  <a:gd name="T11" fmla="*/ 92 h 107"/>
                  <a:gd name="T12" fmla="*/ 3 w 26"/>
                  <a:gd name="T13" fmla="*/ 89 h 107"/>
                  <a:gd name="T14" fmla="*/ 0 w 26"/>
                  <a:gd name="T15" fmla="*/ 107 h 107"/>
                  <a:gd name="T16" fmla="*/ 10 w 26"/>
                  <a:gd name="T17" fmla="*/ 92 h 107"/>
                  <a:gd name="T18" fmla="*/ 4 w 26"/>
                  <a:gd name="T19" fmla="*/ 88 h 10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6"/>
                  <a:gd name="T31" fmla="*/ 0 h 107"/>
                  <a:gd name="T32" fmla="*/ 26 w 26"/>
                  <a:gd name="T33" fmla="*/ 107 h 10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6" h="107">
                    <a:moveTo>
                      <a:pt x="4" y="88"/>
                    </a:moveTo>
                    <a:lnTo>
                      <a:pt x="10" y="91"/>
                    </a:lnTo>
                    <a:lnTo>
                      <a:pt x="26" y="1"/>
                    </a:lnTo>
                    <a:lnTo>
                      <a:pt x="19" y="0"/>
                    </a:lnTo>
                    <a:lnTo>
                      <a:pt x="3" y="89"/>
                    </a:lnTo>
                    <a:lnTo>
                      <a:pt x="10" y="92"/>
                    </a:lnTo>
                    <a:lnTo>
                      <a:pt x="3" y="89"/>
                    </a:lnTo>
                    <a:lnTo>
                      <a:pt x="0" y="107"/>
                    </a:lnTo>
                    <a:lnTo>
                      <a:pt x="10" y="92"/>
                    </a:lnTo>
                    <a:lnTo>
                      <a:pt x="4" y="8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1" name="Freeform 234"/>
              <p:cNvSpPr>
                <a:spLocks/>
              </p:cNvSpPr>
              <p:nvPr/>
            </p:nvSpPr>
            <p:spPr bwMode="auto">
              <a:xfrm>
                <a:off x="3055" y="2279"/>
                <a:ext cx="74" cy="132"/>
              </a:xfrm>
              <a:custGeom>
                <a:avLst/>
                <a:gdLst>
                  <a:gd name="T0" fmla="*/ 145 w 148"/>
                  <a:gd name="T1" fmla="*/ 1 h 265"/>
                  <a:gd name="T2" fmla="*/ 143 w 148"/>
                  <a:gd name="T3" fmla="*/ 0 h 265"/>
                  <a:gd name="T4" fmla="*/ 0 w 148"/>
                  <a:gd name="T5" fmla="*/ 261 h 265"/>
                  <a:gd name="T6" fmla="*/ 6 w 148"/>
                  <a:gd name="T7" fmla="*/ 265 h 265"/>
                  <a:gd name="T8" fmla="*/ 148 w 148"/>
                  <a:gd name="T9" fmla="*/ 2 h 265"/>
                  <a:gd name="T10" fmla="*/ 145 w 148"/>
                  <a:gd name="T11" fmla="*/ 1 h 2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8"/>
                  <a:gd name="T19" fmla="*/ 0 h 265"/>
                  <a:gd name="T20" fmla="*/ 148 w 148"/>
                  <a:gd name="T21" fmla="*/ 265 h 26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8" h="265">
                    <a:moveTo>
                      <a:pt x="145" y="1"/>
                    </a:moveTo>
                    <a:lnTo>
                      <a:pt x="143" y="0"/>
                    </a:lnTo>
                    <a:lnTo>
                      <a:pt x="0" y="261"/>
                    </a:lnTo>
                    <a:lnTo>
                      <a:pt x="6" y="265"/>
                    </a:lnTo>
                    <a:lnTo>
                      <a:pt x="148" y="2"/>
                    </a:lnTo>
                    <a:lnTo>
                      <a:pt x="145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2" name="Freeform 235"/>
              <p:cNvSpPr>
                <a:spLocks/>
              </p:cNvSpPr>
              <p:nvPr/>
            </p:nvSpPr>
            <p:spPr bwMode="auto">
              <a:xfrm>
                <a:off x="2935" y="2082"/>
                <a:ext cx="124" cy="302"/>
              </a:xfrm>
              <a:custGeom>
                <a:avLst/>
                <a:gdLst>
                  <a:gd name="T0" fmla="*/ 0 w 249"/>
                  <a:gd name="T1" fmla="*/ 0 h 605"/>
                  <a:gd name="T2" fmla="*/ 15 w 249"/>
                  <a:gd name="T3" fmla="*/ 212 h 605"/>
                  <a:gd name="T4" fmla="*/ 84 w 249"/>
                  <a:gd name="T5" fmla="*/ 222 h 605"/>
                  <a:gd name="T6" fmla="*/ 41 w 249"/>
                  <a:gd name="T7" fmla="*/ 275 h 605"/>
                  <a:gd name="T8" fmla="*/ 249 w 249"/>
                  <a:gd name="T9" fmla="*/ 605 h 605"/>
                  <a:gd name="T10" fmla="*/ 0 w 249"/>
                  <a:gd name="T11" fmla="*/ 0 h 60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9"/>
                  <a:gd name="T19" fmla="*/ 0 h 605"/>
                  <a:gd name="T20" fmla="*/ 249 w 249"/>
                  <a:gd name="T21" fmla="*/ 605 h 60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9" h="605">
                    <a:moveTo>
                      <a:pt x="0" y="0"/>
                    </a:moveTo>
                    <a:lnTo>
                      <a:pt x="15" y="212"/>
                    </a:lnTo>
                    <a:lnTo>
                      <a:pt x="84" y="222"/>
                    </a:lnTo>
                    <a:lnTo>
                      <a:pt x="41" y="275"/>
                    </a:lnTo>
                    <a:lnTo>
                      <a:pt x="249" y="6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24C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3" name="Freeform 236"/>
              <p:cNvSpPr>
                <a:spLocks/>
              </p:cNvSpPr>
              <p:nvPr/>
            </p:nvSpPr>
            <p:spPr bwMode="auto">
              <a:xfrm>
                <a:off x="2933" y="2082"/>
                <a:ext cx="11" cy="108"/>
              </a:xfrm>
              <a:custGeom>
                <a:avLst/>
                <a:gdLst>
                  <a:gd name="T0" fmla="*/ 19 w 21"/>
                  <a:gd name="T1" fmla="*/ 208 h 215"/>
                  <a:gd name="T2" fmla="*/ 21 w 21"/>
                  <a:gd name="T3" fmla="*/ 212 h 215"/>
                  <a:gd name="T4" fmla="*/ 5 w 21"/>
                  <a:gd name="T5" fmla="*/ 0 h 215"/>
                  <a:gd name="T6" fmla="*/ 0 w 21"/>
                  <a:gd name="T7" fmla="*/ 0 h 215"/>
                  <a:gd name="T8" fmla="*/ 15 w 21"/>
                  <a:gd name="T9" fmla="*/ 212 h 215"/>
                  <a:gd name="T10" fmla="*/ 18 w 21"/>
                  <a:gd name="T11" fmla="*/ 215 h 215"/>
                  <a:gd name="T12" fmla="*/ 15 w 21"/>
                  <a:gd name="T13" fmla="*/ 212 h 215"/>
                  <a:gd name="T14" fmla="*/ 15 w 21"/>
                  <a:gd name="T15" fmla="*/ 215 h 215"/>
                  <a:gd name="T16" fmla="*/ 18 w 21"/>
                  <a:gd name="T17" fmla="*/ 215 h 215"/>
                  <a:gd name="T18" fmla="*/ 19 w 21"/>
                  <a:gd name="T19" fmla="*/ 208 h 2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"/>
                  <a:gd name="T31" fmla="*/ 0 h 215"/>
                  <a:gd name="T32" fmla="*/ 21 w 21"/>
                  <a:gd name="T33" fmla="*/ 215 h 2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" h="215">
                    <a:moveTo>
                      <a:pt x="19" y="208"/>
                    </a:moveTo>
                    <a:lnTo>
                      <a:pt x="21" y="212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15" y="212"/>
                    </a:lnTo>
                    <a:lnTo>
                      <a:pt x="18" y="215"/>
                    </a:lnTo>
                    <a:lnTo>
                      <a:pt x="15" y="212"/>
                    </a:lnTo>
                    <a:lnTo>
                      <a:pt x="15" y="215"/>
                    </a:lnTo>
                    <a:lnTo>
                      <a:pt x="18" y="215"/>
                    </a:lnTo>
                    <a:lnTo>
                      <a:pt x="19" y="2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4" name="Freeform 237"/>
              <p:cNvSpPr>
                <a:spLocks/>
              </p:cNvSpPr>
              <p:nvPr/>
            </p:nvSpPr>
            <p:spPr bwMode="auto">
              <a:xfrm>
                <a:off x="2942" y="2186"/>
                <a:ext cx="37" cy="9"/>
              </a:xfrm>
              <a:custGeom>
                <a:avLst/>
                <a:gdLst>
                  <a:gd name="T0" fmla="*/ 71 w 75"/>
                  <a:gd name="T1" fmla="*/ 16 h 18"/>
                  <a:gd name="T2" fmla="*/ 70 w 75"/>
                  <a:gd name="T3" fmla="*/ 12 h 18"/>
                  <a:gd name="T4" fmla="*/ 1 w 75"/>
                  <a:gd name="T5" fmla="*/ 0 h 18"/>
                  <a:gd name="T6" fmla="*/ 0 w 75"/>
                  <a:gd name="T7" fmla="*/ 7 h 18"/>
                  <a:gd name="T8" fmla="*/ 69 w 75"/>
                  <a:gd name="T9" fmla="*/ 18 h 18"/>
                  <a:gd name="T10" fmla="*/ 67 w 75"/>
                  <a:gd name="T11" fmla="*/ 13 h 18"/>
                  <a:gd name="T12" fmla="*/ 71 w 75"/>
                  <a:gd name="T13" fmla="*/ 16 h 18"/>
                  <a:gd name="T14" fmla="*/ 75 w 75"/>
                  <a:gd name="T15" fmla="*/ 12 h 18"/>
                  <a:gd name="T16" fmla="*/ 70 w 75"/>
                  <a:gd name="T17" fmla="*/ 12 h 18"/>
                  <a:gd name="T18" fmla="*/ 71 w 75"/>
                  <a:gd name="T19" fmla="*/ 16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5"/>
                  <a:gd name="T31" fmla="*/ 0 h 18"/>
                  <a:gd name="T32" fmla="*/ 75 w 75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5" h="18">
                    <a:moveTo>
                      <a:pt x="71" y="16"/>
                    </a:moveTo>
                    <a:lnTo>
                      <a:pt x="70" y="12"/>
                    </a:lnTo>
                    <a:lnTo>
                      <a:pt x="1" y="0"/>
                    </a:lnTo>
                    <a:lnTo>
                      <a:pt x="0" y="7"/>
                    </a:lnTo>
                    <a:lnTo>
                      <a:pt x="69" y="18"/>
                    </a:lnTo>
                    <a:lnTo>
                      <a:pt x="67" y="13"/>
                    </a:lnTo>
                    <a:lnTo>
                      <a:pt x="71" y="16"/>
                    </a:lnTo>
                    <a:lnTo>
                      <a:pt x="75" y="12"/>
                    </a:lnTo>
                    <a:lnTo>
                      <a:pt x="70" y="12"/>
                    </a:lnTo>
                    <a:lnTo>
                      <a:pt x="71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5" name="Freeform 238"/>
              <p:cNvSpPr>
                <a:spLocks/>
              </p:cNvSpPr>
              <p:nvPr/>
            </p:nvSpPr>
            <p:spPr bwMode="auto">
              <a:xfrm>
                <a:off x="2954" y="2192"/>
                <a:ext cx="24" cy="29"/>
              </a:xfrm>
              <a:custGeom>
                <a:avLst/>
                <a:gdLst>
                  <a:gd name="T0" fmla="*/ 7 w 48"/>
                  <a:gd name="T1" fmla="*/ 53 h 56"/>
                  <a:gd name="T2" fmla="*/ 6 w 48"/>
                  <a:gd name="T3" fmla="*/ 56 h 56"/>
                  <a:gd name="T4" fmla="*/ 48 w 48"/>
                  <a:gd name="T5" fmla="*/ 3 h 56"/>
                  <a:gd name="T6" fmla="*/ 44 w 48"/>
                  <a:gd name="T7" fmla="*/ 0 h 56"/>
                  <a:gd name="T8" fmla="*/ 1 w 48"/>
                  <a:gd name="T9" fmla="*/ 53 h 56"/>
                  <a:gd name="T10" fmla="*/ 1 w 48"/>
                  <a:gd name="T11" fmla="*/ 56 h 56"/>
                  <a:gd name="T12" fmla="*/ 1 w 48"/>
                  <a:gd name="T13" fmla="*/ 53 h 56"/>
                  <a:gd name="T14" fmla="*/ 0 w 48"/>
                  <a:gd name="T15" fmla="*/ 54 h 56"/>
                  <a:gd name="T16" fmla="*/ 1 w 48"/>
                  <a:gd name="T17" fmla="*/ 56 h 56"/>
                  <a:gd name="T18" fmla="*/ 7 w 48"/>
                  <a:gd name="T19" fmla="*/ 53 h 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8"/>
                  <a:gd name="T31" fmla="*/ 0 h 56"/>
                  <a:gd name="T32" fmla="*/ 48 w 48"/>
                  <a:gd name="T33" fmla="*/ 56 h 5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8" h="56">
                    <a:moveTo>
                      <a:pt x="7" y="53"/>
                    </a:moveTo>
                    <a:lnTo>
                      <a:pt x="6" y="56"/>
                    </a:lnTo>
                    <a:lnTo>
                      <a:pt x="48" y="3"/>
                    </a:lnTo>
                    <a:lnTo>
                      <a:pt x="44" y="0"/>
                    </a:lnTo>
                    <a:lnTo>
                      <a:pt x="1" y="53"/>
                    </a:lnTo>
                    <a:lnTo>
                      <a:pt x="1" y="56"/>
                    </a:lnTo>
                    <a:lnTo>
                      <a:pt x="1" y="53"/>
                    </a:lnTo>
                    <a:lnTo>
                      <a:pt x="0" y="54"/>
                    </a:lnTo>
                    <a:lnTo>
                      <a:pt x="1" y="56"/>
                    </a:lnTo>
                    <a:lnTo>
                      <a:pt x="7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6" name="Freeform 239"/>
              <p:cNvSpPr>
                <a:spLocks/>
              </p:cNvSpPr>
              <p:nvPr/>
            </p:nvSpPr>
            <p:spPr bwMode="auto">
              <a:xfrm>
                <a:off x="2954" y="2219"/>
                <a:ext cx="106" cy="166"/>
              </a:xfrm>
              <a:custGeom>
                <a:avLst/>
                <a:gdLst>
                  <a:gd name="T0" fmla="*/ 210 w 212"/>
                  <a:gd name="T1" fmla="*/ 331 h 332"/>
                  <a:gd name="T2" fmla="*/ 212 w 212"/>
                  <a:gd name="T3" fmla="*/ 328 h 332"/>
                  <a:gd name="T4" fmla="*/ 6 w 212"/>
                  <a:gd name="T5" fmla="*/ 0 h 332"/>
                  <a:gd name="T6" fmla="*/ 0 w 212"/>
                  <a:gd name="T7" fmla="*/ 3 h 332"/>
                  <a:gd name="T8" fmla="*/ 208 w 212"/>
                  <a:gd name="T9" fmla="*/ 332 h 332"/>
                  <a:gd name="T10" fmla="*/ 210 w 212"/>
                  <a:gd name="T11" fmla="*/ 331 h 3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2"/>
                  <a:gd name="T19" fmla="*/ 0 h 332"/>
                  <a:gd name="T20" fmla="*/ 212 w 212"/>
                  <a:gd name="T21" fmla="*/ 332 h 3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2" h="332">
                    <a:moveTo>
                      <a:pt x="210" y="331"/>
                    </a:moveTo>
                    <a:lnTo>
                      <a:pt x="212" y="328"/>
                    </a:lnTo>
                    <a:lnTo>
                      <a:pt x="6" y="0"/>
                    </a:lnTo>
                    <a:lnTo>
                      <a:pt x="0" y="3"/>
                    </a:lnTo>
                    <a:lnTo>
                      <a:pt x="208" y="332"/>
                    </a:lnTo>
                    <a:lnTo>
                      <a:pt x="210" y="3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7" name="Freeform 240"/>
              <p:cNvSpPr>
                <a:spLocks/>
              </p:cNvSpPr>
              <p:nvPr/>
            </p:nvSpPr>
            <p:spPr bwMode="auto">
              <a:xfrm>
                <a:off x="3191" y="2113"/>
                <a:ext cx="210" cy="495"/>
              </a:xfrm>
              <a:custGeom>
                <a:avLst/>
                <a:gdLst>
                  <a:gd name="T0" fmla="*/ 293 w 419"/>
                  <a:gd name="T1" fmla="*/ 10 h 991"/>
                  <a:gd name="T2" fmla="*/ 302 w 419"/>
                  <a:gd name="T3" fmla="*/ 40 h 991"/>
                  <a:gd name="T4" fmla="*/ 313 w 419"/>
                  <a:gd name="T5" fmla="*/ 84 h 991"/>
                  <a:gd name="T6" fmla="*/ 325 w 419"/>
                  <a:gd name="T7" fmla="*/ 139 h 991"/>
                  <a:gd name="T8" fmla="*/ 336 w 419"/>
                  <a:gd name="T9" fmla="*/ 200 h 991"/>
                  <a:gd name="T10" fmla="*/ 347 w 419"/>
                  <a:gd name="T11" fmla="*/ 263 h 991"/>
                  <a:gd name="T12" fmla="*/ 357 w 419"/>
                  <a:gd name="T13" fmla="*/ 324 h 991"/>
                  <a:gd name="T14" fmla="*/ 366 w 419"/>
                  <a:gd name="T15" fmla="*/ 379 h 991"/>
                  <a:gd name="T16" fmla="*/ 373 w 419"/>
                  <a:gd name="T17" fmla="*/ 424 h 991"/>
                  <a:gd name="T18" fmla="*/ 378 w 419"/>
                  <a:gd name="T19" fmla="*/ 453 h 991"/>
                  <a:gd name="T20" fmla="*/ 379 w 419"/>
                  <a:gd name="T21" fmla="*/ 464 h 991"/>
                  <a:gd name="T22" fmla="*/ 334 w 419"/>
                  <a:gd name="T23" fmla="*/ 931 h 991"/>
                  <a:gd name="T24" fmla="*/ 317 w 419"/>
                  <a:gd name="T25" fmla="*/ 941 h 991"/>
                  <a:gd name="T26" fmla="*/ 288 w 419"/>
                  <a:gd name="T27" fmla="*/ 960 h 991"/>
                  <a:gd name="T28" fmla="*/ 252 w 419"/>
                  <a:gd name="T29" fmla="*/ 977 h 991"/>
                  <a:gd name="T30" fmla="*/ 219 w 419"/>
                  <a:gd name="T31" fmla="*/ 990 h 991"/>
                  <a:gd name="T32" fmla="*/ 197 w 419"/>
                  <a:gd name="T33" fmla="*/ 988 h 991"/>
                  <a:gd name="T34" fmla="*/ 162 w 419"/>
                  <a:gd name="T35" fmla="*/ 948 h 991"/>
                  <a:gd name="T36" fmla="*/ 131 w 419"/>
                  <a:gd name="T37" fmla="*/ 893 h 991"/>
                  <a:gd name="T38" fmla="*/ 104 w 419"/>
                  <a:gd name="T39" fmla="*/ 829 h 991"/>
                  <a:gd name="T40" fmla="*/ 78 w 419"/>
                  <a:gd name="T41" fmla="*/ 759 h 991"/>
                  <a:gd name="T42" fmla="*/ 58 w 419"/>
                  <a:gd name="T43" fmla="*/ 685 h 991"/>
                  <a:gd name="T44" fmla="*/ 39 w 419"/>
                  <a:gd name="T45" fmla="*/ 615 h 991"/>
                  <a:gd name="T46" fmla="*/ 24 w 419"/>
                  <a:gd name="T47" fmla="*/ 551 h 991"/>
                  <a:gd name="T48" fmla="*/ 14 w 419"/>
                  <a:gd name="T49" fmla="*/ 495 h 991"/>
                  <a:gd name="T50" fmla="*/ 6 w 419"/>
                  <a:gd name="T51" fmla="*/ 453 h 991"/>
                  <a:gd name="T52" fmla="*/ 1 w 419"/>
                  <a:gd name="T53" fmla="*/ 427 h 991"/>
                  <a:gd name="T54" fmla="*/ 2 w 419"/>
                  <a:gd name="T55" fmla="*/ 423 h 991"/>
                  <a:gd name="T56" fmla="*/ 25 w 419"/>
                  <a:gd name="T57" fmla="*/ 415 h 991"/>
                  <a:gd name="T58" fmla="*/ 67 w 419"/>
                  <a:gd name="T59" fmla="*/ 400 h 991"/>
                  <a:gd name="T60" fmla="*/ 116 w 419"/>
                  <a:gd name="T61" fmla="*/ 379 h 991"/>
                  <a:gd name="T62" fmla="*/ 164 w 419"/>
                  <a:gd name="T63" fmla="*/ 354 h 991"/>
                  <a:gd name="T64" fmla="*/ 197 w 419"/>
                  <a:gd name="T65" fmla="*/ 327 h 991"/>
                  <a:gd name="T66" fmla="*/ 222 w 419"/>
                  <a:gd name="T67" fmla="*/ 367 h 991"/>
                  <a:gd name="T68" fmla="*/ 223 w 419"/>
                  <a:gd name="T69" fmla="*/ 351 h 991"/>
                  <a:gd name="T70" fmla="*/ 227 w 419"/>
                  <a:gd name="T71" fmla="*/ 320 h 991"/>
                  <a:gd name="T72" fmla="*/ 231 w 419"/>
                  <a:gd name="T73" fmla="*/ 278 h 991"/>
                  <a:gd name="T74" fmla="*/ 237 w 419"/>
                  <a:gd name="T75" fmla="*/ 229 h 991"/>
                  <a:gd name="T76" fmla="*/ 244 w 419"/>
                  <a:gd name="T77" fmla="*/ 175 h 991"/>
                  <a:gd name="T78" fmla="*/ 252 w 419"/>
                  <a:gd name="T79" fmla="*/ 123 h 991"/>
                  <a:gd name="T80" fmla="*/ 260 w 419"/>
                  <a:gd name="T81" fmla="*/ 75 h 991"/>
                  <a:gd name="T82" fmla="*/ 268 w 419"/>
                  <a:gd name="T83" fmla="*/ 36 h 991"/>
                  <a:gd name="T84" fmla="*/ 276 w 419"/>
                  <a:gd name="T85" fmla="*/ 9 h 991"/>
                  <a:gd name="T86" fmla="*/ 284 w 419"/>
                  <a:gd name="T87" fmla="*/ 0 h 99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19"/>
                  <a:gd name="T133" fmla="*/ 0 h 991"/>
                  <a:gd name="T134" fmla="*/ 419 w 419"/>
                  <a:gd name="T135" fmla="*/ 991 h 99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19" h="991">
                    <a:moveTo>
                      <a:pt x="287" y="1"/>
                    </a:moveTo>
                    <a:lnTo>
                      <a:pt x="290" y="5"/>
                    </a:lnTo>
                    <a:lnTo>
                      <a:pt x="293" y="10"/>
                    </a:lnTo>
                    <a:lnTo>
                      <a:pt x="296" y="18"/>
                    </a:lnTo>
                    <a:lnTo>
                      <a:pt x="299" y="29"/>
                    </a:lnTo>
                    <a:lnTo>
                      <a:pt x="302" y="40"/>
                    </a:lnTo>
                    <a:lnTo>
                      <a:pt x="306" y="53"/>
                    </a:lnTo>
                    <a:lnTo>
                      <a:pt x="310" y="68"/>
                    </a:lnTo>
                    <a:lnTo>
                      <a:pt x="313" y="84"/>
                    </a:lnTo>
                    <a:lnTo>
                      <a:pt x="317" y="101"/>
                    </a:lnTo>
                    <a:lnTo>
                      <a:pt x="320" y="120"/>
                    </a:lnTo>
                    <a:lnTo>
                      <a:pt x="325" y="139"/>
                    </a:lnTo>
                    <a:lnTo>
                      <a:pt x="328" y="159"/>
                    </a:lnTo>
                    <a:lnTo>
                      <a:pt x="332" y="180"/>
                    </a:lnTo>
                    <a:lnTo>
                      <a:pt x="336" y="200"/>
                    </a:lnTo>
                    <a:lnTo>
                      <a:pt x="340" y="221"/>
                    </a:lnTo>
                    <a:lnTo>
                      <a:pt x="343" y="243"/>
                    </a:lnTo>
                    <a:lnTo>
                      <a:pt x="347" y="263"/>
                    </a:lnTo>
                    <a:lnTo>
                      <a:pt x="350" y="284"/>
                    </a:lnTo>
                    <a:lnTo>
                      <a:pt x="354" y="304"/>
                    </a:lnTo>
                    <a:lnTo>
                      <a:pt x="357" y="324"/>
                    </a:lnTo>
                    <a:lnTo>
                      <a:pt x="361" y="343"/>
                    </a:lnTo>
                    <a:lnTo>
                      <a:pt x="364" y="362"/>
                    </a:lnTo>
                    <a:lnTo>
                      <a:pt x="366" y="379"/>
                    </a:lnTo>
                    <a:lnTo>
                      <a:pt x="369" y="395"/>
                    </a:lnTo>
                    <a:lnTo>
                      <a:pt x="371" y="410"/>
                    </a:lnTo>
                    <a:lnTo>
                      <a:pt x="373" y="424"/>
                    </a:lnTo>
                    <a:lnTo>
                      <a:pt x="376" y="435"/>
                    </a:lnTo>
                    <a:lnTo>
                      <a:pt x="377" y="446"/>
                    </a:lnTo>
                    <a:lnTo>
                      <a:pt x="378" y="453"/>
                    </a:lnTo>
                    <a:lnTo>
                      <a:pt x="378" y="460"/>
                    </a:lnTo>
                    <a:lnTo>
                      <a:pt x="379" y="463"/>
                    </a:lnTo>
                    <a:lnTo>
                      <a:pt x="379" y="464"/>
                    </a:lnTo>
                    <a:lnTo>
                      <a:pt x="419" y="772"/>
                    </a:lnTo>
                    <a:lnTo>
                      <a:pt x="335" y="930"/>
                    </a:lnTo>
                    <a:lnTo>
                      <a:pt x="334" y="931"/>
                    </a:lnTo>
                    <a:lnTo>
                      <a:pt x="329" y="933"/>
                    </a:lnTo>
                    <a:lnTo>
                      <a:pt x="325" y="937"/>
                    </a:lnTo>
                    <a:lnTo>
                      <a:pt x="317" y="941"/>
                    </a:lnTo>
                    <a:lnTo>
                      <a:pt x="309" y="947"/>
                    </a:lnTo>
                    <a:lnTo>
                      <a:pt x="298" y="953"/>
                    </a:lnTo>
                    <a:lnTo>
                      <a:pt x="288" y="960"/>
                    </a:lnTo>
                    <a:lnTo>
                      <a:pt x="276" y="965"/>
                    </a:lnTo>
                    <a:lnTo>
                      <a:pt x="264" y="971"/>
                    </a:lnTo>
                    <a:lnTo>
                      <a:pt x="252" y="977"/>
                    </a:lnTo>
                    <a:lnTo>
                      <a:pt x="241" y="983"/>
                    </a:lnTo>
                    <a:lnTo>
                      <a:pt x="229" y="986"/>
                    </a:lnTo>
                    <a:lnTo>
                      <a:pt x="219" y="990"/>
                    </a:lnTo>
                    <a:lnTo>
                      <a:pt x="211" y="991"/>
                    </a:lnTo>
                    <a:lnTo>
                      <a:pt x="203" y="991"/>
                    </a:lnTo>
                    <a:lnTo>
                      <a:pt x="197" y="988"/>
                    </a:lnTo>
                    <a:lnTo>
                      <a:pt x="184" y="977"/>
                    </a:lnTo>
                    <a:lnTo>
                      <a:pt x="174" y="963"/>
                    </a:lnTo>
                    <a:lnTo>
                      <a:pt x="162" y="948"/>
                    </a:lnTo>
                    <a:lnTo>
                      <a:pt x="152" y="931"/>
                    </a:lnTo>
                    <a:lnTo>
                      <a:pt x="142" y="912"/>
                    </a:lnTo>
                    <a:lnTo>
                      <a:pt x="131" y="893"/>
                    </a:lnTo>
                    <a:lnTo>
                      <a:pt x="122" y="872"/>
                    </a:lnTo>
                    <a:lnTo>
                      <a:pt x="113" y="851"/>
                    </a:lnTo>
                    <a:lnTo>
                      <a:pt x="104" y="829"/>
                    </a:lnTo>
                    <a:lnTo>
                      <a:pt x="94" y="806"/>
                    </a:lnTo>
                    <a:lnTo>
                      <a:pt x="86" y="782"/>
                    </a:lnTo>
                    <a:lnTo>
                      <a:pt x="78" y="759"/>
                    </a:lnTo>
                    <a:lnTo>
                      <a:pt x="71" y="734"/>
                    </a:lnTo>
                    <a:lnTo>
                      <a:pt x="64" y="711"/>
                    </a:lnTo>
                    <a:lnTo>
                      <a:pt x="58" y="685"/>
                    </a:lnTo>
                    <a:lnTo>
                      <a:pt x="51" y="662"/>
                    </a:lnTo>
                    <a:lnTo>
                      <a:pt x="45" y="638"/>
                    </a:lnTo>
                    <a:lnTo>
                      <a:pt x="39" y="615"/>
                    </a:lnTo>
                    <a:lnTo>
                      <a:pt x="34" y="593"/>
                    </a:lnTo>
                    <a:lnTo>
                      <a:pt x="29" y="570"/>
                    </a:lnTo>
                    <a:lnTo>
                      <a:pt x="24" y="551"/>
                    </a:lnTo>
                    <a:lnTo>
                      <a:pt x="21" y="531"/>
                    </a:lnTo>
                    <a:lnTo>
                      <a:pt x="16" y="513"/>
                    </a:lnTo>
                    <a:lnTo>
                      <a:pt x="14" y="495"/>
                    </a:lnTo>
                    <a:lnTo>
                      <a:pt x="10" y="479"/>
                    </a:lnTo>
                    <a:lnTo>
                      <a:pt x="8" y="465"/>
                    </a:lnTo>
                    <a:lnTo>
                      <a:pt x="6" y="453"/>
                    </a:lnTo>
                    <a:lnTo>
                      <a:pt x="3" y="442"/>
                    </a:lnTo>
                    <a:lnTo>
                      <a:pt x="2" y="434"/>
                    </a:lnTo>
                    <a:lnTo>
                      <a:pt x="1" y="427"/>
                    </a:lnTo>
                    <a:lnTo>
                      <a:pt x="0" y="424"/>
                    </a:lnTo>
                    <a:lnTo>
                      <a:pt x="0" y="423"/>
                    </a:lnTo>
                    <a:lnTo>
                      <a:pt x="2" y="423"/>
                    </a:lnTo>
                    <a:lnTo>
                      <a:pt x="7" y="420"/>
                    </a:lnTo>
                    <a:lnTo>
                      <a:pt x="15" y="418"/>
                    </a:lnTo>
                    <a:lnTo>
                      <a:pt x="25" y="415"/>
                    </a:lnTo>
                    <a:lnTo>
                      <a:pt x="38" y="410"/>
                    </a:lnTo>
                    <a:lnTo>
                      <a:pt x="52" y="405"/>
                    </a:lnTo>
                    <a:lnTo>
                      <a:pt x="67" y="400"/>
                    </a:lnTo>
                    <a:lnTo>
                      <a:pt x="83" y="393"/>
                    </a:lnTo>
                    <a:lnTo>
                      <a:pt x="100" y="386"/>
                    </a:lnTo>
                    <a:lnTo>
                      <a:pt x="116" y="379"/>
                    </a:lnTo>
                    <a:lnTo>
                      <a:pt x="134" y="371"/>
                    </a:lnTo>
                    <a:lnTo>
                      <a:pt x="149" y="363"/>
                    </a:lnTo>
                    <a:lnTo>
                      <a:pt x="164" y="354"/>
                    </a:lnTo>
                    <a:lnTo>
                      <a:pt x="176" y="346"/>
                    </a:lnTo>
                    <a:lnTo>
                      <a:pt x="188" y="336"/>
                    </a:lnTo>
                    <a:lnTo>
                      <a:pt x="197" y="327"/>
                    </a:lnTo>
                    <a:lnTo>
                      <a:pt x="329" y="623"/>
                    </a:lnTo>
                    <a:lnTo>
                      <a:pt x="222" y="369"/>
                    </a:lnTo>
                    <a:lnTo>
                      <a:pt x="222" y="367"/>
                    </a:lnTo>
                    <a:lnTo>
                      <a:pt x="222" y="364"/>
                    </a:lnTo>
                    <a:lnTo>
                      <a:pt x="223" y="358"/>
                    </a:lnTo>
                    <a:lnTo>
                      <a:pt x="223" y="351"/>
                    </a:lnTo>
                    <a:lnTo>
                      <a:pt x="225" y="342"/>
                    </a:lnTo>
                    <a:lnTo>
                      <a:pt x="226" y="333"/>
                    </a:lnTo>
                    <a:lnTo>
                      <a:pt x="227" y="320"/>
                    </a:lnTo>
                    <a:lnTo>
                      <a:pt x="228" y="308"/>
                    </a:lnTo>
                    <a:lnTo>
                      <a:pt x="230" y="294"/>
                    </a:lnTo>
                    <a:lnTo>
                      <a:pt x="231" y="278"/>
                    </a:lnTo>
                    <a:lnTo>
                      <a:pt x="234" y="261"/>
                    </a:lnTo>
                    <a:lnTo>
                      <a:pt x="235" y="245"/>
                    </a:lnTo>
                    <a:lnTo>
                      <a:pt x="237" y="229"/>
                    </a:lnTo>
                    <a:lnTo>
                      <a:pt x="240" y="211"/>
                    </a:lnTo>
                    <a:lnTo>
                      <a:pt x="242" y="193"/>
                    </a:lnTo>
                    <a:lnTo>
                      <a:pt x="244" y="175"/>
                    </a:lnTo>
                    <a:lnTo>
                      <a:pt x="246" y="158"/>
                    </a:lnTo>
                    <a:lnTo>
                      <a:pt x="249" y="140"/>
                    </a:lnTo>
                    <a:lnTo>
                      <a:pt x="252" y="123"/>
                    </a:lnTo>
                    <a:lnTo>
                      <a:pt x="255" y="106"/>
                    </a:lnTo>
                    <a:lnTo>
                      <a:pt x="257" y="91"/>
                    </a:lnTo>
                    <a:lnTo>
                      <a:pt x="260" y="75"/>
                    </a:lnTo>
                    <a:lnTo>
                      <a:pt x="263" y="61"/>
                    </a:lnTo>
                    <a:lnTo>
                      <a:pt x="265" y="47"/>
                    </a:lnTo>
                    <a:lnTo>
                      <a:pt x="268" y="36"/>
                    </a:lnTo>
                    <a:lnTo>
                      <a:pt x="271" y="25"/>
                    </a:lnTo>
                    <a:lnTo>
                      <a:pt x="274" y="17"/>
                    </a:lnTo>
                    <a:lnTo>
                      <a:pt x="276" y="9"/>
                    </a:lnTo>
                    <a:lnTo>
                      <a:pt x="279" y="5"/>
                    </a:lnTo>
                    <a:lnTo>
                      <a:pt x="282" y="1"/>
                    </a:lnTo>
                    <a:lnTo>
                      <a:pt x="284" y="0"/>
                    </a:lnTo>
                    <a:lnTo>
                      <a:pt x="287" y="1"/>
                    </a:lnTo>
                    <a:close/>
                  </a:path>
                </a:pathLst>
              </a:custGeom>
              <a:solidFill>
                <a:srgbClr val="024C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8" name="Freeform 241"/>
              <p:cNvSpPr>
                <a:spLocks/>
              </p:cNvSpPr>
              <p:nvPr/>
            </p:nvSpPr>
            <p:spPr bwMode="auto">
              <a:xfrm>
                <a:off x="3333" y="2111"/>
                <a:ext cx="51" cy="235"/>
              </a:xfrm>
              <a:custGeom>
                <a:avLst/>
                <a:gdLst>
                  <a:gd name="T0" fmla="*/ 103 w 103"/>
                  <a:gd name="T1" fmla="*/ 467 h 469"/>
                  <a:gd name="T2" fmla="*/ 102 w 103"/>
                  <a:gd name="T3" fmla="*/ 461 h 469"/>
                  <a:gd name="T4" fmla="*/ 99 w 103"/>
                  <a:gd name="T5" fmla="*/ 449 h 469"/>
                  <a:gd name="T6" fmla="*/ 97 w 103"/>
                  <a:gd name="T7" fmla="*/ 427 h 469"/>
                  <a:gd name="T8" fmla="*/ 93 w 103"/>
                  <a:gd name="T9" fmla="*/ 399 h 469"/>
                  <a:gd name="T10" fmla="*/ 87 w 103"/>
                  <a:gd name="T11" fmla="*/ 365 h 469"/>
                  <a:gd name="T12" fmla="*/ 81 w 103"/>
                  <a:gd name="T13" fmla="*/ 328 h 469"/>
                  <a:gd name="T14" fmla="*/ 74 w 103"/>
                  <a:gd name="T15" fmla="*/ 287 h 469"/>
                  <a:gd name="T16" fmla="*/ 67 w 103"/>
                  <a:gd name="T17" fmla="*/ 246 h 469"/>
                  <a:gd name="T18" fmla="*/ 59 w 103"/>
                  <a:gd name="T19" fmla="*/ 203 h 469"/>
                  <a:gd name="T20" fmla="*/ 52 w 103"/>
                  <a:gd name="T21" fmla="*/ 162 h 469"/>
                  <a:gd name="T22" fmla="*/ 44 w 103"/>
                  <a:gd name="T23" fmla="*/ 123 h 469"/>
                  <a:gd name="T24" fmla="*/ 37 w 103"/>
                  <a:gd name="T25" fmla="*/ 87 h 469"/>
                  <a:gd name="T26" fmla="*/ 29 w 103"/>
                  <a:gd name="T27" fmla="*/ 56 h 469"/>
                  <a:gd name="T28" fmla="*/ 22 w 103"/>
                  <a:gd name="T29" fmla="*/ 30 h 469"/>
                  <a:gd name="T30" fmla="*/ 15 w 103"/>
                  <a:gd name="T31" fmla="*/ 12 h 469"/>
                  <a:gd name="T32" fmla="*/ 8 w 103"/>
                  <a:gd name="T33" fmla="*/ 0 h 469"/>
                  <a:gd name="T34" fmla="*/ 1 w 103"/>
                  <a:gd name="T35" fmla="*/ 12 h 469"/>
                  <a:gd name="T36" fmla="*/ 7 w 103"/>
                  <a:gd name="T37" fmla="*/ 25 h 469"/>
                  <a:gd name="T38" fmla="*/ 13 w 103"/>
                  <a:gd name="T39" fmla="*/ 45 h 469"/>
                  <a:gd name="T40" fmla="*/ 20 w 103"/>
                  <a:gd name="T41" fmla="*/ 73 h 469"/>
                  <a:gd name="T42" fmla="*/ 28 w 103"/>
                  <a:gd name="T43" fmla="*/ 106 h 469"/>
                  <a:gd name="T44" fmla="*/ 35 w 103"/>
                  <a:gd name="T45" fmla="*/ 144 h 469"/>
                  <a:gd name="T46" fmla="*/ 43 w 103"/>
                  <a:gd name="T47" fmla="*/ 185 h 469"/>
                  <a:gd name="T48" fmla="*/ 50 w 103"/>
                  <a:gd name="T49" fmla="*/ 226 h 469"/>
                  <a:gd name="T50" fmla="*/ 58 w 103"/>
                  <a:gd name="T51" fmla="*/ 268 h 469"/>
                  <a:gd name="T52" fmla="*/ 65 w 103"/>
                  <a:gd name="T53" fmla="*/ 309 h 469"/>
                  <a:gd name="T54" fmla="*/ 71 w 103"/>
                  <a:gd name="T55" fmla="*/ 348 h 469"/>
                  <a:gd name="T56" fmla="*/ 76 w 103"/>
                  <a:gd name="T57" fmla="*/ 384 h 469"/>
                  <a:gd name="T58" fmla="*/ 81 w 103"/>
                  <a:gd name="T59" fmla="*/ 415 h 469"/>
                  <a:gd name="T60" fmla="*/ 86 w 103"/>
                  <a:gd name="T61" fmla="*/ 441 h 469"/>
                  <a:gd name="T62" fmla="*/ 88 w 103"/>
                  <a:gd name="T63" fmla="*/ 458 h 469"/>
                  <a:gd name="T64" fmla="*/ 90 w 103"/>
                  <a:gd name="T65" fmla="*/ 468 h 469"/>
                  <a:gd name="T66" fmla="*/ 90 w 103"/>
                  <a:gd name="T67" fmla="*/ 469 h 469"/>
                  <a:gd name="T68" fmla="*/ 103 w 103"/>
                  <a:gd name="T69" fmla="*/ 467 h 46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3"/>
                  <a:gd name="T106" fmla="*/ 0 h 469"/>
                  <a:gd name="T107" fmla="*/ 103 w 103"/>
                  <a:gd name="T108" fmla="*/ 469 h 46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3" h="469">
                    <a:moveTo>
                      <a:pt x="103" y="467"/>
                    </a:moveTo>
                    <a:lnTo>
                      <a:pt x="103" y="467"/>
                    </a:lnTo>
                    <a:lnTo>
                      <a:pt x="103" y="466"/>
                    </a:lnTo>
                    <a:lnTo>
                      <a:pt x="102" y="461"/>
                    </a:lnTo>
                    <a:lnTo>
                      <a:pt x="101" y="457"/>
                    </a:lnTo>
                    <a:lnTo>
                      <a:pt x="99" y="449"/>
                    </a:lnTo>
                    <a:lnTo>
                      <a:pt x="98" y="438"/>
                    </a:lnTo>
                    <a:lnTo>
                      <a:pt x="97" y="427"/>
                    </a:lnTo>
                    <a:lnTo>
                      <a:pt x="95" y="413"/>
                    </a:lnTo>
                    <a:lnTo>
                      <a:pt x="93" y="399"/>
                    </a:lnTo>
                    <a:lnTo>
                      <a:pt x="90" y="382"/>
                    </a:lnTo>
                    <a:lnTo>
                      <a:pt x="87" y="365"/>
                    </a:lnTo>
                    <a:lnTo>
                      <a:pt x="83" y="346"/>
                    </a:lnTo>
                    <a:lnTo>
                      <a:pt x="81" y="328"/>
                    </a:lnTo>
                    <a:lnTo>
                      <a:pt x="78" y="307"/>
                    </a:lnTo>
                    <a:lnTo>
                      <a:pt x="74" y="287"/>
                    </a:lnTo>
                    <a:lnTo>
                      <a:pt x="71" y="265"/>
                    </a:lnTo>
                    <a:lnTo>
                      <a:pt x="67" y="246"/>
                    </a:lnTo>
                    <a:lnTo>
                      <a:pt x="63" y="224"/>
                    </a:lnTo>
                    <a:lnTo>
                      <a:pt x="59" y="203"/>
                    </a:lnTo>
                    <a:lnTo>
                      <a:pt x="56" y="182"/>
                    </a:lnTo>
                    <a:lnTo>
                      <a:pt x="52" y="162"/>
                    </a:lnTo>
                    <a:lnTo>
                      <a:pt x="48" y="141"/>
                    </a:lnTo>
                    <a:lnTo>
                      <a:pt x="44" y="123"/>
                    </a:lnTo>
                    <a:lnTo>
                      <a:pt x="41" y="104"/>
                    </a:lnTo>
                    <a:lnTo>
                      <a:pt x="37" y="87"/>
                    </a:lnTo>
                    <a:lnTo>
                      <a:pt x="33" y="71"/>
                    </a:lnTo>
                    <a:lnTo>
                      <a:pt x="29" y="56"/>
                    </a:lnTo>
                    <a:lnTo>
                      <a:pt x="26" y="42"/>
                    </a:lnTo>
                    <a:lnTo>
                      <a:pt x="22" y="30"/>
                    </a:lnTo>
                    <a:lnTo>
                      <a:pt x="19" y="20"/>
                    </a:lnTo>
                    <a:lnTo>
                      <a:pt x="15" y="12"/>
                    </a:lnTo>
                    <a:lnTo>
                      <a:pt x="12" y="5"/>
                    </a:lnTo>
                    <a:lnTo>
                      <a:pt x="8" y="0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4" y="17"/>
                    </a:lnTo>
                    <a:lnTo>
                      <a:pt x="7" y="25"/>
                    </a:lnTo>
                    <a:lnTo>
                      <a:pt x="10" y="34"/>
                    </a:lnTo>
                    <a:lnTo>
                      <a:pt x="13" y="45"/>
                    </a:lnTo>
                    <a:lnTo>
                      <a:pt x="16" y="59"/>
                    </a:lnTo>
                    <a:lnTo>
                      <a:pt x="20" y="73"/>
                    </a:lnTo>
                    <a:lnTo>
                      <a:pt x="23" y="89"/>
                    </a:lnTo>
                    <a:lnTo>
                      <a:pt x="28" y="106"/>
                    </a:lnTo>
                    <a:lnTo>
                      <a:pt x="31" y="125"/>
                    </a:lnTo>
                    <a:lnTo>
                      <a:pt x="35" y="144"/>
                    </a:lnTo>
                    <a:lnTo>
                      <a:pt x="40" y="164"/>
                    </a:lnTo>
                    <a:lnTo>
                      <a:pt x="43" y="185"/>
                    </a:lnTo>
                    <a:lnTo>
                      <a:pt x="46" y="206"/>
                    </a:lnTo>
                    <a:lnTo>
                      <a:pt x="50" y="226"/>
                    </a:lnTo>
                    <a:lnTo>
                      <a:pt x="54" y="247"/>
                    </a:lnTo>
                    <a:lnTo>
                      <a:pt x="58" y="268"/>
                    </a:lnTo>
                    <a:lnTo>
                      <a:pt x="61" y="288"/>
                    </a:lnTo>
                    <a:lnTo>
                      <a:pt x="65" y="309"/>
                    </a:lnTo>
                    <a:lnTo>
                      <a:pt x="68" y="329"/>
                    </a:lnTo>
                    <a:lnTo>
                      <a:pt x="71" y="348"/>
                    </a:lnTo>
                    <a:lnTo>
                      <a:pt x="74" y="367"/>
                    </a:lnTo>
                    <a:lnTo>
                      <a:pt x="76" y="384"/>
                    </a:lnTo>
                    <a:lnTo>
                      <a:pt x="79" y="400"/>
                    </a:lnTo>
                    <a:lnTo>
                      <a:pt x="81" y="415"/>
                    </a:lnTo>
                    <a:lnTo>
                      <a:pt x="83" y="429"/>
                    </a:lnTo>
                    <a:lnTo>
                      <a:pt x="86" y="441"/>
                    </a:lnTo>
                    <a:lnTo>
                      <a:pt x="87" y="450"/>
                    </a:lnTo>
                    <a:lnTo>
                      <a:pt x="88" y="458"/>
                    </a:lnTo>
                    <a:lnTo>
                      <a:pt x="89" y="465"/>
                    </a:lnTo>
                    <a:lnTo>
                      <a:pt x="90" y="468"/>
                    </a:lnTo>
                    <a:lnTo>
                      <a:pt x="90" y="469"/>
                    </a:lnTo>
                    <a:lnTo>
                      <a:pt x="103" y="4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9" name="Freeform 242"/>
              <p:cNvSpPr>
                <a:spLocks/>
              </p:cNvSpPr>
              <p:nvPr/>
            </p:nvSpPr>
            <p:spPr bwMode="auto">
              <a:xfrm>
                <a:off x="3378" y="2345"/>
                <a:ext cx="27" cy="156"/>
              </a:xfrm>
              <a:custGeom>
                <a:avLst/>
                <a:gdLst>
                  <a:gd name="T0" fmla="*/ 52 w 53"/>
                  <a:gd name="T1" fmla="*/ 312 h 312"/>
                  <a:gd name="T2" fmla="*/ 53 w 53"/>
                  <a:gd name="T3" fmla="*/ 308 h 312"/>
                  <a:gd name="T4" fmla="*/ 13 w 53"/>
                  <a:gd name="T5" fmla="*/ 0 h 312"/>
                  <a:gd name="T6" fmla="*/ 0 w 53"/>
                  <a:gd name="T7" fmla="*/ 2 h 312"/>
                  <a:gd name="T8" fmla="*/ 41 w 53"/>
                  <a:gd name="T9" fmla="*/ 310 h 312"/>
                  <a:gd name="T10" fmla="*/ 42 w 53"/>
                  <a:gd name="T11" fmla="*/ 305 h 312"/>
                  <a:gd name="T12" fmla="*/ 52 w 53"/>
                  <a:gd name="T13" fmla="*/ 312 h 312"/>
                  <a:gd name="T14" fmla="*/ 53 w 53"/>
                  <a:gd name="T15" fmla="*/ 310 h 312"/>
                  <a:gd name="T16" fmla="*/ 53 w 53"/>
                  <a:gd name="T17" fmla="*/ 308 h 312"/>
                  <a:gd name="T18" fmla="*/ 52 w 53"/>
                  <a:gd name="T19" fmla="*/ 312 h 3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3"/>
                  <a:gd name="T31" fmla="*/ 0 h 312"/>
                  <a:gd name="T32" fmla="*/ 53 w 53"/>
                  <a:gd name="T33" fmla="*/ 312 h 3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3" h="312">
                    <a:moveTo>
                      <a:pt x="52" y="312"/>
                    </a:moveTo>
                    <a:lnTo>
                      <a:pt x="53" y="308"/>
                    </a:lnTo>
                    <a:lnTo>
                      <a:pt x="13" y="0"/>
                    </a:lnTo>
                    <a:lnTo>
                      <a:pt x="0" y="2"/>
                    </a:lnTo>
                    <a:lnTo>
                      <a:pt x="41" y="310"/>
                    </a:lnTo>
                    <a:lnTo>
                      <a:pt x="42" y="305"/>
                    </a:lnTo>
                    <a:lnTo>
                      <a:pt x="52" y="312"/>
                    </a:lnTo>
                    <a:lnTo>
                      <a:pt x="53" y="310"/>
                    </a:lnTo>
                    <a:lnTo>
                      <a:pt x="53" y="308"/>
                    </a:lnTo>
                    <a:lnTo>
                      <a:pt x="52" y="3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0" name="Freeform 243"/>
              <p:cNvSpPr>
                <a:spLocks/>
              </p:cNvSpPr>
              <p:nvPr/>
            </p:nvSpPr>
            <p:spPr bwMode="auto">
              <a:xfrm>
                <a:off x="3356" y="2497"/>
                <a:ext cx="48" cy="84"/>
              </a:xfrm>
              <a:custGeom>
                <a:avLst/>
                <a:gdLst>
                  <a:gd name="T0" fmla="*/ 10 w 96"/>
                  <a:gd name="T1" fmla="*/ 167 h 167"/>
                  <a:gd name="T2" fmla="*/ 12 w 96"/>
                  <a:gd name="T3" fmla="*/ 165 h 167"/>
                  <a:gd name="T4" fmla="*/ 96 w 96"/>
                  <a:gd name="T5" fmla="*/ 7 h 167"/>
                  <a:gd name="T6" fmla="*/ 86 w 96"/>
                  <a:gd name="T7" fmla="*/ 0 h 167"/>
                  <a:gd name="T8" fmla="*/ 0 w 96"/>
                  <a:gd name="T9" fmla="*/ 159 h 167"/>
                  <a:gd name="T10" fmla="*/ 3 w 96"/>
                  <a:gd name="T11" fmla="*/ 157 h 167"/>
                  <a:gd name="T12" fmla="*/ 10 w 96"/>
                  <a:gd name="T13" fmla="*/ 167 h 167"/>
                  <a:gd name="T14" fmla="*/ 11 w 96"/>
                  <a:gd name="T15" fmla="*/ 166 h 167"/>
                  <a:gd name="T16" fmla="*/ 12 w 96"/>
                  <a:gd name="T17" fmla="*/ 165 h 167"/>
                  <a:gd name="T18" fmla="*/ 10 w 96"/>
                  <a:gd name="T19" fmla="*/ 167 h 1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6"/>
                  <a:gd name="T31" fmla="*/ 0 h 167"/>
                  <a:gd name="T32" fmla="*/ 96 w 96"/>
                  <a:gd name="T33" fmla="*/ 167 h 16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6" h="167">
                    <a:moveTo>
                      <a:pt x="10" y="167"/>
                    </a:moveTo>
                    <a:lnTo>
                      <a:pt x="12" y="165"/>
                    </a:lnTo>
                    <a:lnTo>
                      <a:pt x="96" y="7"/>
                    </a:lnTo>
                    <a:lnTo>
                      <a:pt x="86" y="0"/>
                    </a:lnTo>
                    <a:lnTo>
                      <a:pt x="0" y="159"/>
                    </a:lnTo>
                    <a:lnTo>
                      <a:pt x="3" y="157"/>
                    </a:lnTo>
                    <a:lnTo>
                      <a:pt x="10" y="167"/>
                    </a:lnTo>
                    <a:lnTo>
                      <a:pt x="11" y="166"/>
                    </a:lnTo>
                    <a:lnTo>
                      <a:pt x="12" y="165"/>
                    </a:lnTo>
                    <a:lnTo>
                      <a:pt x="10" y="1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1" name="Freeform 244"/>
              <p:cNvSpPr>
                <a:spLocks/>
              </p:cNvSpPr>
              <p:nvPr/>
            </p:nvSpPr>
            <p:spPr bwMode="auto">
              <a:xfrm>
                <a:off x="3288" y="2576"/>
                <a:ext cx="73" cy="36"/>
              </a:xfrm>
              <a:custGeom>
                <a:avLst/>
                <a:gdLst>
                  <a:gd name="T0" fmla="*/ 0 w 147"/>
                  <a:gd name="T1" fmla="*/ 68 h 73"/>
                  <a:gd name="T2" fmla="*/ 1 w 147"/>
                  <a:gd name="T3" fmla="*/ 69 h 73"/>
                  <a:gd name="T4" fmla="*/ 10 w 147"/>
                  <a:gd name="T5" fmla="*/ 71 h 73"/>
                  <a:gd name="T6" fmla="*/ 19 w 147"/>
                  <a:gd name="T7" fmla="*/ 73 h 73"/>
                  <a:gd name="T8" fmla="*/ 29 w 147"/>
                  <a:gd name="T9" fmla="*/ 70 h 73"/>
                  <a:gd name="T10" fmla="*/ 39 w 147"/>
                  <a:gd name="T11" fmla="*/ 67 h 73"/>
                  <a:gd name="T12" fmla="*/ 51 w 147"/>
                  <a:gd name="T13" fmla="*/ 63 h 73"/>
                  <a:gd name="T14" fmla="*/ 63 w 147"/>
                  <a:gd name="T15" fmla="*/ 58 h 73"/>
                  <a:gd name="T16" fmla="*/ 75 w 147"/>
                  <a:gd name="T17" fmla="*/ 53 h 73"/>
                  <a:gd name="T18" fmla="*/ 87 w 147"/>
                  <a:gd name="T19" fmla="*/ 46 h 73"/>
                  <a:gd name="T20" fmla="*/ 98 w 147"/>
                  <a:gd name="T21" fmla="*/ 39 h 73"/>
                  <a:gd name="T22" fmla="*/ 110 w 147"/>
                  <a:gd name="T23" fmla="*/ 33 h 73"/>
                  <a:gd name="T24" fmla="*/ 119 w 147"/>
                  <a:gd name="T25" fmla="*/ 28 h 73"/>
                  <a:gd name="T26" fmla="*/ 128 w 147"/>
                  <a:gd name="T27" fmla="*/ 22 h 73"/>
                  <a:gd name="T28" fmla="*/ 136 w 147"/>
                  <a:gd name="T29" fmla="*/ 17 h 73"/>
                  <a:gd name="T30" fmla="*/ 142 w 147"/>
                  <a:gd name="T31" fmla="*/ 14 h 73"/>
                  <a:gd name="T32" fmla="*/ 144 w 147"/>
                  <a:gd name="T33" fmla="*/ 12 h 73"/>
                  <a:gd name="T34" fmla="*/ 147 w 147"/>
                  <a:gd name="T35" fmla="*/ 10 h 73"/>
                  <a:gd name="T36" fmla="*/ 140 w 147"/>
                  <a:gd name="T37" fmla="*/ 0 h 73"/>
                  <a:gd name="T38" fmla="*/ 139 w 147"/>
                  <a:gd name="T39" fmla="*/ 0 h 73"/>
                  <a:gd name="T40" fmla="*/ 134 w 147"/>
                  <a:gd name="T41" fmla="*/ 2 h 73"/>
                  <a:gd name="T42" fmla="*/ 128 w 147"/>
                  <a:gd name="T43" fmla="*/ 7 h 73"/>
                  <a:gd name="T44" fmla="*/ 121 w 147"/>
                  <a:gd name="T45" fmla="*/ 12 h 73"/>
                  <a:gd name="T46" fmla="*/ 113 w 147"/>
                  <a:gd name="T47" fmla="*/ 16 h 73"/>
                  <a:gd name="T48" fmla="*/ 103 w 147"/>
                  <a:gd name="T49" fmla="*/ 22 h 73"/>
                  <a:gd name="T50" fmla="*/ 92 w 147"/>
                  <a:gd name="T51" fmla="*/ 29 h 73"/>
                  <a:gd name="T52" fmla="*/ 81 w 147"/>
                  <a:gd name="T53" fmla="*/ 35 h 73"/>
                  <a:gd name="T54" fmla="*/ 69 w 147"/>
                  <a:gd name="T55" fmla="*/ 40 h 73"/>
                  <a:gd name="T56" fmla="*/ 57 w 147"/>
                  <a:gd name="T57" fmla="*/ 46 h 73"/>
                  <a:gd name="T58" fmla="*/ 46 w 147"/>
                  <a:gd name="T59" fmla="*/ 51 h 73"/>
                  <a:gd name="T60" fmla="*/ 36 w 147"/>
                  <a:gd name="T61" fmla="*/ 55 h 73"/>
                  <a:gd name="T62" fmla="*/ 26 w 147"/>
                  <a:gd name="T63" fmla="*/ 58 h 73"/>
                  <a:gd name="T64" fmla="*/ 18 w 147"/>
                  <a:gd name="T65" fmla="*/ 60 h 73"/>
                  <a:gd name="T66" fmla="*/ 12 w 147"/>
                  <a:gd name="T67" fmla="*/ 59 h 73"/>
                  <a:gd name="T68" fmla="*/ 8 w 147"/>
                  <a:gd name="T69" fmla="*/ 58 h 73"/>
                  <a:gd name="T70" fmla="*/ 8 w 147"/>
                  <a:gd name="T71" fmla="*/ 59 h 73"/>
                  <a:gd name="T72" fmla="*/ 0 w 147"/>
                  <a:gd name="T73" fmla="*/ 68 h 73"/>
                  <a:gd name="T74" fmla="*/ 1 w 147"/>
                  <a:gd name="T75" fmla="*/ 69 h 73"/>
                  <a:gd name="T76" fmla="*/ 1 w 147"/>
                  <a:gd name="T77" fmla="*/ 69 h 73"/>
                  <a:gd name="T78" fmla="*/ 0 w 147"/>
                  <a:gd name="T79" fmla="*/ 68 h 7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47"/>
                  <a:gd name="T121" fmla="*/ 0 h 73"/>
                  <a:gd name="T122" fmla="*/ 147 w 147"/>
                  <a:gd name="T123" fmla="*/ 73 h 7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47" h="73">
                    <a:moveTo>
                      <a:pt x="0" y="68"/>
                    </a:moveTo>
                    <a:lnTo>
                      <a:pt x="1" y="69"/>
                    </a:lnTo>
                    <a:lnTo>
                      <a:pt x="10" y="71"/>
                    </a:lnTo>
                    <a:lnTo>
                      <a:pt x="19" y="73"/>
                    </a:lnTo>
                    <a:lnTo>
                      <a:pt x="29" y="70"/>
                    </a:lnTo>
                    <a:lnTo>
                      <a:pt x="39" y="67"/>
                    </a:lnTo>
                    <a:lnTo>
                      <a:pt x="51" y="63"/>
                    </a:lnTo>
                    <a:lnTo>
                      <a:pt x="63" y="58"/>
                    </a:lnTo>
                    <a:lnTo>
                      <a:pt x="75" y="53"/>
                    </a:lnTo>
                    <a:lnTo>
                      <a:pt x="87" y="46"/>
                    </a:lnTo>
                    <a:lnTo>
                      <a:pt x="98" y="39"/>
                    </a:lnTo>
                    <a:lnTo>
                      <a:pt x="110" y="33"/>
                    </a:lnTo>
                    <a:lnTo>
                      <a:pt x="119" y="28"/>
                    </a:lnTo>
                    <a:lnTo>
                      <a:pt x="128" y="22"/>
                    </a:lnTo>
                    <a:lnTo>
                      <a:pt x="136" y="17"/>
                    </a:lnTo>
                    <a:lnTo>
                      <a:pt x="142" y="14"/>
                    </a:lnTo>
                    <a:lnTo>
                      <a:pt x="144" y="12"/>
                    </a:lnTo>
                    <a:lnTo>
                      <a:pt x="147" y="10"/>
                    </a:lnTo>
                    <a:lnTo>
                      <a:pt x="140" y="0"/>
                    </a:lnTo>
                    <a:lnTo>
                      <a:pt x="139" y="0"/>
                    </a:lnTo>
                    <a:lnTo>
                      <a:pt x="134" y="2"/>
                    </a:lnTo>
                    <a:lnTo>
                      <a:pt x="128" y="7"/>
                    </a:lnTo>
                    <a:lnTo>
                      <a:pt x="121" y="12"/>
                    </a:lnTo>
                    <a:lnTo>
                      <a:pt x="113" y="16"/>
                    </a:lnTo>
                    <a:lnTo>
                      <a:pt x="103" y="22"/>
                    </a:lnTo>
                    <a:lnTo>
                      <a:pt x="92" y="29"/>
                    </a:lnTo>
                    <a:lnTo>
                      <a:pt x="81" y="35"/>
                    </a:lnTo>
                    <a:lnTo>
                      <a:pt x="69" y="40"/>
                    </a:lnTo>
                    <a:lnTo>
                      <a:pt x="57" y="46"/>
                    </a:lnTo>
                    <a:lnTo>
                      <a:pt x="46" y="51"/>
                    </a:lnTo>
                    <a:lnTo>
                      <a:pt x="36" y="55"/>
                    </a:lnTo>
                    <a:lnTo>
                      <a:pt x="26" y="58"/>
                    </a:lnTo>
                    <a:lnTo>
                      <a:pt x="18" y="60"/>
                    </a:lnTo>
                    <a:lnTo>
                      <a:pt x="12" y="59"/>
                    </a:lnTo>
                    <a:lnTo>
                      <a:pt x="8" y="58"/>
                    </a:lnTo>
                    <a:lnTo>
                      <a:pt x="8" y="59"/>
                    </a:lnTo>
                    <a:lnTo>
                      <a:pt x="0" y="68"/>
                    </a:lnTo>
                    <a:lnTo>
                      <a:pt x="1" y="69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2" name="Freeform 245"/>
              <p:cNvSpPr>
                <a:spLocks/>
              </p:cNvSpPr>
              <p:nvPr/>
            </p:nvSpPr>
            <p:spPr bwMode="auto">
              <a:xfrm>
                <a:off x="3188" y="2321"/>
                <a:ext cx="104" cy="288"/>
              </a:xfrm>
              <a:custGeom>
                <a:avLst/>
                <a:gdLst>
                  <a:gd name="T0" fmla="*/ 1 w 207"/>
                  <a:gd name="T1" fmla="*/ 7 h 576"/>
                  <a:gd name="T2" fmla="*/ 2 w 207"/>
                  <a:gd name="T3" fmla="*/ 13 h 576"/>
                  <a:gd name="T4" fmla="*/ 5 w 207"/>
                  <a:gd name="T5" fmla="*/ 26 h 576"/>
                  <a:gd name="T6" fmla="*/ 8 w 207"/>
                  <a:gd name="T7" fmla="*/ 49 h 576"/>
                  <a:gd name="T8" fmla="*/ 14 w 207"/>
                  <a:gd name="T9" fmla="*/ 79 h 576"/>
                  <a:gd name="T10" fmla="*/ 21 w 207"/>
                  <a:gd name="T11" fmla="*/ 115 h 576"/>
                  <a:gd name="T12" fmla="*/ 30 w 207"/>
                  <a:gd name="T13" fmla="*/ 155 h 576"/>
                  <a:gd name="T14" fmla="*/ 39 w 207"/>
                  <a:gd name="T15" fmla="*/ 199 h 576"/>
                  <a:gd name="T16" fmla="*/ 52 w 207"/>
                  <a:gd name="T17" fmla="*/ 246 h 576"/>
                  <a:gd name="T18" fmla="*/ 65 w 207"/>
                  <a:gd name="T19" fmla="*/ 295 h 576"/>
                  <a:gd name="T20" fmla="*/ 79 w 207"/>
                  <a:gd name="T21" fmla="*/ 343 h 576"/>
                  <a:gd name="T22" fmla="*/ 96 w 207"/>
                  <a:gd name="T23" fmla="*/ 392 h 576"/>
                  <a:gd name="T24" fmla="*/ 113 w 207"/>
                  <a:gd name="T25" fmla="*/ 437 h 576"/>
                  <a:gd name="T26" fmla="*/ 132 w 207"/>
                  <a:gd name="T27" fmla="*/ 479 h 576"/>
                  <a:gd name="T28" fmla="*/ 153 w 207"/>
                  <a:gd name="T29" fmla="*/ 517 h 576"/>
                  <a:gd name="T30" fmla="*/ 175 w 207"/>
                  <a:gd name="T31" fmla="*/ 549 h 576"/>
                  <a:gd name="T32" fmla="*/ 199 w 207"/>
                  <a:gd name="T33" fmla="*/ 576 h 576"/>
                  <a:gd name="T34" fmla="*/ 196 w 207"/>
                  <a:gd name="T35" fmla="*/ 555 h 576"/>
                  <a:gd name="T36" fmla="*/ 175 w 207"/>
                  <a:gd name="T37" fmla="*/ 526 h 576"/>
                  <a:gd name="T38" fmla="*/ 154 w 207"/>
                  <a:gd name="T39" fmla="*/ 492 h 576"/>
                  <a:gd name="T40" fmla="*/ 135 w 207"/>
                  <a:gd name="T41" fmla="*/ 453 h 576"/>
                  <a:gd name="T42" fmla="*/ 116 w 207"/>
                  <a:gd name="T43" fmla="*/ 410 h 576"/>
                  <a:gd name="T44" fmla="*/ 99 w 207"/>
                  <a:gd name="T45" fmla="*/ 364 h 576"/>
                  <a:gd name="T46" fmla="*/ 84 w 207"/>
                  <a:gd name="T47" fmla="*/ 316 h 576"/>
                  <a:gd name="T48" fmla="*/ 70 w 207"/>
                  <a:gd name="T49" fmla="*/ 267 h 576"/>
                  <a:gd name="T50" fmla="*/ 58 w 207"/>
                  <a:gd name="T51" fmla="*/ 220 h 576"/>
                  <a:gd name="T52" fmla="*/ 47 w 207"/>
                  <a:gd name="T53" fmla="*/ 174 h 576"/>
                  <a:gd name="T54" fmla="*/ 38 w 207"/>
                  <a:gd name="T55" fmla="*/ 132 h 576"/>
                  <a:gd name="T56" fmla="*/ 30 w 207"/>
                  <a:gd name="T57" fmla="*/ 93 h 576"/>
                  <a:gd name="T58" fmla="*/ 23 w 207"/>
                  <a:gd name="T59" fmla="*/ 61 h 576"/>
                  <a:gd name="T60" fmla="*/ 18 w 207"/>
                  <a:gd name="T61" fmla="*/ 35 h 576"/>
                  <a:gd name="T62" fmla="*/ 16 w 207"/>
                  <a:gd name="T63" fmla="*/ 16 h 576"/>
                  <a:gd name="T64" fmla="*/ 14 w 207"/>
                  <a:gd name="T65" fmla="*/ 6 h 576"/>
                  <a:gd name="T66" fmla="*/ 9 w 207"/>
                  <a:gd name="T67" fmla="*/ 11 h 576"/>
                  <a:gd name="T68" fmla="*/ 0 w 207"/>
                  <a:gd name="T69" fmla="*/ 1 h 576"/>
                  <a:gd name="T70" fmla="*/ 6 w 207"/>
                  <a:gd name="T71" fmla="*/ 0 h 57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07"/>
                  <a:gd name="T109" fmla="*/ 0 h 576"/>
                  <a:gd name="T110" fmla="*/ 207 w 207"/>
                  <a:gd name="T111" fmla="*/ 576 h 57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07" h="576">
                    <a:moveTo>
                      <a:pt x="6" y="0"/>
                    </a:moveTo>
                    <a:lnTo>
                      <a:pt x="1" y="7"/>
                    </a:lnTo>
                    <a:lnTo>
                      <a:pt x="1" y="8"/>
                    </a:lnTo>
                    <a:lnTo>
                      <a:pt x="2" y="13"/>
                    </a:lnTo>
                    <a:lnTo>
                      <a:pt x="2" y="17"/>
                    </a:lnTo>
                    <a:lnTo>
                      <a:pt x="5" y="26"/>
                    </a:lnTo>
                    <a:lnTo>
                      <a:pt x="6" y="37"/>
                    </a:lnTo>
                    <a:lnTo>
                      <a:pt x="8" y="49"/>
                    </a:lnTo>
                    <a:lnTo>
                      <a:pt x="10" y="63"/>
                    </a:lnTo>
                    <a:lnTo>
                      <a:pt x="14" y="79"/>
                    </a:lnTo>
                    <a:lnTo>
                      <a:pt x="17" y="97"/>
                    </a:lnTo>
                    <a:lnTo>
                      <a:pt x="21" y="115"/>
                    </a:lnTo>
                    <a:lnTo>
                      <a:pt x="25" y="135"/>
                    </a:lnTo>
                    <a:lnTo>
                      <a:pt x="30" y="155"/>
                    </a:lnTo>
                    <a:lnTo>
                      <a:pt x="35" y="177"/>
                    </a:lnTo>
                    <a:lnTo>
                      <a:pt x="39" y="199"/>
                    </a:lnTo>
                    <a:lnTo>
                      <a:pt x="45" y="222"/>
                    </a:lnTo>
                    <a:lnTo>
                      <a:pt x="52" y="246"/>
                    </a:lnTo>
                    <a:lnTo>
                      <a:pt x="58" y="271"/>
                    </a:lnTo>
                    <a:lnTo>
                      <a:pt x="65" y="295"/>
                    </a:lnTo>
                    <a:lnTo>
                      <a:pt x="73" y="319"/>
                    </a:lnTo>
                    <a:lnTo>
                      <a:pt x="79" y="343"/>
                    </a:lnTo>
                    <a:lnTo>
                      <a:pt x="88" y="367"/>
                    </a:lnTo>
                    <a:lnTo>
                      <a:pt x="96" y="392"/>
                    </a:lnTo>
                    <a:lnTo>
                      <a:pt x="105" y="415"/>
                    </a:lnTo>
                    <a:lnTo>
                      <a:pt x="113" y="437"/>
                    </a:lnTo>
                    <a:lnTo>
                      <a:pt x="122" y="458"/>
                    </a:lnTo>
                    <a:lnTo>
                      <a:pt x="132" y="479"/>
                    </a:lnTo>
                    <a:lnTo>
                      <a:pt x="143" y="499"/>
                    </a:lnTo>
                    <a:lnTo>
                      <a:pt x="153" y="517"/>
                    </a:lnTo>
                    <a:lnTo>
                      <a:pt x="165" y="534"/>
                    </a:lnTo>
                    <a:lnTo>
                      <a:pt x="175" y="549"/>
                    </a:lnTo>
                    <a:lnTo>
                      <a:pt x="187" y="563"/>
                    </a:lnTo>
                    <a:lnTo>
                      <a:pt x="199" y="576"/>
                    </a:lnTo>
                    <a:lnTo>
                      <a:pt x="207" y="567"/>
                    </a:lnTo>
                    <a:lnTo>
                      <a:pt x="196" y="555"/>
                    </a:lnTo>
                    <a:lnTo>
                      <a:pt x="185" y="543"/>
                    </a:lnTo>
                    <a:lnTo>
                      <a:pt x="175" y="526"/>
                    </a:lnTo>
                    <a:lnTo>
                      <a:pt x="164" y="510"/>
                    </a:lnTo>
                    <a:lnTo>
                      <a:pt x="154" y="492"/>
                    </a:lnTo>
                    <a:lnTo>
                      <a:pt x="144" y="473"/>
                    </a:lnTo>
                    <a:lnTo>
                      <a:pt x="135" y="453"/>
                    </a:lnTo>
                    <a:lnTo>
                      <a:pt x="126" y="432"/>
                    </a:lnTo>
                    <a:lnTo>
                      <a:pt x="116" y="410"/>
                    </a:lnTo>
                    <a:lnTo>
                      <a:pt x="108" y="387"/>
                    </a:lnTo>
                    <a:lnTo>
                      <a:pt x="99" y="364"/>
                    </a:lnTo>
                    <a:lnTo>
                      <a:pt x="92" y="340"/>
                    </a:lnTo>
                    <a:lnTo>
                      <a:pt x="84" y="316"/>
                    </a:lnTo>
                    <a:lnTo>
                      <a:pt x="77" y="291"/>
                    </a:lnTo>
                    <a:lnTo>
                      <a:pt x="70" y="267"/>
                    </a:lnTo>
                    <a:lnTo>
                      <a:pt x="65" y="243"/>
                    </a:lnTo>
                    <a:lnTo>
                      <a:pt x="58" y="220"/>
                    </a:lnTo>
                    <a:lnTo>
                      <a:pt x="53" y="197"/>
                    </a:lnTo>
                    <a:lnTo>
                      <a:pt x="47" y="174"/>
                    </a:lnTo>
                    <a:lnTo>
                      <a:pt x="43" y="152"/>
                    </a:lnTo>
                    <a:lnTo>
                      <a:pt x="38" y="132"/>
                    </a:lnTo>
                    <a:lnTo>
                      <a:pt x="33" y="112"/>
                    </a:lnTo>
                    <a:lnTo>
                      <a:pt x="30" y="93"/>
                    </a:lnTo>
                    <a:lnTo>
                      <a:pt x="26" y="77"/>
                    </a:lnTo>
                    <a:lnTo>
                      <a:pt x="23" y="61"/>
                    </a:lnTo>
                    <a:lnTo>
                      <a:pt x="21" y="47"/>
                    </a:lnTo>
                    <a:lnTo>
                      <a:pt x="18" y="35"/>
                    </a:lnTo>
                    <a:lnTo>
                      <a:pt x="17" y="24"/>
                    </a:lnTo>
                    <a:lnTo>
                      <a:pt x="16" y="16"/>
                    </a:lnTo>
                    <a:lnTo>
                      <a:pt x="15" y="9"/>
                    </a:lnTo>
                    <a:lnTo>
                      <a:pt x="14" y="6"/>
                    </a:lnTo>
                    <a:lnTo>
                      <a:pt x="14" y="5"/>
                    </a:lnTo>
                    <a:lnTo>
                      <a:pt x="9" y="11"/>
                    </a:lnTo>
                    <a:lnTo>
                      <a:pt x="6" y="0"/>
                    </a:lnTo>
                    <a:lnTo>
                      <a:pt x="0" y="1"/>
                    </a:lnTo>
                    <a:lnTo>
                      <a:pt x="1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3" name="Freeform 246"/>
              <p:cNvSpPr>
                <a:spLocks/>
              </p:cNvSpPr>
              <p:nvPr/>
            </p:nvSpPr>
            <p:spPr bwMode="auto">
              <a:xfrm>
                <a:off x="3191" y="2271"/>
                <a:ext cx="102" cy="56"/>
              </a:xfrm>
              <a:custGeom>
                <a:avLst/>
                <a:gdLst>
                  <a:gd name="T0" fmla="*/ 204 w 204"/>
                  <a:gd name="T1" fmla="*/ 9 h 112"/>
                  <a:gd name="T2" fmla="*/ 192 w 204"/>
                  <a:gd name="T3" fmla="*/ 8 h 112"/>
                  <a:gd name="T4" fmla="*/ 185 w 204"/>
                  <a:gd name="T5" fmla="*/ 16 h 112"/>
                  <a:gd name="T6" fmla="*/ 174 w 204"/>
                  <a:gd name="T7" fmla="*/ 24 h 112"/>
                  <a:gd name="T8" fmla="*/ 161 w 204"/>
                  <a:gd name="T9" fmla="*/ 33 h 112"/>
                  <a:gd name="T10" fmla="*/ 146 w 204"/>
                  <a:gd name="T11" fmla="*/ 41 h 112"/>
                  <a:gd name="T12" fmla="*/ 131 w 204"/>
                  <a:gd name="T13" fmla="*/ 49 h 112"/>
                  <a:gd name="T14" fmla="*/ 115 w 204"/>
                  <a:gd name="T15" fmla="*/ 57 h 112"/>
                  <a:gd name="T16" fmla="*/ 98 w 204"/>
                  <a:gd name="T17" fmla="*/ 64 h 112"/>
                  <a:gd name="T18" fmla="*/ 82 w 204"/>
                  <a:gd name="T19" fmla="*/ 71 h 112"/>
                  <a:gd name="T20" fmla="*/ 65 w 204"/>
                  <a:gd name="T21" fmla="*/ 78 h 112"/>
                  <a:gd name="T22" fmla="*/ 50 w 204"/>
                  <a:gd name="T23" fmla="*/ 84 h 112"/>
                  <a:gd name="T24" fmla="*/ 37 w 204"/>
                  <a:gd name="T25" fmla="*/ 88 h 112"/>
                  <a:gd name="T26" fmla="*/ 24 w 204"/>
                  <a:gd name="T27" fmla="*/ 93 h 112"/>
                  <a:gd name="T28" fmla="*/ 15 w 204"/>
                  <a:gd name="T29" fmla="*/ 96 h 112"/>
                  <a:gd name="T30" fmla="*/ 7 w 204"/>
                  <a:gd name="T31" fmla="*/ 99 h 112"/>
                  <a:gd name="T32" fmla="*/ 1 w 204"/>
                  <a:gd name="T33" fmla="*/ 100 h 112"/>
                  <a:gd name="T34" fmla="*/ 0 w 204"/>
                  <a:gd name="T35" fmla="*/ 101 h 112"/>
                  <a:gd name="T36" fmla="*/ 3 w 204"/>
                  <a:gd name="T37" fmla="*/ 112 h 112"/>
                  <a:gd name="T38" fmla="*/ 6 w 204"/>
                  <a:gd name="T39" fmla="*/ 112 h 112"/>
                  <a:gd name="T40" fmla="*/ 10 w 204"/>
                  <a:gd name="T41" fmla="*/ 110 h 112"/>
                  <a:gd name="T42" fmla="*/ 18 w 204"/>
                  <a:gd name="T43" fmla="*/ 108 h 112"/>
                  <a:gd name="T44" fmla="*/ 29 w 204"/>
                  <a:gd name="T45" fmla="*/ 104 h 112"/>
                  <a:gd name="T46" fmla="*/ 41 w 204"/>
                  <a:gd name="T47" fmla="*/ 100 h 112"/>
                  <a:gd name="T48" fmla="*/ 55 w 204"/>
                  <a:gd name="T49" fmla="*/ 95 h 112"/>
                  <a:gd name="T50" fmla="*/ 70 w 204"/>
                  <a:gd name="T51" fmla="*/ 89 h 112"/>
                  <a:gd name="T52" fmla="*/ 86 w 204"/>
                  <a:gd name="T53" fmla="*/ 84 h 112"/>
                  <a:gd name="T54" fmla="*/ 103 w 204"/>
                  <a:gd name="T55" fmla="*/ 77 h 112"/>
                  <a:gd name="T56" fmla="*/ 121 w 204"/>
                  <a:gd name="T57" fmla="*/ 69 h 112"/>
                  <a:gd name="T58" fmla="*/ 137 w 204"/>
                  <a:gd name="T59" fmla="*/ 61 h 112"/>
                  <a:gd name="T60" fmla="*/ 153 w 204"/>
                  <a:gd name="T61" fmla="*/ 53 h 112"/>
                  <a:gd name="T62" fmla="*/ 168 w 204"/>
                  <a:gd name="T63" fmla="*/ 43 h 112"/>
                  <a:gd name="T64" fmla="*/ 181 w 204"/>
                  <a:gd name="T65" fmla="*/ 34 h 112"/>
                  <a:gd name="T66" fmla="*/ 193 w 204"/>
                  <a:gd name="T67" fmla="*/ 25 h 112"/>
                  <a:gd name="T68" fmla="*/ 203 w 204"/>
                  <a:gd name="T69" fmla="*/ 16 h 112"/>
                  <a:gd name="T70" fmla="*/ 192 w 204"/>
                  <a:gd name="T71" fmla="*/ 15 h 112"/>
                  <a:gd name="T72" fmla="*/ 204 w 204"/>
                  <a:gd name="T73" fmla="*/ 9 h 112"/>
                  <a:gd name="T74" fmla="*/ 199 w 204"/>
                  <a:gd name="T75" fmla="*/ 0 h 112"/>
                  <a:gd name="T76" fmla="*/ 192 w 204"/>
                  <a:gd name="T77" fmla="*/ 8 h 112"/>
                  <a:gd name="T78" fmla="*/ 204 w 204"/>
                  <a:gd name="T79" fmla="*/ 9 h 11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4"/>
                  <a:gd name="T121" fmla="*/ 0 h 112"/>
                  <a:gd name="T122" fmla="*/ 204 w 204"/>
                  <a:gd name="T123" fmla="*/ 112 h 112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4" h="112">
                    <a:moveTo>
                      <a:pt x="204" y="9"/>
                    </a:moveTo>
                    <a:lnTo>
                      <a:pt x="192" y="8"/>
                    </a:lnTo>
                    <a:lnTo>
                      <a:pt x="185" y="16"/>
                    </a:lnTo>
                    <a:lnTo>
                      <a:pt x="174" y="24"/>
                    </a:lnTo>
                    <a:lnTo>
                      <a:pt x="161" y="33"/>
                    </a:lnTo>
                    <a:lnTo>
                      <a:pt x="146" y="41"/>
                    </a:lnTo>
                    <a:lnTo>
                      <a:pt x="131" y="49"/>
                    </a:lnTo>
                    <a:lnTo>
                      <a:pt x="115" y="57"/>
                    </a:lnTo>
                    <a:lnTo>
                      <a:pt x="98" y="64"/>
                    </a:lnTo>
                    <a:lnTo>
                      <a:pt x="82" y="71"/>
                    </a:lnTo>
                    <a:lnTo>
                      <a:pt x="65" y="78"/>
                    </a:lnTo>
                    <a:lnTo>
                      <a:pt x="50" y="84"/>
                    </a:lnTo>
                    <a:lnTo>
                      <a:pt x="37" y="88"/>
                    </a:lnTo>
                    <a:lnTo>
                      <a:pt x="24" y="93"/>
                    </a:lnTo>
                    <a:lnTo>
                      <a:pt x="15" y="96"/>
                    </a:lnTo>
                    <a:lnTo>
                      <a:pt x="7" y="99"/>
                    </a:lnTo>
                    <a:lnTo>
                      <a:pt x="1" y="100"/>
                    </a:lnTo>
                    <a:lnTo>
                      <a:pt x="0" y="101"/>
                    </a:lnTo>
                    <a:lnTo>
                      <a:pt x="3" y="112"/>
                    </a:lnTo>
                    <a:lnTo>
                      <a:pt x="6" y="112"/>
                    </a:lnTo>
                    <a:lnTo>
                      <a:pt x="10" y="110"/>
                    </a:lnTo>
                    <a:lnTo>
                      <a:pt x="18" y="108"/>
                    </a:lnTo>
                    <a:lnTo>
                      <a:pt x="29" y="104"/>
                    </a:lnTo>
                    <a:lnTo>
                      <a:pt x="41" y="100"/>
                    </a:lnTo>
                    <a:lnTo>
                      <a:pt x="55" y="95"/>
                    </a:lnTo>
                    <a:lnTo>
                      <a:pt x="70" y="89"/>
                    </a:lnTo>
                    <a:lnTo>
                      <a:pt x="86" y="84"/>
                    </a:lnTo>
                    <a:lnTo>
                      <a:pt x="103" y="77"/>
                    </a:lnTo>
                    <a:lnTo>
                      <a:pt x="121" y="69"/>
                    </a:lnTo>
                    <a:lnTo>
                      <a:pt x="137" y="61"/>
                    </a:lnTo>
                    <a:lnTo>
                      <a:pt x="153" y="53"/>
                    </a:lnTo>
                    <a:lnTo>
                      <a:pt x="168" y="43"/>
                    </a:lnTo>
                    <a:lnTo>
                      <a:pt x="181" y="34"/>
                    </a:lnTo>
                    <a:lnTo>
                      <a:pt x="193" y="25"/>
                    </a:lnTo>
                    <a:lnTo>
                      <a:pt x="203" y="16"/>
                    </a:lnTo>
                    <a:lnTo>
                      <a:pt x="192" y="15"/>
                    </a:lnTo>
                    <a:lnTo>
                      <a:pt x="204" y="9"/>
                    </a:lnTo>
                    <a:lnTo>
                      <a:pt x="199" y="0"/>
                    </a:lnTo>
                    <a:lnTo>
                      <a:pt x="192" y="8"/>
                    </a:lnTo>
                    <a:lnTo>
                      <a:pt x="204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4" name="Freeform 247"/>
              <p:cNvSpPr>
                <a:spLocks/>
              </p:cNvSpPr>
              <p:nvPr/>
            </p:nvSpPr>
            <p:spPr bwMode="auto">
              <a:xfrm>
                <a:off x="3287" y="2275"/>
                <a:ext cx="73" cy="158"/>
              </a:xfrm>
              <a:custGeom>
                <a:avLst/>
                <a:gdLst>
                  <a:gd name="T0" fmla="*/ 133 w 145"/>
                  <a:gd name="T1" fmla="*/ 300 h 314"/>
                  <a:gd name="T2" fmla="*/ 144 w 145"/>
                  <a:gd name="T3" fmla="*/ 295 h 314"/>
                  <a:gd name="T4" fmla="*/ 12 w 145"/>
                  <a:gd name="T5" fmla="*/ 0 h 314"/>
                  <a:gd name="T6" fmla="*/ 0 w 145"/>
                  <a:gd name="T7" fmla="*/ 6 h 314"/>
                  <a:gd name="T8" fmla="*/ 133 w 145"/>
                  <a:gd name="T9" fmla="*/ 300 h 314"/>
                  <a:gd name="T10" fmla="*/ 144 w 145"/>
                  <a:gd name="T11" fmla="*/ 296 h 314"/>
                  <a:gd name="T12" fmla="*/ 133 w 145"/>
                  <a:gd name="T13" fmla="*/ 300 h 314"/>
                  <a:gd name="T14" fmla="*/ 145 w 145"/>
                  <a:gd name="T15" fmla="*/ 314 h 314"/>
                  <a:gd name="T16" fmla="*/ 144 w 145"/>
                  <a:gd name="T17" fmla="*/ 296 h 314"/>
                  <a:gd name="T18" fmla="*/ 133 w 145"/>
                  <a:gd name="T19" fmla="*/ 300 h 3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5"/>
                  <a:gd name="T31" fmla="*/ 0 h 314"/>
                  <a:gd name="T32" fmla="*/ 145 w 145"/>
                  <a:gd name="T33" fmla="*/ 314 h 31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5" h="314">
                    <a:moveTo>
                      <a:pt x="133" y="300"/>
                    </a:moveTo>
                    <a:lnTo>
                      <a:pt x="144" y="295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133" y="300"/>
                    </a:lnTo>
                    <a:lnTo>
                      <a:pt x="144" y="296"/>
                    </a:lnTo>
                    <a:lnTo>
                      <a:pt x="133" y="300"/>
                    </a:lnTo>
                    <a:lnTo>
                      <a:pt x="145" y="314"/>
                    </a:lnTo>
                    <a:lnTo>
                      <a:pt x="144" y="296"/>
                    </a:lnTo>
                    <a:lnTo>
                      <a:pt x="133" y="30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5" name="Freeform 248"/>
              <p:cNvSpPr>
                <a:spLocks/>
              </p:cNvSpPr>
              <p:nvPr/>
            </p:nvSpPr>
            <p:spPr bwMode="auto">
              <a:xfrm>
                <a:off x="3299" y="2296"/>
                <a:ext cx="60" cy="130"/>
              </a:xfrm>
              <a:custGeom>
                <a:avLst/>
                <a:gdLst>
                  <a:gd name="T0" fmla="*/ 0 w 120"/>
                  <a:gd name="T1" fmla="*/ 1 h 259"/>
                  <a:gd name="T2" fmla="*/ 2 w 120"/>
                  <a:gd name="T3" fmla="*/ 5 h 259"/>
                  <a:gd name="T4" fmla="*/ 109 w 120"/>
                  <a:gd name="T5" fmla="*/ 259 h 259"/>
                  <a:gd name="T6" fmla="*/ 120 w 120"/>
                  <a:gd name="T7" fmla="*/ 255 h 259"/>
                  <a:gd name="T8" fmla="*/ 13 w 120"/>
                  <a:gd name="T9" fmla="*/ 0 h 259"/>
                  <a:gd name="T10" fmla="*/ 13 w 120"/>
                  <a:gd name="T11" fmla="*/ 3 h 259"/>
                  <a:gd name="T12" fmla="*/ 0 w 120"/>
                  <a:gd name="T13" fmla="*/ 1 h 259"/>
                  <a:gd name="T14" fmla="*/ 0 w 120"/>
                  <a:gd name="T15" fmla="*/ 4 h 259"/>
                  <a:gd name="T16" fmla="*/ 2 w 120"/>
                  <a:gd name="T17" fmla="*/ 5 h 259"/>
                  <a:gd name="T18" fmla="*/ 0 w 120"/>
                  <a:gd name="T19" fmla="*/ 1 h 25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0"/>
                  <a:gd name="T31" fmla="*/ 0 h 259"/>
                  <a:gd name="T32" fmla="*/ 120 w 120"/>
                  <a:gd name="T33" fmla="*/ 259 h 25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0" h="259">
                    <a:moveTo>
                      <a:pt x="0" y="1"/>
                    </a:moveTo>
                    <a:lnTo>
                      <a:pt x="2" y="5"/>
                    </a:lnTo>
                    <a:lnTo>
                      <a:pt x="109" y="259"/>
                    </a:lnTo>
                    <a:lnTo>
                      <a:pt x="120" y="255"/>
                    </a:lnTo>
                    <a:lnTo>
                      <a:pt x="13" y="0"/>
                    </a:lnTo>
                    <a:lnTo>
                      <a:pt x="13" y="3"/>
                    </a:lnTo>
                    <a:lnTo>
                      <a:pt x="0" y="1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6" name="Freeform 249"/>
              <p:cNvSpPr>
                <a:spLocks/>
              </p:cNvSpPr>
              <p:nvPr/>
            </p:nvSpPr>
            <p:spPr bwMode="auto">
              <a:xfrm>
                <a:off x="3299" y="2110"/>
                <a:ext cx="38" cy="187"/>
              </a:xfrm>
              <a:custGeom>
                <a:avLst/>
                <a:gdLst>
                  <a:gd name="T0" fmla="*/ 76 w 76"/>
                  <a:gd name="T1" fmla="*/ 3 h 376"/>
                  <a:gd name="T2" fmla="*/ 63 w 76"/>
                  <a:gd name="T3" fmla="*/ 3 h 376"/>
                  <a:gd name="T4" fmla="*/ 56 w 76"/>
                  <a:gd name="T5" fmla="*/ 14 h 376"/>
                  <a:gd name="T6" fmla="*/ 50 w 76"/>
                  <a:gd name="T7" fmla="*/ 31 h 376"/>
                  <a:gd name="T8" fmla="*/ 44 w 76"/>
                  <a:gd name="T9" fmla="*/ 53 h 376"/>
                  <a:gd name="T10" fmla="*/ 38 w 76"/>
                  <a:gd name="T11" fmla="*/ 81 h 376"/>
                  <a:gd name="T12" fmla="*/ 33 w 76"/>
                  <a:gd name="T13" fmla="*/ 112 h 376"/>
                  <a:gd name="T14" fmla="*/ 28 w 76"/>
                  <a:gd name="T15" fmla="*/ 146 h 376"/>
                  <a:gd name="T16" fmla="*/ 22 w 76"/>
                  <a:gd name="T17" fmla="*/ 181 h 376"/>
                  <a:gd name="T18" fmla="*/ 18 w 76"/>
                  <a:gd name="T19" fmla="*/ 218 h 376"/>
                  <a:gd name="T20" fmla="*/ 14 w 76"/>
                  <a:gd name="T21" fmla="*/ 252 h 376"/>
                  <a:gd name="T22" fmla="*/ 11 w 76"/>
                  <a:gd name="T23" fmla="*/ 285 h 376"/>
                  <a:gd name="T24" fmla="*/ 7 w 76"/>
                  <a:gd name="T25" fmla="*/ 315 h 376"/>
                  <a:gd name="T26" fmla="*/ 4 w 76"/>
                  <a:gd name="T27" fmla="*/ 339 h 376"/>
                  <a:gd name="T28" fmla="*/ 3 w 76"/>
                  <a:gd name="T29" fmla="*/ 357 h 376"/>
                  <a:gd name="T30" fmla="*/ 2 w 76"/>
                  <a:gd name="T31" fmla="*/ 370 h 376"/>
                  <a:gd name="T32" fmla="*/ 0 w 76"/>
                  <a:gd name="T33" fmla="*/ 374 h 376"/>
                  <a:gd name="T34" fmla="*/ 13 w 76"/>
                  <a:gd name="T35" fmla="*/ 374 h 376"/>
                  <a:gd name="T36" fmla="*/ 14 w 76"/>
                  <a:gd name="T37" fmla="*/ 366 h 376"/>
                  <a:gd name="T38" fmla="*/ 16 w 76"/>
                  <a:gd name="T39" fmla="*/ 350 h 376"/>
                  <a:gd name="T40" fmla="*/ 19 w 76"/>
                  <a:gd name="T41" fmla="*/ 328 h 376"/>
                  <a:gd name="T42" fmla="*/ 21 w 76"/>
                  <a:gd name="T43" fmla="*/ 301 h 376"/>
                  <a:gd name="T44" fmla="*/ 25 w 76"/>
                  <a:gd name="T45" fmla="*/ 270 h 376"/>
                  <a:gd name="T46" fmla="*/ 29 w 76"/>
                  <a:gd name="T47" fmla="*/ 236 h 376"/>
                  <a:gd name="T48" fmla="*/ 34 w 76"/>
                  <a:gd name="T49" fmla="*/ 202 h 376"/>
                  <a:gd name="T50" fmla="*/ 38 w 76"/>
                  <a:gd name="T51" fmla="*/ 166 h 376"/>
                  <a:gd name="T52" fmla="*/ 43 w 76"/>
                  <a:gd name="T53" fmla="*/ 130 h 376"/>
                  <a:gd name="T54" fmla="*/ 49 w 76"/>
                  <a:gd name="T55" fmla="*/ 98 h 376"/>
                  <a:gd name="T56" fmla="*/ 55 w 76"/>
                  <a:gd name="T57" fmla="*/ 69 h 376"/>
                  <a:gd name="T58" fmla="*/ 59 w 76"/>
                  <a:gd name="T59" fmla="*/ 45 h 376"/>
                  <a:gd name="T60" fmla="*/ 65 w 76"/>
                  <a:gd name="T61" fmla="*/ 27 h 376"/>
                  <a:gd name="T62" fmla="*/ 69 w 76"/>
                  <a:gd name="T63" fmla="*/ 15 h 376"/>
                  <a:gd name="T64" fmla="*/ 69 w 76"/>
                  <a:gd name="T65" fmla="*/ 13 h 376"/>
                  <a:gd name="T66" fmla="*/ 68 w 76"/>
                  <a:gd name="T67" fmla="*/ 13 h 37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76"/>
                  <a:gd name="T103" fmla="*/ 0 h 376"/>
                  <a:gd name="T104" fmla="*/ 76 w 76"/>
                  <a:gd name="T105" fmla="*/ 376 h 37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76" h="376">
                    <a:moveTo>
                      <a:pt x="76" y="3"/>
                    </a:moveTo>
                    <a:lnTo>
                      <a:pt x="76" y="3"/>
                    </a:lnTo>
                    <a:lnTo>
                      <a:pt x="69" y="0"/>
                    </a:lnTo>
                    <a:lnTo>
                      <a:pt x="63" y="3"/>
                    </a:lnTo>
                    <a:lnTo>
                      <a:pt x="59" y="8"/>
                    </a:lnTo>
                    <a:lnTo>
                      <a:pt x="56" y="14"/>
                    </a:lnTo>
                    <a:lnTo>
                      <a:pt x="52" y="22"/>
                    </a:lnTo>
                    <a:lnTo>
                      <a:pt x="50" y="31"/>
                    </a:lnTo>
                    <a:lnTo>
                      <a:pt x="46" y="41"/>
                    </a:lnTo>
                    <a:lnTo>
                      <a:pt x="44" y="53"/>
                    </a:lnTo>
                    <a:lnTo>
                      <a:pt x="41" y="67"/>
                    </a:lnTo>
                    <a:lnTo>
                      <a:pt x="38" y="81"/>
                    </a:lnTo>
                    <a:lnTo>
                      <a:pt x="36" y="97"/>
                    </a:lnTo>
                    <a:lnTo>
                      <a:pt x="33" y="112"/>
                    </a:lnTo>
                    <a:lnTo>
                      <a:pt x="30" y="129"/>
                    </a:lnTo>
                    <a:lnTo>
                      <a:pt x="28" y="146"/>
                    </a:lnTo>
                    <a:lnTo>
                      <a:pt x="26" y="164"/>
                    </a:lnTo>
                    <a:lnTo>
                      <a:pt x="22" y="181"/>
                    </a:lnTo>
                    <a:lnTo>
                      <a:pt x="20" y="199"/>
                    </a:lnTo>
                    <a:lnTo>
                      <a:pt x="18" y="218"/>
                    </a:lnTo>
                    <a:lnTo>
                      <a:pt x="16" y="235"/>
                    </a:lnTo>
                    <a:lnTo>
                      <a:pt x="14" y="252"/>
                    </a:lnTo>
                    <a:lnTo>
                      <a:pt x="12" y="268"/>
                    </a:lnTo>
                    <a:lnTo>
                      <a:pt x="11" y="285"/>
                    </a:lnTo>
                    <a:lnTo>
                      <a:pt x="8" y="300"/>
                    </a:lnTo>
                    <a:lnTo>
                      <a:pt x="7" y="315"/>
                    </a:lnTo>
                    <a:lnTo>
                      <a:pt x="6" y="326"/>
                    </a:lnTo>
                    <a:lnTo>
                      <a:pt x="4" y="339"/>
                    </a:lnTo>
                    <a:lnTo>
                      <a:pt x="4" y="349"/>
                    </a:lnTo>
                    <a:lnTo>
                      <a:pt x="3" y="357"/>
                    </a:lnTo>
                    <a:lnTo>
                      <a:pt x="2" y="365"/>
                    </a:lnTo>
                    <a:lnTo>
                      <a:pt x="2" y="370"/>
                    </a:lnTo>
                    <a:lnTo>
                      <a:pt x="0" y="374"/>
                    </a:lnTo>
                    <a:lnTo>
                      <a:pt x="13" y="376"/>
                    </a:lnTo>
                    <a:lnTo>
                      <a:pt x="13" y="374"/>
                    </a:lnTo>
                    <a:lnTo>
                      <a:pt x="14" y="371"/>
                    </a:lnTo>
                    <a:lnTo>
                      <a:pt x="14" y="366"/>
                    </a:lnTo>
                    <a:lnTo>
                      <a:pt x="15" y="359"/>
                    </a:lnTo>
                    <a:lnTo>
                      <a:pt x="16" y="350"/>
                    </a:lnTo>
                    <a:lnTo>
                      <a:pt x="18" y="340"/>
                    </a:lnTo>
                    <a:lnTo>
                      <a:pt x="19" y="328"/>
                    </a:lnTo>
                    <a:lnTo>
                      <a:pt x="20" y="315"/>
                    </a:lnTo>
                    <a:lnTo>
                      <a:pt x="21" y="301"/>
                    </a:lnTo>
                    <a:lnTo>
                      <a:pt x="23" y="286"/>
                    </a:lnTo>
                    <a:lnTo>
                      <a:pt x="25" y="270"/>
                    </a:lnTo>
                    <a:lnTo>
                      <a:pt x="27" y="253"/>
                    </a:lnTo>
                    <a:lnTo>
                      <a:pt x="29" y="236"/>
                    </a:lnTo>
                    <a:lnTo>
                      <a:pt x="31" y="219"/>
                    </a:lnTo>
                    <a:lnTo>
                      <a:pt x="34" y="202"/>
                    </a:lnTo>
                    <a:lnTo>
                      <a:pt x="36" y="183"/>
                    </a:lnTo>
                    <a:lnTo>
                      <a:pt x="38" y="166"/>
                    </a:lnTo>
                    <a:lnTo>
                      <a:pt x="41" y="149"/>
                    </a:lnTo>
                    <a:lnTo>
                      <a:pt x="43" y="130"/>
                    </a:lnTo>
                    <a:lnTo>
                      <a:pt x="45" y="114"/>
                    </a:lnTo>
                    <a:lnTo>
                      <a:pt x="49" y="98"/>
                    </a:lnTo>
                    <a:lnTo>
                      <a:pt x="51" y="84"/>
                    </a:lnTo>
                    <a:lnTo>
                      <a:pt x="55" y="69"/>
                    </a:lnTo>
                    <a:lnTo>
                      <a:pt x="57" y="56"/>
                    </a:lnTo>
                    <a:lnTo>
                      <a:pt x="59" y="45"/>
                    </a:lnTo>
                    <a:lnTo>
                      <a:pt x="61" y="35"/>
                    </a:lnTo>
                    <a:lnTo>
                      <a:pt x="65" y="27"/>
                    </a:lnTo>
                    <a:lnTo>
                      <a:pt x="67" y="20"/>
                    </a:lnTo>
                    <a:lnTo>
                      <a:pt x="69" y="15"/>
                    </a:lnTo>
                    <a:lnTo>
                      <a:pt x="71" y="13"/>
                    </a:lnTo>
                    <a:lnTo>
                      <a:pt x="69" y="13"/>
                    </a:lnTo>
                    <a:lnTo>
                      <a:pt x="67" y="13"/>
                    </a:lnTo>
                    <a:lnTo>
                      <a:pt x="68" y="13"/>
                    </a:lnTo>
                    <a:lnTo>
                      <a:pt x="7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7" name="Freeform 250"/>
              <p:cNvSpPr>
                <a:spLocks/>
              </p:cNvSpPr>
              <p:nvPr/>
            </p:nvSpPr>
            <p:spPr bwMode="auto">
              <a:xfrm>
                <a:off x="2592" y="2131"/>
                <a:ext cx="270" cy="504"/>
              </a:xfrm>
              <a:custGeom>
                <a:avLst/>
                <a:gdLst>
                  <a:gd name="T0" fmla="*/ 387 w 540"/>
                  <a:gd name="T1" fmla="*/ 18 h 1008"/>
                  <a:gd name="T2" fmla="*/ 373 w 540"/>
                  <a:gd name="T3" fmla="*/ 60 h 1008"/>
                  <a:gd name="T4" fmla="*/ 361 w 540"/>
                  <a:gd name="T5" fmla="*/ 114 h 1008"/>
                  <a:gd name="T6" fmla="*/ 350 w 540"/>
                  <a:gd name="T7" fmla="*/ 177 h 1008"/>
                  <a:gd name="T8" fmla="*/ 341 w 540"/>
                  <a:gd name="T9" fmla="*/ 244 h 1008"/>
                  <a:gd name="T10" fmla="*/ 331 w 540"/>
                  <a:gd name="T11" fmla="*/ 313 h 1008"/>
                  <a:gd name="T12" fmla="*/ 325 w 540"/>
                  <a:gd name="T13" fmla="*/ 378 h 1008"/>
                  <a:gd name="T14" fmla="*/ 319 w 540"/>
                  <a:gd name="T15" fmla="*/ 436 h 1008"/>
                  <a:gd name="T16" fmla="*/ 314 w 540"/>
                  <a:gd name="T17" fmla="*/ 482 h 1008"/>
                  <a:gd name="T18" fmla="*/ 312 w 540"/>
                  <a:gd name="T19" fmla="*/ 513 h 1008"/>
                  <a:gd name="T20" fmla="*/ 311 w 540"/>
                  <a:gd name="T21" fmla="*/ 524 h 1008"/>
                  <a:gd name="T22" fmla="*/ 308 w 540"/>
                  <a:gd name="T23" fmla="*/ 518 h 1008"/>
                  <a:gd name="T24" fmla="*/ 297 w 540"/>
                  <a:gd name="T25" fmla="*/ 501 h 1008"/>
                  <a:gd name="T26" fmla="*/ 278 w 540"/>
                  <a:gd name="T27" fmla="*/ 474 h 1008"/>
                  <a:gd name="T28" fmla="*/ 251 w 540"/>
                  <a:gd name="T29" fmla="*/ 441 h 1008"/>
                  <a:gd name="T30" fmla="*/ 214 w 540"/>
                  <a:gd name="T31" fmla="*/ 401 h 1008"/>
                  <a:gd name="T32" fmla="*/ 164 w 540"/>
                  <a:gd name="T33" fmla="*/ 396 h 1008"/>
                  <a:gd name="T34" fmla="*/ 113 w 540"/>
                  <a:gd name="T35" fmla="*/ 428 h 1008"/>
                  <a:gd name="T36" fmla="*/ 65 w 540"/>
                  <a:gd name="T37" fmla="*/ 474 h 1008"/>
                  <a:gd name="T38" fmla="*/ 27 w 540"/>
                  <a:gd name="T39" fmla="*/ 519 h 1008"/>
                  <a:gd name="T40" fmla="*/ 4 w 540"/>
                  <a:gd name="T41" fmla="*/ 550 h 1008"/>
                  <a:gd name="T42" fmla="*/ 0 w 540"/>
                  <a:gd name="T43" fmla="*/ 558 h 1008"/>
                  <a:gd name="T44" fmla="*/ 9 w 540"/>
                  <a:gd name="T45" fmla="*/ 575 h 1008"/>
                  <a:gd name="T46" fmla="*/ 27 w 540"/>
                  <a:gd name="T47" fmla="*/ 607 h 1008"/>
                  <a:gd name="T48" fmla="*/ 54 w 540"/>
                  <a:gd name="T49" fmla="*/ 651 h 1008"/>
                  <a:gd name="T50" fmla="*/ 85 w 540"/>
                  <a:gd name="T51" fmla="*/ 704 h 1008"/>
                  <a:gd name="T52" fmla="*/ 119 w 540"/>
                  <a:gd name="T53" fmla="*/ 761 h 1008"/>
                  <a:gd name="T54" fmla="*/ 156 w 540"/>
                  <a:gd name="T55" fmla="*/ 820 h 1008"/>
                  <a:gd name="T56" fmla="*/ 193 w 540"/>
                  <a:gd name="T57" fmla="*/ 875 h 1008"/>
                  <a:gd name="T58" fmla="*/ 228 w 540"/>
                  <a:gd name="T59" fmla="*/ 926 h 1008"/>
                  <a:gd name="T60" fmla="*/ 258 w 540"/>
                  <a:gd name="T61" fmla="*/ 965 h 1008"/>
                  <a:gd name="T62" fmla="*/ 283 w 540"/>
                  <a:gd name="T63" fmla="*/ 990 h 1008"/>
                  <a:gd name="T64" fmla="*/ 315 w 540"/>
                  <a:gd name="T65" fmla="*/ 1005 h 1008"/>
                  <a:gd name="T66" fmla="*/ 354 w 540"/>
                  <a:gd name="T67" fmla="*/ 1005 h 1008"/>
                  <a:gd name="T68" fmla="*/ 392 w 540"/>
                  <a:gd name="T69" fmla="*/ 993 h 1008"/>
                  <a:gd name="T70" fmla="*/ 428 w 540"/>
                  <a:gd name="T71" fmla="*/ 972 h 1008"/>
                  <a:gd name="T72" fmla="*/ 459 w 540"/>
                  <a:gd name="T73" fmla="*/ 947 h 1008"/>
                  <a:gd name="T74" fmla="*/ 485 w 540"/>
                  <a:gd name="T75" fmla="*/ 924 h 1008"/>
                  <a:gd name="T76" fmla="*/ 505 w 540"/>
                  <a:gd name="T77" fmla="*/ 894 h 1008"/>
                  <a:gd name="T78" fmla="*/ 520 w 540"/>
                  <a:gd name="T79" fmla="*/ 859 h 1008"/>
                  <a:gd name="T80" fmla="*/ 532 w 540"/>
                  <a:gd name="T81" fmla="*/ 829 h 1008"/>
                  <a:gd name="T82" fmla="*/ 538 w 540"/>
                  <a:gd name="T83" fmla="*/ 806 h 1008"/>
                  <a:gd name="T84" fmla="*/ 540 w 540"/>
                  <a:gd name="T85" fmla="*/ 797 h 1008"/>
                  <a:gd name="T86" fmla="*/ 538 w 540"/>
                  <a:gd name="T87" fmla="*/ 778 h 1008"/>
                  <a:gd name="T88" fmla="*/ 533 w 540"/>
                  <a:gd name="T89" fmla="*/ 727 h 1008"/>
                  <a:gd name="T90" fmla="*/ 525 w 540"/>
                  <a:gd name="T91" fmla="*/ 651 h 1008"/>
                  <a:gd name="T92" fmla="*/ 513 w 540"/>
                  <a:gd name="T93" fmla="*/ 557 h 1008"/>
                  <a:gd name="T94" fmla="*/ 502 w 540"/>
                  <a:gd name="T95" fmla="*/ 454 h 1008"/>
                  <a:gd name="T96" fmla="*/ 487 w 540"/>
                  <a:gd name="T97" fmla="*/ 345 h 1008"/>
                  <a:gd name="T98" fmla="*/ 472 w 540"/>
                  <a:gd name="T99" fmla="*/ 243 h 1008"/>
                  <a:gd name="T100" fmla="*/ 456 w 540"/>
                  <a:gd name="T101" fmla="*/ 151 h 1008"/>
                  <a:gd name="T102" fmla="*/ 439 w 540"/>
                  <a:gd name="T103" fmla="*/ 78 h 1008"/>
                  <a:gd name="T104" fmla="*/ 422 w 540"/>
                  <a:gd name="T105" fmla="*/ 30 h 1008"/>
                  <a:gd name="T106" fmla="*/ 396 w 540"/>
                  <a:gd name="T107" fmla="*/ 0 h 100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540"/>
                  <a:gd name="T163" fmla="*/ 0 h 1008"/>
                  <a:gd name="T164" fmla="*/ 540 w 540"/>
                  <a:gd name="T165" fmla="*/ 1008 h 1008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540" h="1008">
                    <a:moveTo>
                      <a:pt x="396" y="0"/>
                    </a:moveTo>
                    <a:lnTo>
                      <a:pt x="391" y="8"/>
                    </a:lnTo>
                    <a:lnTo>
                      <a:pt x="387" y="18"/>
                    </a:lnTo>
                    <a:lnTo>
                      <a:pt x="382" y="30"/>
                    </a:lnTo>
                    <a:lnTo>
                      <a:pt x="378" y="43"/>
                    </a:lnTo>
                    <a:lnTo>
                      <a:pt x="373" y="60"/>
                    </a:lnTo>
                    <a:lnTo>
                      <a:pt x="369" y="76"/>
                    </a:lnTo>
                    <a:lnTo>
                      <a:pt x="365" y="94"/>
                    </a:lnTo>
                    <a:lnTo>
                      <a:pt x="361" y="114"/>
                    </a:lnTo>
                    <a:lnTo>
                      <a:pt x="357" y="134"/>
                    </a:lnTo>
                    <a:lnTo>
                      <a:pt x="353" y="155"/>
                    </a:lnTo>
                    <a:lnTo>
                      <a:pt x="350" y="177"/>
                    </a:lnTo>
                    <a:lnTo>
                      <a:pt x="346" y="199"/>
                    </a:lnTo>
                    <a:lnTo>
                      <a:pt x="343" y="222"/>
                    </a:lnTo>
                    <a:lnTo>
                      <a:pt x="341" y="244"/>
                    </a:lnTo>
                    <a:lnTo>
                      <a:pt x="337" y="267"/>
                    </a:lnTo>
                    <a:lnTo>
                      <a:pt x="334" y="290"/>
                    </a:lnTo>
                    <a:lnTo>
                      <a:pt x="331" y="313"/>
                    </a:lnTo>
                    <a:lnTo>
                      <a:pt x="329" y="335"/>
                    </a:lnTo>
                    <a:lnTo>
                      <a:pt x="327" y="357"/>
                    </a:lnTo>
                    <a:lnTo>
                      <a:pt x="325" y="378"/>
                    </a:lnTo>
                    <a:lnTo>
                      <a:pt x="322" y="398"/>
                    </a:lnTo>
                    <a:lnTo>
                      <a:pt x="320" y="418"/>
                    </a:lnTo>
                    <a:lnTo>
                      <a:pt x="319" y="436"/>
                    </a:lnTo>
                    <a:lnTo>
                      <a:pt x="318" y="452"/>
                    </a:lnTo>
                    <a:lnTo>
                      <a:pt x="315" y="469"/>
                    </a:lnTo>
                    <a:lnTo>
                      <a:pt x="314" y="482"/>
                    </a:lnTo>
                    <a:lnTo>
                      <a:pt x="313" y="495"/>
                    </a:lnTo>
                    <a:lnTo>
                      <a:pt x="313" y="504"/>
                    </a:lnTo>
                    <a:lnTo>
                      <a:pt x="312" y="513"/>
                    </a:lnTo>
                    <a:lnTo>
                      <a:pt x="312" y="519"/>
                    </a:lnTo>
                    <a:lnTo>
                      <a:pt x="311" y="523"/>
                    </a:lnTo>
                    <a:lnTo>
                      <a:pt x="311" y="524"/>
                    </a:lnTo>
                    <a:lnTo>
                      <a:pt x="311" y="523"/>
                    </a:lnTo>
                    <a:lnTo>
                      <a:pt x="310" y="522"/>
                    </a:lnTo>
                    <a:lnTo>
                      <a:pt x="308" y="518"/>
                    </a:lnTo>
                    <a:lnTo>
                      <a:pt x="305" y="513"/>
                    </a:lnTo>
                    <a:lnTo>
                      <a:pt x="301" y="508"/>
                    </a:lnTo>
                    <a:lnTo>
                      <a:pt x="297" y="501"/>
                    </a:lnTo>
                    <a:lnTo>
                      <a:pt x="292" y="493"/>
                    </a:lnTo>
                    <a:lnTo>
                      <a:pt x="285" y="483"/>
                    </a:lnTo>
                    <a:lnTo>
                      <a:pt x="278" y="474"/>
                    </a:lnTo>
                    <a:lnTo>
                      <a:pt x="270" y="464"/>
                    </a:lnTo>
                    <a:lnTo>
                      <a:pt x="261" y="452"/>
                    </a:lnTo>
                    <a:lnTo>
                      <a:pt x="251" y="441"/>
                    </a:lnTo>
                    <a:lnTo>
                      <a:pt x="239" y="428"/>
                    </a:lnTo>
                    <a:lnTo>
                      <a:pt x="227" y="414"/>
                    </a:lnTo>
                    <a:lnTo>
                      <a:pt x="214" y="401"/>
                    </a:lnTo>
                    <a:lnTo>
                      <a:pt x="199" y="387"/>
                    </a:lnTo>
                    <a:lnTo>
                      <a:pt x="182" y="389"/>
                    </a:lnTo>
                    <a:lnTo>
                      <a:pt x="164" y="396"/>
                    </a:lnTo>
                    <a:lnTo>
                      <a:pt x="147" y="404"/>
                    </a:lnTo>
                    <a:lnTo>
                      <a:pt x="130" y="416"/>
                    </a:lnTo>
                    <a:lnTo>
                      <a:pt x="113" y="428"/>
                    </a:lnTo>
                    <a:lnTo>
                      <a:pt x="96" y="443"/>
                    </a:lnTo>
                    <a:lnTo>
                      <a:pt x="80" y="458"/>
                    </a:lnTo>
                    <a:lnTo>
                      <a:pt x="65" y="474"/>
                    </a:lnTo>
                    <a:lnTo>
                      <a:pt x="51" y="489"/>
                    </a:lnTo>
                    <a:lnTo>
                      <a:pt x="39" y="504"/>
                    </a:lnTo>
                    <a:lnTo>
                      <a:pt x="27" y="519"/>
                    </a:lnTo>
                    <a:lnTo>
                      <a:pt x="18" y="531"/>
                    </a:lnTo>
                    <a:lnTo>
                      <a:pt x="10" y="542"/>
                    </a:lnTo>
                    <a:lnTo>
                      <a:pt x="4" y="550"/>
                    </a:lnTo>
                    <a:lnTo>
                      <a:pt x="1" y="555"/>
                    </a:lnTo>
                    <a:lnTo>
                      <a:pt x="0" y="557"/>
                    </a:lnTo>
                    <a:lnTo>
                      <a:pt x="0" y="558"/>
                    </a:lnTo>
                    <a:lnTo>
                      <a:pt x="2" y="562"/>
                    </a:lnTo>
                    <a:lnTo>
                      <a:pt x="5" y="566"/>
                    </a:lnTo>
                    <a:lnTo>
                      <a:pt x="9" y="575"/>
                    </a:lnTo>
                    <a:lnTo>
                      <a:pt x="15" y="584"/>
                    </a:lnTo>
                    <a:lnTo>
                      <a:pt x="20" y="594"/>
                    </a:lnTo>
                    <a:lnTo>
                      <a:pt x="27" y="607"/>
                    </a:lnTo>
                    <a:lnTo>
                      <a:pt x="35" y="619"/>
                    </a:lnTo>
                    <a:lnTo>
                      <a:pt x="43" y="636"/>
                    </a:lnTo>
                    <a:lnTo>
                      <a:pt x="54" y="651"/>
                    </a:lnTo>
                    <a:lnTo>
                      <a:pt x="63" y="668"/>
                    </a:lnTo>
                    <a:lnTo>
                      <a:pt x="73" y="685"/>
                    </a:lnTo>
                    <a:lnTo>
                      <a:pt x="85" y="704"/>
                    </a:lnTo>
                    <a:lnTo>
                      <a:pt x="96" y="723"/>
                    </a:lnTo>
                    <a:lnTo>
                      <a:pt x="108" y="742"/>
                    </a:lnTo>
                    <a:lnTo>
                      <a:pt x="119" y="761"/>
                    </a:lnTo>
                    <a:lnTo>
                      <a:pt x="131" y="781"/>
                    </a:lnTo>
                    <a:lnTo>
                      <a:pt x="144" y="800"/>
                    </a:lnTo>
                    <a:lnTo>
                      <a:pt x="156" y="820"/>
                    </a:lnTo>
                    <a:lnTo>
                      <a:pt x="168" y="838"/>
                    </a:lnTo>
                    <a:lnTo>
                      <a:pt x="180" y="857"/>
                    </a:lnTo>
                    <a:lnTo>
                      <a:pt x="193" y="875"/>
                    </a:lnTo>
                    <a:lnTo>
                      <a:pt x="205" y="894"/>
                    </a:lnTo>
                    <a:lnTo>
                      <a:pt x="216" y="910"/>
                    </a:lnTo>
                    <a:lnTo>
                      <a:pt x="228" y="926"/>
                    </a:lnTo>
                    <a:lnTo>
                      <a:pt x="238" y="940"/>
                    </a:lnTo>
                    <a:lnTo>
                      <a:pt x="248" y="954"/>
                    </a:lnTo>
                    <a:lnTo>
                      <a:pt x="258" y="965"/>
                    </a:lnTo>
                    <a:lnTo>
                      <a:pt x="267" y="974"/>
                    </a:lnTo>
                    <a:lnTo>
                      <a:pt x="276" y="983"/>
                    </a:lnTo>
                    <a:lnTo>
                      <a:pt x="283" y="990"/>
                    </a:lnTo>
                    <a:lnTo>
                      <a:pt x="290" y="995"/>
                    </a:lnTo>
                    <a:lnTo>
                      <a:pt x="303" y="1002"/>
                    </a:lnTo>
                    <a:lnTo>
                      <a:pt x="315" y="1005"/>
                    </a:lnTo>
                    <a:lnTo>
                      <a:pt x="329" y="1008"/>
                    </a:lnTo>
                    <a:lnTo>
                      <a:pt x="342" y="1008"/>
                    </a:lnTo>
                    <a:lnTo>
                      <a:pt x="354" y="1005"/>
                    </a:lnTo>
                    <a:lnTo>
                      <a:pt x="367" y="1003"/>
                    </a:lnTo>
                    <a:lnTo>
                      <a:pt x="380" y="998"/>
                    </a:lnTo>
                    <a:lnTo>
                      <a:pt x="392" y="993"/>
                    </a:lnTo>
                    <a:lnTo>
                      <a:pt x="405" y="986"/>
                    </a:lnTo>
                    <a:lnTo>
                      <a:pt x="417" y="979"/>
                    </a:lnTo>
                    <a:lnTo>
                      <a:pt x="428" y="972"/>
                    </a:lnTo>
                    <a:lnTo>
                      <a:pt x="439" y="964"/>
                    </a:lnTo>
                    <a:lnTo>
                      <a:pt x="449" y="956"/>
                    </a:lnTo>
                    <a:lnTo>
                      <a:pt x="459" y="947"/>
                    </a:lnTo>
                    <a:lnTo>
                      <a:pt x="469" y="939"/>
                    </a:lnTo>
                    <a:lnTo>
                      <a:pt x="477" y="930"/>
                    </a:lnTo>
                    <a:lnTo>
                      <a:pt x="485" y="924"/>
                    </a:lnTo>
                    <a:lnTo>
                      <a:pt x="493" y="914"/>
                    </a:lnTo>
                    <a:lnTo>
                      <a:pt x="500" y="904"/>
                    </a:lnTo>
                    <a:lnTo>
                      <a:pt x="505" y="894"/>
                    </a:lnTo>
                    <a:lnTo>
                      <a:pt x="511" y="882"/>
                    </a:lnTo>
                    <a:lnTo>
                      <a:pt x="516" y="871"/>
                    </a:lnTo>
                    <a:lnTo>
                      <a:pt x="520" y="859"/>
                    </a:lnTo>
                    <a:lnTo>
                      <a:pt x="525" y="849"/>
                    </a:lnTo>
                    <a:lnTo>
                      <a:pt x="528" y="838"/>
                    </a:lnTo>
                    <a:lnTo>
                      <a:pt x="532" y="829"/>
                    </a:lnTo>
                    <a:lnTo>
                      <a:pt x="534" y="820"/>
                    </a:lnTo>
                    <a:lnTo>
                      <a:pt x="537" y="812"/>
                    </a:lnTo>
                    <a:lnTo>
                      <a:pt x="538" y="806"/>
                    </a:lnTo>
                    <a:lnTo>
                      <a:pt x="539" y="800"/>
                    </a:lnTo>
                    <a:lnTo>
                      <a:pt x="540" y="797"/>
                    </a:lnTo>
                    <a:lnTo>
                      <a:pt x="540" y="795"/>
                    </a:lnTo>
                    <a:lnTo>
                      <a:pt x="539" y="788"/>
                    </a:lnTo>
                    <a:lnTo>
                      <a:pt x="538" y="778"/>
                    </a:lnTo>
                    <a:lnTo>
                      <a:pt x="537" y="765"/>
                    </a:lnTo>
                    <a:lnTo>
                      <a:pt x="534" y="747"/>
                    </a:lnTo>
                    <a:lnTo>
                      <a:pt x="533" y="727"/>
                    </a:lnTo>
                    <a:lnTo>
                      <a:pt x="531" y="704"/>
                    </a:lnTo>
                    <a:lnTo>
                      <a:pt x="527" y="678"/>
                    </a:lnTo>
                    <a:lnTo>
                      <a:pt x="525" y="651"/>
                    </a:lnTo>
                    <a:lnTo>
                      <a:pt x="522" y="622"/>
                    </a:lnTo>
                    <a:lnTo>
                      <a:pt x="518" y="589"/>
                    </a:lnTo>
                    <a:lnTo>
                      <a:pt x="513" y="557"/>
                    </a:lnTo>
                    <a:lnTo>
                      <a:pt x="510" y="524"/>
                    </a:lnTo>
                    <a:lnTo>
                      <a:pt x="507" y="489"/>
                    </a:lnTo>
                    <a:lnTo>
                      <a:pt x="502" y="454"/>
                    </a:lnTo>
                    <a:lnTo>
                      <a:pt x="497" y="418"/>
                    </a:lnTo>
                    <a:lnTo>
                      <a:pt x="493" y="382"/>
                    </a:lnTo>
                    <a:lnTo>
                      <a:pt x="487" y="345"/>
                    </a:lnTo>
                    <a:lnTo>
                      <a:pt x="482" y="311"/>
                    </a:lnTo>
                    <a:lnTo>
                      <a:pt x="477" y="276"/>
                    </a:lnTo>
                    <a:lnTo>
                      <a:pt x="472" y="243"/>
                    </a:lnTo>
                    <a:lnTo>
                      <a:pt x="466" y="210"/>
                    </a:lnTo>
                    <a:lnTo>
                      <a:pt x="460" y="179"/>
                    </a:lnTo>
                    <a:lnTo>
                      <a:pt x="456" y="151"/>
                    </a:lnTo>
                    <a:lnTo>
                      <a:pt x="450" y="124"/>
                    </a:lnTo>
                    <a:lnTo>
                      <a:pt x="444" y="100"/>
                    </a:lnTo>
                    <a:lnTo>
                      <a:pt x="439" y="78"/>
                    </a:lnTo>
                    <a:lnTo>
                      <a:pt x="433" y="58"/>
                    </a:lnTo>
                    <a:lnTo>
                      <a:pt x="428" y="42"/>
                    </a:lnTo>
                    <a:lnTo>
                      <a:pt x="422" y="30"/>
                    </a:lnTo>
                    <a:lnTo>
                      <a:pt x="417" y="22"/>
                    </a:lnTo>
                    <a:lnTo>
                      <a:pt x="412" y="16"/>
                    </a:lnTo>
                    <a:lnTo>
                      <a:pt x="396" y="0"/>
                    </a:lnTo>
                    <a:close/>
                  </a:path>
                </a:pathLst>
              </a:custGeom>
              <a:solidFill>
                <a:srgbClr val="024C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8" name="Freeform 251"/>
              <p:cNvSpPr>
                <a:spLocks/>
              </p:cNvSpPr>
              <p:nvPr/>
            </p:nvSpPr>
            <p:spPr bwMode="auto">
              <a:xfrm>
                <a:off x="2745" y="2129"/>
                <a:ext cx="48" cy="275"/>
              </a:xfrm>
              <a:custGeom>
                <a:avLst/>
                <a:gdLst>
                  <a:gd name="T0" fmla="*/ 13 w 97"/>
                  <a:gd name="T1" fmla="*/ 530 h 551"/>
                  <a:gd name="T2" fmla="*/ 13 w 97"/>
                  <a:gd name="T3" fmla="*/ 524 h 551"/>
                  <a:gd name="T4" fmla="*/ 14 w 97"/>
                  <a:gd name="T5" fmla="*/ 510 h 551"/>
                  <a:gd name="T6" fmla="*/ 16 w 97"/>
                  <a:gd name="T7" fmla="*/ 487 h 551"/>
                  <a:gd name="T8" fmla="*/ 18 w 97"/>
                  <a:gd name="T9" fmla="*/ 459 h 551"/>
                  <a:gd name="T10" fmla="*/ 22 w 97"/>
                  <a:gd name="T11" fmla="*/ 423 h 551"/>
                  <a:gd name="T12" fmla="*/ 26 w 97"/>
                  <a:gd name="T13" fmla="*/ 384 h 551"/>
                  <a:gd name="T14" fmla="*/ 31 w 97"/>
                  <a:gd name="T15" fmla="*/ 341 h 551"/>
                  <a:gd name="T16" fmla="*/ 36 w 97"/>
                  <a:gd name="T17" fmla="*/ 296 h 551"/>
                  <a:gd name="T18" fmla="*/ 41 w 97"/>
                  <a:gd name="T19" fmla="*/ 250 h 551"/>
                  <a:gd name="T20" fmla="*/ 48 w 97"/>
                  <a:gd name="T21" fmla="*/ 205 h 551"/>
                  <a:gd name="T22" fmla="*/ 55 w 97"/>
                  <a:gd name="T23" fmla="*/ 161 h 551"/>
                  <a:gd name="T24" fmla="*/ 62 w 97"/>
                  <a:gd name="T25" fmla="*/ 120 h 551"/>
                  <a:gd name="T26" fmla="*/ 70 w 97"/>
                  <a:gd name="T27" fmla="*/ 83 h 551"/>
                  <a:gd name="T28" fmla="*/ 78 w 97"/>
                  <a:gd name="T29" fmla="*/ 51 h 551"/>
                  <a:gd name="T30" fmla="*/ 87 w 97"/>
                  <a:gd name="T31" fmla="*/ 25 h 551"/>
                  <a:gd name="T32" fmla="*/ 97 w 97"/>
                  <a:gd name="T33" fmla="*/ 8 h 551"/>
                  <a:gd name="T34" fmla="*/ 81 w 97"/>
                  <a:gd name="T35" fmla="*/ 9 h 551"/>
                  <a:gd name="T36" fmla="*/ 71 w 97"/>
                  <a:gd name="T37" fmla="*/ 32 h 551"/>
                  <a:gd name="T38" fmla="*/ 62 w 97"/>
                  <a:gd name="T39" fmla="*/ 63 h 551"/>
                  <a:gd name="T40" fmla="*/ 54 w 97"/>
                  <a:gd name="T41" fmla="*/ 98 h 551"/>
                  <a:gd name="T42" fmla="*/ 46 w 97"/>
                  <a:gd name="T43" fmla="*/ 138 h 551"/>
                  <a:gd name="T44" fmla="*/ 38 w 97"/>
                  <a:gd name="T45" fmla="*/ 181 h 551"/>
                  <a:gd name="T46" fmla="*/ 32 w 97"/>
                  <a:gd name="T47" fmla="*/ 226 h 551"/>
                  <a:gd name="T48" fmla="*/ 26 w 97"/>
                  <a:gd name="T49" fmla="*/ 272 h 551"/>
                  <a:gd name="T50" fmla="*/ 21 w 97"/>
                  <a:gd name="T51" fmla="*/ 317 h 551"/>
                  <a:gd name="T52" fmla="*/ 15 w 97"/>
                  <a:gd name="T53" fmla="*/ 362 h 551"/>
                  <a:gd name="T54" fmla="*/ 10 w 97"/>
                  <a:gd name="T55" fmla="*/ 403 h 551"/>
                  <a:gd name="T56" fmla="*/ 8 w 97"/>
                  <a:gd name="T57" fmla="*/ 440 h 551"/>
                  <a:gd name="T58" fmla="*/ 5 w 97"/>
                  <a:gd name="T59" fmla="*/ 472 h 551"/>
                  <a:gd name="T60" fmla="*/ 2 w 97"/>
                  <a:gd name="T61" fmla="*/ 499 h 551"/>
                  <a:gd name="T62" fmla="*/ 1 w 97"/>
                  <a:gd name="T63" fmla="*/ 517 h 551"/>
                  <a:gd name="T64" fmla="*/ 0 w 97"/>
                  <a:gd name="T65" fmla="*/ 528 h 551"/>
                  <a:gd name="T66" fmla="*/ 11 w 97"/>
                  <a:gd name="T67" fmla="*/ 527 h 551"/>
                  <a:gd name="T68" fmla="*/ 10 w 97"/>
                  <a:gd name="T69" fmla="*/ 551 h 551"/>
                  <a:gd name="T70" fmla="*/ 1 w 97"/>
                  <a:gd name="T71" fmla="*/ 532 h 55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97"/>
                  <a:gd name="T109" fmla="*/ 0 h 551"/>
                  <a:gd name="T110" fmla="*/ 97 w 97"/>
                  <a:gd name="T111" fmla="*/ 551 h 551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97" h="551">
                    <a:moveTo>
                      <a:pt x="1" y="532"/>
                    </a:moveTo>
                    <a:lnTo>
                      <a:pt x="13" y="530"/>
                    </a:lnTo>
                    <a:lnTo>
                      <a:pt x="13" y="528"/>
                    </a:lnTo>
                    <a:lnTo>
                      <a:pt x="13" y="524"/>
                    </a:lnTo>
                    <a:lnTo>
                      <a:pt x="14" y="518"/>
                    </a:lnTo>
                    <a:lnTo>
                      <a:pt x="14" y="510"/>
                    </a:lnTo>
                    <a:lnTo>
                      <a:pt x="15" y="500"/>
                    </a:lnTo>
                    <a:lnTo>
                      <a:pt x="16" y="487"/>
                    </a:lnTo>
                    <a:lnTo>
                      <a:pt x="17" y="474"/>
                    </a:lnTo>
                    <a:lnTo>
                      <a:pt x="18" y="459"/>
                    </a:lnTo>
                    <a:lnTo>
                      <a:pt x="21" y="441"/>
                    </a:lnTo>
                    <a:lnTo>
                      <a:pt x="22" y="423"/>
                    </a:lnTo>
                    <a:lnTo>
                      <a:pt x="24" y="403"/>
                    </a:lnTo>
                    <a:lnTo>
                      <a:pt x="26" y="384"/>
                    </a:lnTo>
                    <a:lnTo>
                      <a:pt x="29" y="363"/>
                    </a:lnTo>
                    <a:lnTo>
                      <a:pt x="31" y="341"/>
                    </a:lnTo>
                    <a:lnTo>
                      <a:pt x="33" y="319"/>
                    </a:lnTo>
                    <a:lnTo>
                      <a:pt x="36" y="296"/>
                    </a:lnTo>
                    <a:lnTo>
                      <a:pt x="39" y="273"/>
                    </a:lnTo>
                    <a:lnTo>
                      <a:pt x="41" y="250"/>
                    </a:lnTo>
                    <a:lnTo>
                      <a:pt x="45" y="228"/>
                    </a:lnTo>
                    <a:lnTo>
                      <a:pt x="48" y="205"/>
                    </a:lnTo>
                    <a:lnTo>
                      <a:pt x="52" y="183"/>
                    </a:lnTo>
                    <a:lnTo>
                      <a:pt x="55" y="161"/>
                    </a:lnTo>
                    <a:lnTo>
                      <a:pt x="59" y="141"/>
                    </a:lnTo>
                    <a:lnTo>
                      <a:pt x="62" y="120"/>
                    </a:lnTo>
                    <a:lnTo>
                      <a:pt x="67" y="101"/>
                    </a:lnTo>
                    <a:lnTo>
                      <a:pt x="70" y="83"/>
                    </a:lnTo>
                    <a:lnTo>
                      <a:pt x="75" y="66"/>
                    </a:lnTo>
                    <a:lnTo>
                      <a:pt x="78" y="51"/>
                    </a:lnTo>
                    <a:lnTo>
                      <a:pt x="83" y="37"/>
                    </a:lnTo>
                    <a:lnTo>
                      <a:pt x="87" y="25"/>
                    </a:lnTo>
                    <a:lnTo>
                      <a:pt x="92" y="15"/>
                    </a:lnTo>
                    <a:lnTo>
                      <a:pt x="97" y="8"/>
                    </a:lnTo>
                    <a:lnTo>
                      <a:pt x="85" y="0"/>
                    </a:lnTo>
                    <a:lnTo>
                      <a:pt x="81" y="9"/>
                    </a:lnTo>
                    <a:lnTo>
                      <a:pt x="76" y="21"/>
                    </a:lnTo>
                    <a:lnTo>
                      <a:pt x="71" y="32"/>
                    </a:lnTo>
                    <a:lnTo>
                      <a:pt x="67" y="47"/>
                    </a:lnTo>
                    <a:lnTo>
                      <a:pt x="62" y="63"/>
                    </a:lnTo>
                    <a:lnTo>
                      <a:pt x="58" y="80"/>
                    </a:lnTo>
                    <a:lnTo>
                      <a:pt x="54" y="98"/>
                    </a:lnTo>
                    <a:lnTo>
                      <a:pt x="49" y="118"/>
                    </a:lnTo>
                    <a:lnTo>
                      <a:pt x="46" y="138"/>
                    </a:lnTo>
                    <a:lnTo>
                      <a:pt x="43" y="159"/>
                    </a:lnTo>
                    <a:lnTo>
                      <a:pt x="38" y="181"/>
                    </a:lnTo>
                    <a:lnTo>
                      <a:pt x="36" y="203"/>
                    </a:lnTo>
                    <a:lnTo>
                      <a:pt x="32" y="226"/>
                    </a:lnTo>
                    <a:lnTo>
                      <a:pt x="29" y="249"/>
                    </a:lnTo>
                    <a:lnTo>
                      <a:pt x="26" y="272"/>
                    </a:lnTo>
                    <a:lnTo>
                      <a:pt x="23" y="295"/>
                    </a:lnTo>
                    <a:lnTo>
                      <a:pt x="21" y="317"/>
                    </a:lnTo>
                    <a:lnTo>
                      <a:pt x="17" y="339"/>
                    </a:lnTo>
                    <a:lnTo>
                      <a:pt x="15" y="362"/>
                    </a:lnTo>
                    <a:lnTo>
                      <a:pt x="13" y="383"/>
                    </a:lnTo>
                    <a:lnTo>
                      <a:pt x="10" y="403"/>
                    </a:lnTo>
                    <a:lnTo>
                      <a:pt x="9" y="422"/>
                    </a:lnTo>
                    <a:lnTo>
                      <a:pt x="8" y="440"/>
                    </a:lnTo>
                    <a:lnTo>
                      <a:pt x="6" y="457"/>
                    </a:lnTo>
                    <a:lnTo>
                      <a:pt x="5" y="472"/>
                    </a:lnTo>
                    <a:lnTo>
                      <a:pt x="3" y="486"/>
                    </a:lnTo>
                    <a:lnTo>
                      <a:pt x="2" y="499"/>
                    </a:lnTo>
                    <a:lnTo>
                      <a:pt x="1" y="509"/>
                    </a:lnTo>
                    <a:lnTo>
                      <a:pt x="1" y="517"/>
                    </a:lnTo>
                    <a:lnTo>
                      <a:pt x="0" y="523"/>
                    </a:lnTo>
                    <a:lnTo>
                      <a:pt x="0" y="528"/>
                    </a:lnTo>
                    <a:lnTo>
                      <a:pt x="0" y="529"/>
                    </a:lnTo>
                    <a:lnTo>
                      <a:pt x="11" y="527"/>
                    </a:lnTo>
                    <a:lnTo>
                      <a:pt x="1" y="532"/>
                    </a:lnTo>
                    <a:lnTo>
                      <a:pt x="10" y="551"/>
                    </a:lnTo>
                    <a:lnTo>
                      <a:pt x="13" y="530"/>
                    </a:lnTo>
                    <a:lnTo>
                      <a:pt x="1" y="5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9" name="Freeform 252"/>
              <p:cNvSpPr>
                <a:spLocks/>
              </p:cNvSpPr>
              <p:nvPr/>
            </p:nvSpPr>
            <p:spPr bwMode="auto">
              <a:xfrm>
                <a:off x="2690" y="2321"/>
                <a:ext cx="61" cy="74"/>
              </a:xfrm>
              <a:custGeom>
                <a:avLst/>
                <a:gdLst>
                  <a:gd name="T0" fmla="*/ 5 w 122"/>
                  <a:gd name="T1" fmla="*/ 14 h 147"/>
                  <a:gd name="T2" fmla="*/ 0 w 122"/>
                  <a:gd name="T3" fmla="*/ 11 h 147"/>
                  <a:gd name="T4" fmla="*/ 15 w 122"/>
                  <a:gd name="T5" fmla="*/ 25 h 147"/>
                  <a:gd name="T6" fmla="*/ 28 w 122"/>
                  <a:gd name="T7" fmla="*/ 39 h 147"/>
                  <a:gd name="T8" fmla="*/ 41 w 122"/>
                  <a:gd name="T9" fmla="*/ 52 h 147"/>
                  <a:gd name="T10" fmla="*/ 51 w 122"/>
                  <a:gd name="T11" fmla="*/ 64 h 147"/>
                  <a:gd name="T12" fmla="*/ 61 w 122"/>
                  <a:gd name="T13" fmla="*/ 77 h 147"/>
                  <a:gd name="T14" fmla="*/ 71 w 122"/>
                  <a:gd name="T15" fmla="*/ 87 h 147"/>
                  <a:gd name="T16" fmla="*/ 79 w 122"/>
                  <a:gd name="T17" fmla="*/ 98 h 147"/>
                  <a:gd name="T18" fmla="*/ 87 w 122"/>
                  <a:gd name="T19" fmla="*/ 108 h 147"/>
                  <a:gd name="T20" fmla="*/ 92 w 122"/>
                  <a:gd name="T21" fmla="*/ 116 h 147"/>
                  <a:gd name="T22" fmla="*/ 97 w 122"/>
                  <a:gd name="T23" fmla="*/ 124 h 147"/>
                  <a:gd name="T24" fmla="*/ 102 w 122"/>
                  <a:gd name="T25" fmla="*/ 131 h 147"/>
                  <a:gd name="T26" fmla="*/ 105 w 122"/>
                  <a:gd name="T27" fmla="*/ 137 h 147"/>
                  <a:gd name="T28" fmla="*/ 109 w 122"/>
                  <a:gd name="T29" fmla="*/ 142 h 147"/>
                  <a:gd name="T30" fmla="*/ 110 w 122"/>
                  <a:gd name="T31" fmla="*/ 145 h 147"/>
                  <a:gd name="T32" fmla="*/ 111 w 122"/>
                  <a:gd name="T33" fmla="*/ 146 h 147"/>
                  <a:gd name="T34" fmla="*/ 112 w 122"/>
                  <a:gd name="T35" fmla="*/ 147 h 147"/>
                  <a:gd name="T36" fmla="*/ 122 w 122"/>
                  <a:gd name="T37" fmla="*/ 142 h 147"/>
                  <a:gd name="T38" fmla="*/ 122 w 122"/>
                  <a:gd name="T39" fmla="*/ 140 h 147"/>
                  <a:gd name="T40" fmla="*/ 121 w 122"/>
                  <a:gd name="T41" fmla="*/ 138 h 147"/>
                  <a:gd name="T42" fmla="*/ 119 w 122"/>
                  <a:gd name="T43" fmla="*/ 135 h 147"/>
                  <a:gd name="T44" fmla="*/ 117 w 122"/>
                  <a:gd name="T45" fmla="*/ 130 h 147"/>
                  <a:gd name="T46" fmla="*/ 113 w 122"/>
                  <a:gd name="T47" fmla="*/ 124 h 147"/>
                  <a:gd name="T48" fmla="*/ 109 w 122"/>
                  <a:gd name="T49" fmla="*/ 117 h 147"/>
                  <a:gd name="T50" fmla="*/ 103 w 122"/>
                  <a:gd name="T51" fmla="*/ 109 h 147"/>
                  <a:gd name="T52" fmla="*/ 96 w 122"/>
                  <a:gd name="T53" fmla="*/ 100 h 147"/>
                  <a:gd name="T54" fmla="*/ 89 w 122"/>
                  <a:gd name="T55" fmla="*/ 91 h 147"/>
                  <a:gd name="T56" fmla="*/ 81 w 122"/>
                  <a:gd name="T57" fmla="*/ 79 h 147"/>
                  <a:gd name="T58" fmla="*/ 72 w 122"/>
                  <a:gd name="T59" fmla="*/ 69 h 147"/>
                  <a:gd name="T60" fmla="*/ 61 w 122"/>
                  <a:gd name="T61" fmla="*/ 56 h 147"/>
                  <a:gd name="T62" fmla="*/ 50 w 122"/>
                  <a:gd name="T63" fmla="*/ 44 h 147"/>
                  <a:gd name="T64" fmla="*/ 37 w 122"/>
                  <a:gd name="T65" fmla="*/ 30 h 147"/>
                  <a:gd name="T66" fmla="*/ 25 w 122"/>
                  <a:gd name="T67" fmla="*/ 16 h 147"/>
                  <a:gd name="T68" fmla="*/ 10 w 122"/>
                  <a:gd name="T69" fmla="*/ 2 h 147"/>
                  <a:gd name="T70" fmla="*/ 4 w 122"/>
                  <a:gd name="T71" fmla="*/ 0 h 147"/>
                  <a:gd name="T72" fmla="*/ 10 w 122"/>
                  <a:gd name="T73" fmla="*/ 2 h 147"/>
                  <a:gd name="T74" fmla="*/ 7 w 122"/>
                  <a:gd name="T75" fmla="*/ 0 h 147"/>
                  <a:gd name="T76" fmla="*/ 4 w 122"/>
                  <a:gd name="T77" fmla="*/ 0 h 147"/>
                  <a:gd name="T78" fmla="*/ 5 w 122"/>
                  <a:gd name="T79" fmla="*/ 14 h 14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22"/>
                  <a:gd name="T121" fmla="*/ 0 h 147"/>
                  <a:gd name="T122" fmla="*/ 122 w 122"/>
                  <a:gd name="T123" fmla="*/ 147 h 147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22" h="147">
                    <a:moveTo>
                      <a:pt x="5" y="14"/>
                    </a:moveTo>
                    <a:lnTo>
                      <a:pt x="0" y="11"/>
                    </a:lnTo>
                    <a:lnTo>
                      <a:pt x="15" y="25"/>
                    </a:lnTo>
                    <a:lnTo>
                      <a:pt x="28" y="39"/>
                    </a:lnTo>
                    <a:lnTo>
                      <a:pt x="41" y="52"/>
                    </a:lnTo>
                    <a:lnTo>
                      <a:pt x="51" y="64"/>
                    </a:lnTo>
                    <a:lnTo>
                      <a:pt x="61" y="77"/>
                    </a:lnTo>
                    <a:lnTo>
                      <a:pt x="71" y="87"/>
                    </a:lnTo>
                    <a:lnTo>
                      <a:pt x="79" y="98"/>
                    </a:lnTo>
                    <a:lnTo>
                      <a:pt x="87" y="108"/>
                    </a:lnTo>
                    <a:lnTo>
                      <a:pt x="92" y="116"/>
                    </a:lnTo>
                    <a:lnTo>
                      <a:pt x="97" y="124"/>
                    </a:lnTo>
                    <a:lnTo>
                      <a:pt x="102" y="131"/>
                    </a:lnTo>
                    <a:lnTo>
                      <a:pt x="105" y="137"/>
                    </a:lnTo>
                    <a:lnTo>
                      <a:pt x="109" y="142"/>
                    </a:lnTo>
                    <a:lnTo>
                      <a:pt x="110" y="145"/>
                    </a:lnTo>
                    <a:lnTo>
                      <a:pt x="111" y="146"/>
                    </a:lnTo>
                    <a:lnTo>
                      <a:pt x="112" y="147"/>
                    </a:lnTo>
                    <a:lnTo>
                      <a:pt x="122" y="142"/>
                    </a:lnTo>
                    <a:lnTo>
                      <a:pt x="122" y="140"/>
                    </a:lnTo>
                    <a:lnTo>
                      <a:pt x="121" y="138"/>
                    </a:lnTo>
                    <a:lnTo>
                      <a:pt x="119" y="135"/>
                    </a:lnTo>
                    <a:lnTo>
                      <a:pt x="117" y="130"/>
                    </a:lnTo>
                    <a:lnTo>
                      <a:pt x="113" y="124"/>
                    </a:lnTo>
                    <a:lnTo>
                      <a:pt x="109" y="117"/>
                    </a:lnTo>
                    <a:lnTo>
                      <a:pt x="103" y="109"/>
                    </a:lnTo>
                    <a:lnTo>
                      <a:pt x="96" y="100"/>
                    </a:lnTo>
                    <a:lnTo>
                      <a:pt x="89" y="91"/>
                    </a:lnTo>
                    <a:lnTo>
                      <a:pt x="81" y="79"/>
                    </a:lnTo>
                    <a:lnTo>
                      <a:pt x="72" y="69"/>
                    </a:lnTo>
                    <a:lnTo>
                      <a:pt x="61" y="56"/>
                    </a:lnTo>
                    <a:lnTo>
                      <a:pt x="50" y="44"/>
                    </a:lnTo>
                    <a:lnTo>
                      <a:pt x="37" y="30"/>
                    </a:lnTo>
                    <a:lnTo>
                      <a:pt x="25" y="16"/>
                    </a:lnTo>
                    <a:lnTo>
                      <a:pt x="10" y="2"/>
                    </a:lnTo>
                    <a:lnTo>
                      <a:pt x="4" y="0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5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0" name="Freeform 253"/>
              <p:cNvSpPr>
                <a:spLocks/>
              </p:cNvSpPr>
              <p:nvPr/>
            </p:nvSpPr>
            <p:spPr bwMode="auto">
              <a:xfrm>
                <a:off x="2589" y="2321"/>
                <a:ext cx="103" cy="90"/>
              </a:xfrm>
              <a:custGeom>
                <a:avLst/>
                <a:gdLst>
                  <a:gd name="T0" fmla="*/ 12 w 206"/>
                  <a:gd name="T1" fmla="*/ 174 h 181"/>
                  <a:gd name="T2" fmla="*/ 12 w 206"/>
                  <a:gd name="T3" fmla="*/ 181 h 181"/>
                  <a:gd name="T4" fmla="*/ 13 w 206"/>
                  <a:gd name="T5" fmla="*/ 180 h 181"/>
                  <a:gd name="T6" fmla="*/ 17 w 206"/>
                  <a:gd name="T7" fmla="*/ 174 h 181"/>
                  <a:gd name="T8" fmla="*/ 23 w 206"/>
                  <a:gd name="T9" fmla="*/ 166 h 181"/>
                  <a:gd name="T10" fmla="*/ 30 w 206"/>
                  <a:gd name="T11" fmla="*/ 154 h 181"/>
                  <a:gd name="T12" fmla="*/ 40 w 206"/>
                  <a:gd name="T13" fmla="*/ 143 h 181"/>
                  <a:gd name="T14" fmla="*/ 50 w 206"/>
                  <a:gd name="T15" fmla="*/ 129 h 181"/>
                  <a:gd name="T16" fmla="*/ 63 w 206"/>
                  <a:gd name="T17" fmla="*/ 114 h 181"/>
                  <a:gd name="T18" fmla="*/ 77 w 206"/>
                  <a:gd name="T19" fmla="*/ 99 h 181"/>
                  <a:gd name="T20" fmla="*/ 92 w 206"/>
                  <a:gd name="T21" fmla="*/ 83 h 181"/>
                  <a:gd name="T22" fmla="*/ 108 w 206"/>
                  <a:gd name="T23" fmla="*/ 68 h 181"/>
                  <a:gd name="T24" fmla="*/ 124 w 206"/>
                  <a:gd name="T25" fmla="*/ 53 h 181"/>
                  <a:gd name="T26" fmla="*/ 140 w 206"/>
                  <a:gd name="T27" fmla="*/ 40 h 181"/>
                  <a:gd name="T28" fmla="*/ 156 w 206"/>
                  <a:gd name="T29" fmla="*/ 30 h 181"/>
                  <a:gd name="T30" fmla="*/ 174 w 206"/>
                  <a:gd name="T31" fmla="*/ 22 h 181"/>
                  <a:gd name="T32" fmla="*/ 190 w 206"/>
                  <a:gd name="T33" fmla="*/ 16 h 181"/>
                  <a:gd name="T34" fmla="*/ 206 w 206"/>
                  <a:gd name="T35" fmla="*/ 14 h 181"/>
                  <a:gd name="T36" fmla="*/ 205 w 206"/>
                  <a:gd name="T37" fmla="*/ 0 h 181"/>
                  <a:gd name="T38" fmla="*/ 187 w 206"/>
                  <a:gd name="T39" fmla="*/ 3 h 181"/>
                  <a:gd name="T40" fmla="*/ 169 w 206"/>
                  <a:gd name="T41" fmla="*/ 9 h 181"/>
                  <a:gd name="T42" fmla="*/ 151 w 206"/>
                  <a:gd name="T43" fmla="*/ 18 h 181"/>
                  <a:gd name="T44" fmla="*/ 133 w 206"/>
                  <a:gd name="T45" fmla="*/ 30 h 181"/>
                  <a:gd name="T46" fmla="*/ 115 w 206"/>
                  <a:gd name="T47" fmla="*/ 44 h 181"/>
                  <a:gd name="T48" fmla="*/ 99 w 206"/>
                  <a:gd name="T49" fmla="*/ 59 h 181"/>
                  <a:gd name="T50" fmla="*/ 83 w 206"/>
                  <a:gd name="T51" fmla="*/ 74 h 181"/>
                  <a:gd name="T52" fmla="*/ 68 w 206"/>
                  <a:gd name="T53" fmla="*/ 90 h 181"/>
                  <a:gd name="T54" fmla="*/ 53 w 206"/>
                  <a:gd name="T55" fmla="*/ 106 h 181"/>
                  <a:gd name="T56" fmla="*/ 41 w 206"/>
                  <a:gd name="T57" fmla="*/ 121 h 181"/>
                  <a:gd name="T58" fmla="*/ 30 w 206"/>
                  <a:gd name="T59" fmla="*/ 135 h 181"/>
                  <a:gd name="T60" fmla="*/ 20 w 206"/>
                  <a:gd name="T61" fmla="*/ 147 h 181"/>
                  <a:gd name="T62" fmla="*/ 12 w 206"/>
                  <a:gd name="T63" fmla="*/ 159 h 181"/>
                  <a:gd name="T64" fmla="*/ 7 w 206"/>
                  <a:gd name="T65" fmla="*/ 166 h 181"/>
                  <a:gd name="T66" fmla="*/ 3 w 206"/>
                  <a:gd name="T67" fmla="*/ 171 h 181"/>
                  <a:gd name="T68" fmla="*/ 1 w 206"/>
                  <a:gd name="T69" fmla="*/ 174 h 181"/>
                  <a:gd name="T70" fmla="*/ 1 w 206"/>
                  <a:gd name="T71" fmla="*/ 181 h 181"/>
                  <a:gd name="T72" fmla="*/ 1 w 206"/>
                  <a:gd name="T73" fmla="*/ 174 h 181"/>
                  <a:gd name="T74" fmla="*/ 0 w 206"/>
                  <a:gd name="T75" fmla="*/ 177 h 181"/>
                  <a:gd name="T76" fmla="*/ 1 w 206"/>
                  <a:gd name="T77" fmla="*/ 181 h 181"/>
                  <a:gd name="T78" fmla="*/ 12 w 206"/>
                  <a:gd name="T79" fmla="*/ 174 h 18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6"/>
                  <a:gd name="T121" fmla="*/ 0 h 181"/>
                  <a:gd name="T122" fmla="*/ 206 w 206"/>
                  <a:gd name="T123" fmla="*/ 181 h 18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6" h="181">
                    <a:moveTo>
                      <a:pt x="12" y="174"/>
                    </a:moveTo>
                    <a:lnTo>
                      <a:pt x="12" y="181"/>
                    </a:lnTo>
                    <a:lnTo>
                      <a:pt x="13" y="180"/>
                    </a:lnTo>
                    <a:lnTo>
                      <a:pt x="17" y="174"/>
                    </a:lnTo>
                    <a:lnTo>
                      <a:pt x="23" y="166"/>
                    </a:lnTo>
                    <a:lnTo>
                      <a:pt x="30" y="154"/>
                    </a:lnTo>
                    <a:lnTo>
                      <a:pt x="40" y="143"/>
                    </a:lnTo>
                    <a:lnTo>
                      <a:pt x="50" y="129"/>
                    </a:lnTo>
                    <a:lnTo>
                      <a:pt x="63" y="114"/>
                    </a:lnTo>
                    <a:lnTo>
                      <a:pt x="77" y="99"/>
                    </a:lnTo>
                    <a:lnTo>
                      <a:pt x="92" y="83"/>
                    </a:lnTo>
                    <a:lnTo>
                      <a:pt x="108" y="68"/>
                    </a:lnTo>
                    <a:lnTo>
                      <a:pt x="124" y="53"/>
                    </a:lnTo>
                    <a:lnTo>
                      <a:pt x="140" y="40"/>
                    </a:lnTo>
                    <a:lnTo>
                      <a:pt x="156" y="30"/>
                    </a:lnTo>
                    <a:lnTo>
                      <a:pt x="174" y="22"/>
                    </a:lnTo>
                    <a:lnTo>
                      <a:pt x="190" y="16"/>
                    </a:lnTo>
                    <a:lnTo>
                      <a:pt x="206" y="14"/>
                    </a:lnTo>
                    <a:lnTo>
                      <a:pt x="205" y="0"/>
                    </a:lnTo>
                    <a:lnTo>
                      <a:pt x="187" y="3"/>
                    </a:lnTo>
                    <a:lnTo>
                      <a:pt x="169" y="9"/>
                    </a:lnTo>
                    <a:lnTo>
                      <a:pt x="151" y="18"/>
                    </a:lnTo>
                    <a:lnTo>
                      <a:pt x="133" y="30"/>
                    </a:lnTo>
                    <a:lnTo>
                      <a:pt x="115" y="44"/>
                    </a:lnTo>
                    <a:lnTo>
                      <a:pt x="99" y="59"/>
                    </a:lnTo>
                    <a:lnTo>
                      <a:pt x="83" y="74"/>
                    </a:lnTo>
                    <a:lnTo>
                      <a:pt x="68" y="90"/>
                    </a:lnTo>
                    <a:lnTo>
                      <a:pt x="53" y="106"/>
                    </a:lnTo>
                    <a:lnTo>
                      <a:pt x="41" y="121"/>
                    </a:lnTo>
                    <a:lnTo>
                      <a:pt x="30" y="135"/>
                    </a:lnTo>
                    <a:lnTo>
                      <a:pt x="20" y="147"/>
                    </a:lnTo>
                    <a:lnTo>
                      <a:pt x="12" y="159"/>
                    </a:lnTo>
                    <a:lnTo>
                      <a:pt x="7" y="166"/>
                    </a:lnTo>
                    <a:lnTo>
                      <a:pt x="3" y="171"/>
                    </a:lnTo>
                    <a:lnTo>
                      <a:pt x="1" y="174"/>
                    </a:lnTo>
                    <a:lnTo>
                      <a:pt x="1" y="181"/>
                    </a:lnTo>
                    <a:lnTo>
                      <a:pt x="1" y="174"/>
                    </a:lnTo>
                    <a:lnTo>
                      <a:pt x="0" y="177"/>
                    </a:lnTo>
                    <a:lnTo>
                      <a:pt x="1" y="181"/>
                    </a:lnTo>
                    <a:lnTo>
                      <a:pt x="12" y="17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1" name="Freeform 254"/>
              <p:cNvSpPr>
                <a:spLocks/>
              </p:cNvSpPr>
              <p:nvPr/>
            </p:nvSpPr>
            <p:spPr bwMode="auto">
              <a:xfrm>
                <a:off x="2589" y="2408"/>
                <a:ext cx="150" cy="223"/>
              </a:xfrm>
              <a:custGeom>
                <a:avLst/>
                <a:gdLst>
                  <a:gd name="T0" fmla="*/ 299 w 299"/>
                  <a:gd name="T1" fmla="*/ 435 h 447"/>
                  <a:gd name="T2" fmla="*/ 287 w 299"/>
                  <a:gd name="T3" fmla="*/ 425 h 447"/>
                  <a:gd name="T4" fmla="*/ 269 w 299"/>
                  <a:gd name="T5" fmla="*/ 406 h 447"/>
                  <a:gd name="T6" fmla="*/ 249 w 299"/>
                  <a:gd name="T7" fmla="*/ 382 h 447"/>
                  <a:gd name="T8" fmla="*/ 227 w 299"/>
                  <a:gd name="T9" fmla="*/ 352 h 447"/>
                  <a:gd name="T10" fmla="*/ 204 w 299"/>
                  <a:gd name="T11" fmla="*/ 318 h 447"/>
                  <a:gd name="T12" fmla="*/ 180 w 299"/>
                  <a:gd name="T13" fmla="*/ 281 h 447"/>
                  <a:gd name="T14" fmla="*/ 155 w 299"/>
                  <a:gd name="T15" fmla="*/ 243 h 447"/>
                  <a:gd name="T16" fmla="*/ 131 w 299"/>
                  <a:gd name="T17" fmla="*/ 204 h 447"/>
                  <a:gd name="T18" fmla="*/ 107 w 299"/>
                  <a:gd name="T19" fmla="*/ 166 h 447"/>
                  <a:gd name="T20" fmla="*/ 85 w 299"/>
                  <a:gd name="T21" fmla="*/ 128 h 447"/>
                  <a:gd name="T22" fmla="*/ 65 w 299"/>
                  <a:gd name="T23" fmla="*/ 93 h 447"/>
                  <a:gd name="T24" fmla="*/ 47 w 299"/>
                  <a:gd name="T25" fmla="*/ 63 h 447"/>
                  <a:gd name="T26" fmla="*/ 32 w 299"/>
                  <a:gd name="T27" fmla="*/ 37 h 447"/>
                  <a:gd name="T28" fmla="*/ 21 w 299"/>
                  <a:gd name="T29" fmla="*/ 17 h 447"/>
                  <a:gd name="T30" fmla="*/ 14 w 299"/>
                  <a:gd name="T31" fmla="*/ 4 h 447"/>
                  <a:gd name="T32" fmla="*/ 11 w 299"/>
                  <a:gd name="T33" fmla="*/ 0 h 447"/>
                  <a:gd name="T34" fmla="*/ 1 w 299"/>
                  <a:gd name="T35" fmla="*/ 7 h 447"/>
                  <a:gd name="T36" fmla="*/ 6 w 299"/>
                  <a:gd name="T37" fmla="*/ 16 h 447"/>
                  <a:gd name="T38" fmla="*/ 15 w 299"/>
                  <a:gd name="T39" fmla="*/ 33 h 447"/>
                  <a:gd name="T40" fmla="*/ 29 w 299"/>
                  <a:gd name="T41" fmla="*/ 56 h 447"/>
                  <a:gd name="T42" fmla="*/ 45 w 299"/>
                  <a:gd name="T43" fmla="*/ 84 h 447"/>
                  <a:gd name="T44" fmla="*/ 63 w 299"/>
                  <a:gd name="T45" fmla="*/ 117 h 447"/>
                  <a:gd name="T46" fmla="*/ 85 w 299"/>
                  <a:gd name="T47" fmla="*/ 153 h 447"/>
                  <a:gd name="T48" fmla="*/ 108 w 299"/>
                  <a:gd name="T49" fmla="*/ 191 h 447"/>
                  <a:gd name="T50" fmla="*/ 132 w 299"/>
                  <a:gd name="T51" fmla="*/ 230 h 447"/>
                  <a:gd name="T52" fmla="*/ 157 w 299"/>
                  <a:gd name="T53" fmla="*/ 269 h 447"/>
                  <a:gd name="T54" fmla="*/ 181 w 299"/>
                  <a:gd name="T55" fmla="*/ 307 h 447"/>
                  <a:gd name="T56" fmla="*/ 205 w 299"/>
                  <a:gd name="T57" fmla="*/ 343 h 447"/>
                  <a:gd name="T58" fmla="*/ 228 w 299"/>
                  <a:gd name="T59" fmla="*/ 375 h 447"/>
                  <a:gd name="T60" fmla="*/ 250 w 299"/>
                  <a:gd name="T61" fmla="*/ 403 h 447"/>
                  <a:gd name="T62" fmla="*/ 268 w 299"/>
                  <a:gd name="T63" fmla="*/ 425 h 447"/>
                  <a:gd name="T64" fmla="*/ 284 w 299"/>
                  <a:gd name="T65" fmla="*/ 441 h 447"/>
                  <a:gd name="T66" fmla="*/ 292 w 299"/>
                  <a:gd name="T67" fmla="*/ 447 h 44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99"/>
                  <a:gd name="T103" fmla="*/ 0 h 447"/>
                  <a:gd name="T104" fmla="*/ 299 w 299"/>
                  <a:gd name="T105" fmla="*/ 447 h 447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99" h="447">
                    <a:moveTo>
                      <a:pt x="299" y="435"/>
                    </a:moveTo>
                    <a:lnTo>
                      <a:pt x="299" y="435"/>
                    </a:lnTo>
                    <a:lnTo>
                      <a:pt x="294" y="432"/>
                    </a:lnTo>
                    <a:lnTo>
                      <a:pt x="287" y="425"/>
                    </a:lnTo>
                    <a:lnTo>
                      <a:pt x="278" y="416"/>
                    </a:lnTo>
                    <a:lnTo>
                      <a:pt x="269" y="406"/>
                    </a:lnTo>
                    <a:lnTo>
                      <a:pt x="259" y="395"/>
                    </a:lnTo>
                    <a:lnTo>
                      <a:pt x="249" y="382"/>
                    </a:lnTo>
                    <a:lnTo>
                      <a:pt x="238" y="367"/>
                    </a:lnTo>
                    <a:lnTo>
                      <a:pt x="227" y="352"/>
                    </a:lnTo>
                    <a:lnTo>
                      <a:pt x="215" y="335"/>
                    </a:lnTo>
                    <a:lnTo>
                      <a:pt x="204" y="318"/>
                    </a:lnTo>
                    <a:lnTo>
                      <a:pt x="192" y="299"/>
                    </a:lnTo>
                    <a:lnTo>
                      <a:pt x="180" y="281"/>
                    </a:lnTo>
                    <a:lnTo>
                      <a:pt x="167" y="262"/>
                    </a:lnTo>
                    <a:lnTo>
                      <a:pt x="155" y="243"/>
                    </a:lnTo>
                    <a:lnTo>
                      <a:pt x="143" y="223"/>
                    </a:lnTo>
                    <a:lnTo>
                      <a:pt x="131" y="204"/>
                    </a:lnTo>
                    <a:lnTo>
                      <a:pt x="119" y="185"/>
                    </a:lnTo>
                    <a:lnTo>
                      <a:pt x="107" y="166"/>
                    </a:lnTo>
                    <a:lnTo>
                      <a:pt x="95" y="146"/>
                    </a:lnTo>
                    <a:lnTo>
                      <a:pt x="85" y="128"/>
                    </a:lnTo>
                    <a:lnTo>
                      <a:pt x="75" y="110"/>
                    </a:lnTo>
                    <a:lnTo>
                      <a:pt x="65" y="93"/>
                    </a:lnTo>
                    <a:lnTo>
                      <a:pt x="55" y="78"/>
                    </a:lnTo>
                    <a:lnTo>
                      <a:pt x="47" y="63"/>
                    </a:lnTo>
                    <a:lnTo>
                      <a:pt x="39" y="49"/>
                    </a:lnTo>
                    <a:lnTo>
                      <a:pt x="32" y="37"/>
                    </a:lnTo>
                    <a:lnTo>
                      <a:pt x="26" y="26"/>
                    </a:lnTo>
                    <a:lnTo>
                      <a:pt x="21" y="17"/>
                    </a:lnTo>
                    <a:lnTo>
                      <a:pt x="17" y="10"/>
                    </a:lnTo>
                    <a:lnTo>
                      <a:pt x="14" y="4"/>
                    </a:lnTo>
                    <a:lnTo>
                      <a:pt x="11" y="1"/>
                    </a:lnTo>
                    <a:lnTo>
                      <a:pt x="11" y="0"/>
                    </a:lnTo>
                    <a:lnTo>
                      <a:pt x="0" y="7"/>
                    </a:lnTo>
                    <a:lnTo>
                      <a:pt x="1" y="7"/>
                    </a:lnTo>
                    <a:lnTo>
                      <a:pt x="2" y="11"/>
                    </a:lnTo>
                    <a:lnTo>
                      <a:pt x="6" y="16"/>
                    </a:lnTo>
                    <a:lnTo>
                      <a:pt x="10" y="24"/>
                    </a:lnTo>
                    <a:lnTo>
                      <a:pt x="15" y="33"/>
                    </a:lnTo>
                    <a:lnTo>
                      <a:pt x="22" y="44"/>
                    </a:lnTo>
                    <a:lnTo>
                      <a:pt x="29" y="56"/>
                    </a:lnTo>
                    <a:lnTo>
                      <a:pt x="36" y="69"/>
                    </a:lnTo>
                    <a:lnTo>
                      <a:pt x="45" y="84"/>
                    </a:lnTo>
                    <a:lnTo>
                      <a:pt x="54" y="100"/>
                    </a:lnTo>
                    <a:lnTo>
                      <a:pt x="63" y="117"/>
                    </a:lnTo>
                    <a:lnTo>
                      <a:pt x="75" y="135"/>
                    </a:lnTo>
                    <a:lnTo>
                      <a:pt x="85" y="153"/>
                    </a:lnTo>
                    <a:lnTo>
                      <a:pt x="97" y="171"/>
                    </a:lnTo>
                    <a:lnTo>
                      <a:pt x="108" y="191"/>
                    </a:lnTo>
                    <a:lnTo>
                      <a:pt x="120" y="211"/>
                    </a:lnTo>
                    <a:lnTo>
                      <a:pt x="132" y="230"/>
                    </a:lnTo>
                    <a:lnTo>
                      <a:pt x="144" y="250"/>
                    </a:lnTo>
                    <a:lnTo>
                      <a:pt x="157" y="269"/>
                    </a:lnTo>
                    <a:lnTo>
                      <a:pt x="169" y="289"/>
                    </a:lnTo>
                    <a:lnTo>
                      <a:pt x="181" y="307"/>
                    </a:lnTo>
                    <a:lnTo>
                      <a:pt x="193" y="326"/>
                    </a:lnTo>
                    <a:lnTo>
                      <a:pt x="205" y="343"/>
                    </a:lnTo>
                    <a:lnTo>
                      <a:pt x="218" y="359"/>
                    </a:lnTo>
                    <a:lnTo>
                      <a:pt x="228" y="375"/>
                    </a:lnTo>
                    <a:lnTo>
                      <a:pt x="238" y="389"/>
                    </a:lnTo>
                    <a:lnTo>
                      <a:pt x="250" y="403"/>
                    </a:lnTo>
                    <a:lnTo>
                      <a:pt x="259" y="414"/>
                    </a:lnTo>
                    <a:lnTo>
                      <a:pt x="268" y="425"/>
                    </a:lnTo>
                    <a:lnTo>
                      <a:pt x="278" y="434"/>
                    </a:lnTo>
                    <a:lnTo>
                      <a:pt x="284" y="441"/>
                    </a:lnTo>
                    <a:lnTo>
                      <a:pt x="292" y="447"/>
                    </a:lnTo>
                    <a:lnTo>
                      <a:pt x="299" y="4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2" name="Freeform 255"/>
              <p:cNvSpPr>
                <a:spLocks/>
              </p:cNvSpPr>
              <p:nvPr/>
            </p:nvSpPr>
            <p:spPr bwMode="auto">
              <a:xfrm>
                <a:off x="2736" y="2594"/>
                <a:ext cx="97" cy="44"/>
              </a:xfrm>
              <a:custGeom>
                <a:avLst/>
                <a:gdLst>
                  <a:gd name="T0" fmla="*/ 187 w 195"/>
                  <a:gd name="T1" fmla="*/ 0 h 87"/>
                  <a:gd name="T2" fmla="*/ 187 w 195"/>
                  <a:gd name="T3" fmla="*/ 0 h 87"/>
                  <a:gd name="T4" fmla="*/ 178 w 195"/>
                  <a:gd name="T5" fmla="*/ 8 h 87"/>
                  <a:gd name="T6" fmla="*/ 169 w 195"/>
                  <a:gd name="T7" fmla="*/ 16 h 87"/>
                  <a:gd name="T8" fmla="*/ 159 w 195"/>
                  <a:gd name="T9" fmla="*/ 24 h 87"/>
                  <a:gd name="T10" fmla="*/ 149 w 195"/>
                  <a:gd name="T11" fmla="*/ 32 h 87"/>
                  <a:gd name="T12" fmla="*/ 138 w 195"/>
                  <a:gd name="T13" fmla="*/ 40 h 87"/>
                  <a:gd name="T14" fmla="*/ 127 w 195"/>
                  <a:gd name="T15" fmla="*/ 48 h 87"/>
                  <a:gd name="T16" fmla="*/ 116 w 195"/>
                  <a:gd name="T17" fmla="*/ 55 h 87"/>
                  <a:gd name="T18" fmla="*/ 104 w 195"/>
                  <a:gd name="T19" fmla="*/ 61 h 87"/>
                  <a:gd name="T20" fmla="*/ 92 w 195"/>
                  <a:gd name="T21" fmla="*/ 67 h 87"/>
                  <a:gd name="T22" fmla="*/ 80 w 195"/>
                  <a:gd name="T23" fmla="*/ 71 h 87"/>
                  <a:gd name="T24" fmla="*/ 67 w 195"/>
                  <a:gd name="T25" fmla="*/ 74 h 87"/>
                  <a:gd name="T26" fmla="*/ 55 w 195"/>
                  <a:gd name="T27" fmla="*/ 75 h 87"/>
                  <a:gd name="T28" fmla="*/ 43 w 195"/>
                  <a:gd name="T29" fmla="*/ 75 h 87"/>
                  <a:gd name="T30" fmla="*/ 32 w 195"/>
                  <a:gd name="T31" fmla="*/ 72 h 87"/>
                  <a:gd name="T32" fmla="*/ 19 w 195"/>
                  <a:gd name="T33" fmla="*/ 69 h 87"/>
                  <a:gd name="T34" fmla="*/ 7 w 195"/>
                  <a:gd name="T35" fmla="*/ 63 h 87"/>
                  <a:gd name="T36" fmla="*/ 0 w 195"/>
                  <a:gd name="T37" fmla="*/ 75 h 87"/>
                  <a:gd name="T38" fmla="*/ 14 w 195"/>
                  <a:gd name="T39" fmla="*/ 82 h 87"/>
                  <a:gd name="T40" fmla="*/ 28 w 195"/>
                  <a:gd name="T41" fmla="*/ 85 h 87"/>
                  <a:gd name="T42" fmla="*/ 42 w 195"/>
                  <a:gd name="T43" fmla="*/ 87 h 87"/>
                  <a:gd name="T44" fmla="*/ 56 w 195"/>
                  <a:gd name="T45" fmla="*/ 87 h 87"/>
                  <a:gd name="T46" fmla="*/ 70 w 195"/>
                  <a:gd name="T47" fmla="*/ 86 h 87"/>
                  <a:gd name="T48" fmla="*/ 83 w 195"/>
                  <a:gd name="T49" fmla="*/ 83 h 87"/>
                  <a:gd name="T50" fmla="*/ 96 w 195"/>
                  <a:gd name="T51" fmla="*/ 78 h 87"/>
                  <a:gd name="T52" fmla="*/ 110 w 195"/>
                  <a:gd name="T53" fmla="*/ 72 h 87"/>
                  <a:gd name="T54" fmla="*/ 121 w 195"/>
                  <a:gd name="T55" fmla="*/ 66 h 87"/>
                  <a:gd name="T56" fmla="*/ 134 w 195"/>
                  <a:gd name="T57" fmla="*/ 59 h 87"/>
                  <a:gd name="T58" fmla="*/ 146 w 195"/>
                  <a:gd name="T59" fmla="*/ 51 h 87"/>
                  <a:gd name="T60" fmla="*/ 156 w 195"/>
                  <a:gd name="T61" fmla="*/ 42 h 87"/>
                  <a:gd name="T62" fmla="*/ 168 w 195"/>
                  <a:gd name="T63" fmla="*/ 34 h 87"/>
                  <a:gd name="T64" fmla="*/ 177 w 195"/>
                  <a:gd name="T65" fmla="*/ 25 h 87"/>
                  <a:gd name="T66" fmla="*/ 186 w 195"/>
                  <a:gd name="T67" fmla="*/ 18 h 87"/>
                  <a:gd name="T68" fmla="*/ 195 w 195"/>
                  <a:gd name="T69" fmla="*/ 9 h 87"/>
                  <a:gd name="T70" fmla="*/ 195 w 195"/>
                  <a:gd name="T71" fmla="*/ 9 h 87"/>
                  <a:gd name="T72" fmla="*/ 187 w 195"/>
                  <a:gd name="T73" fmla="*/ 0 h 8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95"/>
                  <a:gd name="T112" fmla="*/ 0 h 87"/>
                  <a:gd name="T113" fmla="*/ 195 w 195"/>
                  <a:gd name="T114" fmla="*/ 87 h 8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95" h="87">
                    <a:moveTo>
                      <a:pt x="187" y="0"/>
                    </a:moveTo>
                    <a:lnTo>
                      <a:pt x="187" y="0"/>
                    </a:lnTo>
                    <a:lnTo>
                      <a:pt x="178" y="8"/>
                    </a:lnTo>
                    <a:lnTo>
                      <a:pt x="169" y="16"/>
                    </a:lnTo>
                    <a:lnTo>
                      <a:pt x="159" y="24"/>
                    </a:lnTo>
                    <a:lnTo>
                      <a:pt x="149" y="32"/>
                    </a:lnTo>
                    <a:lnTo>
                      <a:pt x="138" y="40"/>
                    </a:lnTo>
                    <a:lnTo>
                      <a:pt x="127" y="48"/>
                    </a:lnTo>
                    <a:lnTo>
                      <a:pt x="116" y="55"/>
                    </a:lnTo>
                    <a:lnTo>
                      <a:pt x="104" y="61"/>
                    </a:lnTo>
                    <a:lnTo>
                      <a:pt x="92" y="67"/>
                    </a:lnTo>
                    <a:lnTo>
                      <a:pt x="80" y="71"/>
                    </a:lnTo>
                    <a:lnTo>
                      <a:pt x="67" y="74"/>
                    </a:lnTo>
                    <a:lnTo>
                      <a:pt x="55" y="75"/>
                    </a:lnTo>
                    <a:lnTo>
                      <a:pt x="43" y="75"/>
                    </a:lnTo>
                    <a:lnTo>
                      <a:pt x="32" y="72"/>
                    </a:lnTo>
                    <a:lnTo>
                      <a:pt x="19" y="69"/>
                    </a:lnTo>
                    <a:lnTo>
                      <a:pt x="7" y="63"/>
                    </a:lnTo>
                    <a:lnTo>
                      <a:pt x="0" y="75"/>
                    </a:lnTo>
                    <a:lnTo>
                      <a:pt x="14" y="82"/>
                    </a:lnTo>
                    <a:lnTo>
                      <a:pt x="28" y="85"/>
                    </a:lnTo>
                    <a:lnTo>
                      <a:pt x="42" y="87"/>
                    </a:lnTo>
                    <a:lnTo>
                      <a:pt x="56" y="87"/>
                    </a:lnTo>
                    <a:lnTo>
                      <a:pt x="70" y="86"/>
                    </a:lnTo>
                    <a:lnTo>
                      <a:pt x="83" y="83"/>
                    </a:lnTo>
                    <a:lnTo>
                      <a:pt x="96" y="78"/>
                    </a:lnTo>
                    <a:lnTo>
                      <a:pt x="110" y="72"/>
                    </a:lnTo>
                    <a:lnTo>
                      <a:pt x="121" y="66"/>
                    </a:lnTo>
                    <a:lnTo>
                      <a:pt x="134" y="59"/>
                    </a:lnTo>
                    <a:lnTo>
                      <a:pt x="146" y="51"/>
                    </a:lnTo>
                    <a:lnTo>
                      <a:pt x="156" y="42"/>
                    </a:lnTo>
                    <a:lnTo>
                      <a:pt x="168" y="34"/>
                    </a:lnTo>
                    <a:lnTo>
                      <a:pt x="177" y="25"/>
                    </a:lnTo>
                    <a:lnTo>
                      <a:pt x="186" y="18"/>
                    </a:lnTo>
                    <a:lnTo>
                      <a:pt x="195" y="9"/>
                    </a:lnTo>
                    <a:lnTo>
                      <a:pt x="18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3" name="Freeform 256"/>
              <p:cNvSpPr>
                <a:spLocks/>
              </p:cNvSpPr>
              <p:nvPr/>
            </p:nvSpPr>
            <p:spPr bwMode="auto">
              <a:xfrm>
                <a:off x="2829" y="2528"/>
                <a:ext cx="36" cy="71"/>
              </a:xfrm>
              <a:custGeom>
                <a:avLst/>
                <a:gdLst>
                  <a:gd name="T0" fmla="*/ 60 w 73"/>
                  <a:gd name="T1" fmla="*/ 2 h 140"/>
                  <a:gd name="T2" fmla="*/ 60 w 73"/>
                  <a:gd name="T3" fmla="*/ 0 h 140"/>
                  <a:gd name="T4" fmla="*/ 60 w 73"/>
                  <a:gd name="T5" fmla="*/ 1 h 140"/>
                  <a:gd name="T6" fmla="*/ 59 w 73"/>
                  <a:gd name="T7" fmla="*/ 4 h 140"/>
                  <a:gd name="T8" fmla="*/ 59 w 73"/>
                  <a:gd name="T9" fmla="*/ 9 h 140"/>
                  <a:gd name="T10" fmla="*/ 57 w 73"/>
                  <a:gd name="T11" fmla="*/ 16 h 140"/>
                  <a:gd name="T12" fmla="*/ 55 w 73"/>
                  <a:gd name="T13" fmla="*/ 23 h 140"/>
                  <a:gd name="T14" fmla="*/ 52 w 73"/>
                  <a:gd name="T15" fmla="*/ 32 h 140"/>
                  <a:gd name="T16" fmla="*/ 50 w 73"/>
                  <a:gd name="T17" fmla="*/ 41 h 140"/>
                  <a:gd name="T18" fmla="*/ 46 w 73"/>
                  <a:gd name="T19" fmla="*/ 51 h 140"/>
                  <a:gd name="T20" fmla="*/ 42 w 73"/>
                  <a:gd name="T21" fmla="*/ 62 h 140"/>
                  <a:gd name="T22" fmla="*/ 37 w 73"/>
                  <a:gd name="T23" fmla="*/ 73 h 140"/>
                  <a:gd name="T24" fmla="*/ 32 w 73"/>
                  <a:gd name="T25" fmla="*/ 85 h 140"/>
                  <a:gd name="T26" fmla="*/ 27 w 73"/>
                  <a:gd name="T27" fmla="*/ 95 h 140"/>
                  <a:gd name="T28" fmla="*/ 21 w 73"/>
                  <a:gd name="T29" fmla="*/ 106 h 140"/>
                  <a:gd name="T30" fmla="*/ 14 w 73"/>
                  <a:gd name="T31" fmla="*/ 115 h 140"/>
                  <a:gd name="T32" fmla="*/ 7 w 73"/>
                  <a:gd name="T33" fmla="*/ 124 h 140"/>
                  <a:gd name="T34" fmla="*/ 0 w 73"/>
                  <a:gd name="T35" fmla="*/ 131 h 140"/>
                  <a:gd name="T36" fmla="*/ 8 w 73"/>
                  <a:gd name="T37" fmla="*/ 140 h 140"/>
                  <a:gd name="T38" fmla="*/ 16 w 73"/>
                  <a:gd name="T39" fmla="*/ 132 h 140"/>
                  <a:gd name="T40" fmla="*/ 24 w 73"/>
                  <a:gd name="T41" fmla="*/ 123 h 140"/>
                  <a:gd name="T42" fmla="*/ 31 w 73"/>
                  <a:gd name="T43" fmla="*/ 112 h 140"/>
                  <a:gd name="T44" fmla="*/ 38 w 73"/>
                  <a:gd name="T45" fmla="*/ 101 h 140"/>
                  <a:gd name="T46" fmla="*/ 44 w 73"/>
                  <a:gd name="T47" fmla="*/ 89 h 140"/>
                  <a:gd name="T48" fmla="*/ 50 w 73"/>
                  <a:gd name="T49" fmla="*/ 78 h 140"/>
                  <a:gd name="T50" fmla="*/ 54 w 73"/>
                  <a:gd name="T51" fmla="*/ 66 h 140"/>
                  <a:gd name="T52" fmla="*/ 58 w 73"/>
                  <a:gd name="T53" fmla="*/ 55 h 140"/>
                  <a:gd name="T54" fmla="*/ 61 w 73"/>
                  <a:gd name="T55" fmla="*/ 44 h 140"/>
                  <a:gd name="T56" fmla="*/ 65 w 73"/>
                  <a:gd name="T57" fmla="*/ 35 h 140"/>
                  <a:gd name="T58" fmla="*/ 67 w 73"/>
                  <a:gd name="T59" fmla="*/ 27 h 140"/>
                  <a:gd name="T60" fmla="*/ 69 w 73"/>
                  <a:gd name="T61" fmla="*/ 19 h 140"/>
                  <a:gd name="T62" fmla="*/ 72 w 73"/>
                  <a:gd name="T63" fmla="*/ 12 h 140"/>
                  <a:gd name="T64" fmla="*/ 73 w 73"/>
                  <a:gd name="T65" fmla="*/ 6 h 140"/>
                  <a:gd name="T66" fmla="*/ 73 w 73"/>
                  <a:gd name="T67" fmla="*/ 4 h 140"/>
                  <a:gd name="T68" fmla="*/ 73 w 73"/>
                  <a:gd name="T69" fmla="*/ 3 h 140"/>
                  <a:gd name="T70" fmla="*/ 73 w 73"/>
                  <a:gd name="T71" fmla="*/ 1 h 140"/>
                  <a:gd name="T72" fmla="*/ 73 w 73"/>
                  <a:gd name="T73" fmla="*/ 3 h 140"/>
                  <a:gd name="T74" fmla="*/ 73 w 73"/>
                  <a:gd name="T75" fmla="*/ 2 h 140"/>
                  <a:gd name="T76" fmla="*/ 73 w 73"/>
                  <a:gd name="T77" fmla="*/ 1 h 140"/>
                  <a:gd name="T78" fmla="*/ 60 w 73"/>
                  <a:gd name="T79" fmla="*/ 2 h 14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73"/>
                  <a:gd name="T121" fmla="*/ 0 h 140"/>
                  <a:gd name="T122" fmla="*/ 73 w 73"/>
                  <a:gd name="T123" fmla="*/ 140 h 14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73" h="140">
                    <a:moveTo>
                      <a:pt x="60" y="2"/>
                    </a:moveTo>
                    <a:lnTo>
                      <a:pt x="60" y="0"/>
                    </a:lnTo>
                    <a:lnTo>
                      <a:pt x="60" y="1"/>
                    </a:lnTo>
                    <a:lnTo>
                      <a:pt x="59" y="4"/>
                    </a:lnTo>
                    <a:lnTo>
                      <a:pt x="59" y="9"/>
                    </a:lnTo>
                    <a:lnTo>
                      <a:pt x="57" y="16"/>
                    </a:lnTo>
                    <a:lnTo>
                      <a:pt x="55" y="23"/>
                    </a:lnTo>
                    <a:lnTo>
                      <a:pt x="52" y="32"/>
                    </a:lnTo>
                    <a:lnTo>
                      <a:pt x="50" y="41"/>
                    </a:lnTo>
                    <a:lnTo>
                      <a:pt x="46" y="51"/>
                    </a:lnTo>
                    <a:lnTo>
                      <a:pt x="42" y="62"/>
                    </a:lnTo>
                    <a:lnTo>
                      <a:pt x="37" y="73"/>
                    </a:lnTo>
                    <a:lnTo>
                      <a:pt x="32" y="85"/>
                    </a:lnTo>
                    <a:lnTo>
                      <a:pt x="27" y="95"/>
                    </a:lnTo>
                    <a:lnTo>
                      <a:pt x="21" y="106"/>
                    </a:lnTo>
                    <a:lnTo>
                      <a:pt x="14" y="115"/>
                    </a:lnTo>
                    <a:lnTo>
                      <a:pt x="7" y="124"/>
                    </a:lnTo>
                    <a:lnTo>
                      <a:pt x="0" y="131"/>
                    </a:lnTo>
                    <a:lnTo>
                      <a:pt x="8" y="140"/>
                    </a:lnTo>
                    <a:lnTo>
                      <a:pt x="16" y="132"/>
                    </a:lnTo>
                    <a:lnTo>
                      <a:pt x="24" y="123"/>
                    </a:lnTo>
                    <a:lnTo>
                      <a:pt x="31" y="112"/>
                    </a:lnTo>
                    <a:lnTo>
                      <a:pt x="38" y="101"/>
                    </a:lnTo>
                    <a:lnTo>
                      <a:pt x="44" y="89"/>
                    </a:lnTo>
                    <a:lnTo>
                      <a:pt x="50" y="78"/>
                    </a:lnTo>
                    <a:lnTo>
                      <a:pt x="54" y="66"/>
                    </a:lnTo>
                    <a:lnTo>
                      <a:pt x="58" y="55"/>
                    </a:lnTo>
                    <a:lnTo>
                      <a:pt x="61" y="44"/>
                    </a:lnTo>
                    <a:lnTo>
                      <a:pt x="65" y="35"/>
                    </a:lnTo>
                    <a:lnTo>
                      <a:pt x="67" y="27"/>
                    </a:lnTo>
                    <a:lnTo>
                      <a:pt x="69" y="19"/>
                    </a:lnTo>
                    <a:lnTo>
                      <a:pt x="72" y="12"/>
                    </a:lnTo>
                    <a:lnTo>
                      <a:pt x="73" y="6"/>
                    </a:lnTo>
                    <a:lnTo>
                      <a:pt x="73" y="4"/>
                    </a:lnTo>
                    <a:lnTo>
                      <a:pt x="73" y="3"/>
                    </a:lnTo>
                    <a:lnTo>
                      <a:pt x="73" y="1"/>
                    </a:lnTo>
                    <a:lnTo>
                      <a:pt x="73" y="3"/>
                    </a:lnTo>
                    <a:lnTo>
                      <a:pt x="73" y="2"/>
                    </a:lnTo>
                    <a:lnTo>
                      <a:pt x="73" y="1"/>
                    </a:lnTo>
                    <a:lnTo>
                      <a:pt x="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4" name="Freeform 257"/>
              <p:cNvSpPr>
                <a:spLocks/>
              </p:cNvSpPr>
              <p:nvPr/>
            </p:nvSpPr>
            <p:spPr bwMode="auto">
              <a:xfrm>
                <a:off x="2797" y="2137"/>
                <a:ext cx="68" cy="392"/>
              </a:xfrm>
              <a:custGeom>
                <a:avLst/>
                <a:gdLst>
                  <a:gd name="T0" fmla="*/ 3 w 137"/>
                  <a:gd name="T1" fmla="*/ 14 h 786"/>
                  <a:gd name="T2" fmla="*/ 12 w 137"/>
                  <a:gd name="T3" fmla="*/ 34 h 786"/>
                  <a:gd name="T4" fmla="*/ 24 w 137"/>
                  <a:gd name="T5" fmla="*/ 68 h 786"/>
                  <a:gd name="T6" fmla="*/ 34 w 137"/>
                  <a:gd name="T7" fmla="*/ 114 h 786"/>
                  <a:gd name="T8" fmla="*/ 46 w 137"/>
                  <a:gd name="T9" fmla="*/ 171 h 786"/>
                  <a:gd name="T10" fmla="*/ 56 w 137"/>
                  <a:gd name="T11" fmla="*/ 233 h 786"/>
                  <a:gd name="T12" fmla="*/ 66 w 137"/>
                  <a:gd name="T13" fmla="*/ 301 h 786"/>
                  <a:gd name="T14" fmla="*/ 77 w 137"/>
                  <a:gd name="T15" fmla="*/ 371 h 786"/>
                  <a:gd name="T16" fmla="*/ 86 w 137"/>
                  <a:gd name="T17" fmla="*/ 444 h 786"/>
                  <a:gd name="T18" fmla="*/ 95 w 137"/>
                  <a:gd name="T19" fmla="*/ 514 h 786"/>
                  <a:gd name="T20" fmla="*/ 102 w 137"/>
                  <a:gd name="T21" fmla="*/ 580 h 786"/>
                  <a:gd name="T22" fmla="*/ 109 w 137"/>
                  <a:gd name="T23" fmla="*/ 641 h 786"/>
                  <a:gd name="T24" fmla="*/ 115 w 137"/>
                  <a:gd name="T25" fmla="*/ 694 h 786"/>
                  <a:gd name="T26" fmla="*/ 119 w 137"/>
                  <a:gd name="T27" fmla="*/ 736 h 786"/>
                  <a:gd name="T28" fmla="*/ 123 w 137"/>
                  <a:gd name="T29" fmla="*/ 767 h 786"/>
                  <a:gd name="T30" fmla="*/ 124 w 137"/>
                  <a:gd name="T31" fmla="*/ 784 h 786"/>
                  <a:gd name="T32" fmla="*/ 137 w 137"/>
                  <a:gd name="T33" fmla="*/ 785 h 786"/>
                  <a:gd name="T34" fmla="*/ 137 w 137"/>
                  <a:gd name="T35" fmla="*/ 777 h 786"/>
                  <a:gd name="T36" fmla="*/ 134 w 137"/>
                  <a:gd name="T37" fmla="*/ 752 h 786"/>
                  <a:gd name="T38" fmla="*/ 130 w 137"/>
                  <a:gd name="T39" fmla="*/ 716 h 786"/>
                  <a:gd name="T40" fmla="*/ 125 w 137"/>
                  <a:gd name="T41" fmla="*/ 666 h 786"/>
                  <a:gd name="T42" fmla="*/ 118 w 137"/>
                  <a:gd name="T43" fmla="*/ 610 h 786"/>
                  <a:gd name="T44" fmla="*/ 111 w 137"/>
                  <a:gd name="T45" fmla="*/ 545 h 786"/>
                  <a:gd name="T46" fmla="*/ 103 w 137"/>
                  <a:gd name="T47" fmla="*/ 477 h 786"/>
                  <a:gd name="T48" fmla="*/ 94 w 137"/>
                  <a:gd name="T49" fmla="*/ 406 h 786"/>
                  <a:gd name="T50" fmla="*/ 85 w 137"/>
                  <a:gd name="T51" fmla="*/ 334 h 786"/>
                  <a:gd name="T52" fmla="*/ 75 w 137"/>
                  <a:gd name="T53" fmla="*/ 264 h 786"/>
                  <a:gd name="T54" fmla="*/ 64 w 137"/>
                  <a:gd name="T55" fmla="*/ 198 h 786"/>
                  <a:gd name="T56" fmla="*/ 53 w 137"/>
                  <a:gd name="T57" fmla="*/ 138 h 786"/>
                  <a:gd name="T58" fmla="*/ 42 w 137"/>
                  <a:gd name="T59" fmla="*/ 88 h 786"/>
                  <a:gd name="T60" fmla="*/ 31 w 137"/>
                  <a:gd name="T61" fmla="*/ 45 h 786"/>
                  <a:gd name="T62" fmla="*/ 19 w 137"/>
                  <a:gd name="T63" fmla="*/ 16 h 786"/>
                  <a:gd name="T64" fmla="*/ 5 w 137"/>
                  <a:gd name="T65" fmla="*/ 0 h 78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37"/>
                  <a:gd name="T100" fmla="*/ 0 h 786"/>
                  <a:gd name="T101" fmla="*/ 137 w 137"/>
                  <a:gd name="T102" fmla="*/ 786 h 78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37" h="786">
                    <a:moveTo>
                      <a:pt x="0" y="11"/>
                    </a:moveTo>
                    <a:lnTo>
                      <a:pt x="3" y="14"/>
                    </a:lnTo>
                    <a:lnTo>
                      <a:pt x="8" y="22"/>
                    </a:lnTo>
                    <a:lnTo>
                      <a:pt x="12" y="34"/>
                    </a:lnTo>
                    <a:lnTo>
                      <a:pt x="18" y="49"/>
                    </a:lnTo>
                    <a:lnTo>
                      <a:pt x="24" y="68"/>
                    </a:lnTo>
                    <a:lnTo>
                      <a:pt x="28" y="90"/>
                    </a:lnTo>
                    <a:lnTo>
                      <a:pt x="34" y="114"/>
                    </a:lnTo>
                    <a:lnTo>
                      <a:pt x="40" y="141"/>
                    </a:lnTo>
                    <a:lnTo>
                      <a:pt x="46" y="171"/>
                    </a:lnTo>
                    <a:lnTo>
                      <a:pt x="51" y="201"/>
                    </a:lnTo>
                    <a:lnTo>
                      <a:pt x="56" y="233"/>
                    </a:lnTo>
                    <a:lnTo>
                      <a:pt x="62" y="266"/>
                    </a:lnTo>
                    <a:lnTo>
                      <a:pt x="66" y="301"/>
                    </a:lnTo>
                    <a:lnTo>
                      <a:pt x="72" y="335"/>
                    </a:lnTo>
                    <a:lnTo>
                      <a:pt x="77" y="371"/>
                    </a:lnTo>
                    <a:lnTo>
                      <a:pt x="81" y="408"/>
                    </a:lnTo>
                    <a:lnTo>
                      <a:pt x="86" y="444"/>
                    </a:lnTo>
                    <a:lnTo>
                      <a:pt x="91" y="479"/>
                    </a:lnTo>
                    <a:lnTo>
                      <a:pt x="95" y="514"/>
                    </a:lnTo>
                    <a:lnTo>
                      <a:pt x="99" y="547"/>
                    </a:lnTo>
                    <a:lnTo>
                      <a:pt x="102" y="580"/>
                    </a:lnTo>
                    <a:lnTo>
                      <a:pt x="106" y="611"/>
                    </a:lnTo>
                    <a:lnTo>
                      <a:pt x="109" y="641"/>
                    </a:lnTo>
                    <a:lnTo>
                      <a:pt x="113" y="668"/>
                    </a:lnTo>
                    <a:lnTo>
                      <a:pt x="115" y="694"/>
                    </a:lnTo>
                    <a:lnTo>
                      <a:pt x="117" y="717"/>
                    </a:lnTo>
                    <a:lnTo>
                      <a:pt x="119" y="736"/>
                    </a:lnTo>
                    <a:lnTo>
                      <a:pt x="121" y="754"/>
                    </a:lnTo>
                    <a:lnTo>
                      <a:pt x="123" y="767"/>
                    </a:lnTo>
                    <a:lnTo>
                      <a:pt x="123" y="778"/>
                    </a:lnTo>
                    <a:lnTo>
                      <a:pt x="124" y="784"/>
                    </a:lnTo>
                    <a:lnTo>
                      <a:pt x="124" y="786"/>
                    </a:lnTo>
                    <a:lnTo>
                      <a:pt x="137" y="785"/>
                    </a:lnTo>
                    <a:lnTo>
                      <a:pt x="137" y="782"/>
                    </a:lnTo>
                    <a:lnTo>
                      <a:pt x="137" y="777"/>
                    </a:lnTo>
                    <a:lnTo>
                      <a:pt x="136" y="766"/>
                    </a:lnTo>
                    <a:lnTo>
                      <a:pt x="134" y="752"/>
                    </a:lnTo>
                    <a:lnTo>
                      <a:pt x="132" y="735"/>
                    </a:lnTo>
                    <a:lnTo>
                      <a:pt x="130" y="716"/>
                    </a:lnTo>
                    <a:lnTo>
                      <a:pt x="128" y="693"/>
                    </a:lnTo>
                    <a:lnTo>
                      <a:pt x="125" y="666"/>
                    </a:lnTo>
                    <a:lnTo>
                      <a:pt x="122" y="638"/>
                    </a:lnTo>
                    <a:lnTo>
                      <a:pt x="118" y="610"/>
                    </a:lnTo>
                    <a:lnTo>
                      <a:pt x="116" y="578"/>
                    </a:lnTo>
                    <a:lnTo>
                      <a:pt x="111" y="545"/>
                    </a:lnTo>
                    <a:lnTo>
                      <a:pt x="108" y="512"/>
                    </a:lnTo>
                    <a:lnTo>
                      <a:pt x="103" y="477"/>
                    </a:lnTo>
                    <a:lnTo>
                      <a:pt x="99" y="441"/>
                    </a:lnTo>
                    <a:lnTo>
                      <a:pt x="94" y="406"/>
                    </a:lnTo>
                    <a:lnTo>
                      <a:pt x="89" y="370"/>
                    </a:lnTo>
                    <a:lnTo>
                      <a:pt x="85" y="334"/>
                    </a:lnTo>
                    <a:lnTo>
                      <a:pt x="79" y="299"/>
                    </a:lnTo>
                    <a:lnTo>
                      <a:pt x="75" y="264"/>
                    </a:lnTo>
                    <a:lnTo>
                      <a:pt x="70" y="231"/>
                    </a:lnTo>
                    <a:lnTo>
                      <a:pt x="64" y="198"/>
                    </a:lnTo>
                    <a:lnTo>
                      <a:pt x="58" y="167"/>
                    </a:lnTo>
                    <a:lnTo>
                      <a:pt x="53" y="138"/>
                    </a:lnTo>
                    <a:lnTo>
                      <a:pt x="47" y="112"/>
                    </a:lnTo>
                    <a:lnTo>
                      <a:pt x="42" y="88"/>
                    </a:lnTo>
                    <a:lnTo>
                      <a:pt x="36" y="65"/>
                    </a:lnTo>
                    <a:lnTo>
                      <a:pt x="31" y="45"/>
                    </a:lnTo>
                    <a:lnTo>
                      <a:pt x="25" y="29"/>
                    </a:lnTo>
                    <a:lnTo>
                      <a:pt x="19" y="16"/>
                    </a:lnTo>
                    <a:lnTo>
                      <a:pt x="13" y="7"/>
                    </a:lnTo>
                    <a:lnTo>
                      <a:pt x="5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5" name="Freeform 258"/>
              <p:cNvSpPr>
                <a:spLocks/>
              </p:cNvSpPr>
              <p:nvPr/>
            </p:nvSpPr>
            <p:spPr bwMode="auto">
              <a:xfrm>
                <a:off x="2549" y="2179"/>
                <a:ext cx="65" cy="49"/>
              </a:xfrm>
              <a:custGeom>
                <a:avLst/>
                <a:gdLst>
                  <a:gd name="T0" fmla="*/ 130 w 130"/>
                  <a:gd name="T1" fmla="*/ 74 h 97"/>
                  <a:gd name="T2" fmla="*/ 127 w 130"/>
                  <a:gd name="T3" fmla="*/ 64 h 97"/>
                  <a:gd name="T4" fmla="*/ 123 w 130"/>
                  <a:gd name="T5" fmla="*/ 55 h 97"/>
                  <a:gd name="T6" fmla="*/ 119 w 130"/>
                  <a:gd name="T7" fmla="*/ 46 h 97"/>
                  <a:gd name="T8" fmla="*/ 114 w 130"/>
                  <a:gd name="T9" fmla="*/ 40 h 97"/>
                  <a:gd name="T10" fmla="*/ 109 w 130"/>
                  <a:gd name="T11" fmla="*/ 35 h 97"/>
                  <a:gd name="T12" fmla="*/ 106 w 130"/>
                  <a:gd name="T13" fmla="*/ 32 h 97"/>
                  <a:gd name="T14" fmla="*/ 103 w 130"/>
                  <a:gd name="T15" fmla="*/ 29 h 97"/>
                  <a:gd name="T16" fmla="*/ 101 w 130"/>
                  <a:gd name="T17" fmla="*/ 28 h 97"/>
                  <a:gd name="T18" fmla="*/ 100 w 130"/>
                  <a:gd name="T19" fmla="*/ 27 h 97"/>
                  <a:gd name="T20" fmla="*/ 96 w 130"/>
                  <a:gd name="T21" fmla="*/ 23 h 97"/>
                  <a:gd name="T22" fmla="*/ 88 w 130"/>
                  <a:gd name="T23" fmla="*/ 19 h 97"/>
                  <a:gd name="T24" fmla="*/ 78 w 130"/>
                  <a:gd name="T25" fmla="*/ 13 h 97"/>
                  <a:gd name="T26" fmla="*/ 67 w 130"/>
                  <a:gd name="T27" fmla="*/ 7 h 97"/>
                  <a:gd name="T28" fmla="*/ 55 w 130"/>
                  <a:gd name="T29" fmla="*/ 3 h 97"/>
                  <a:gd name="T30" fmla="*/ 43 w 130"/>
                  <a:gd name="T31" fmla="*/ 0 h 97"/>
                  <a:gd name="T32" fmla="*/ 31 w 130"/>
                  <a:gd name="T33" fmla="*/ 0 h 97"/>
                  <a:gd name="T34" fmla="*/ 20 w 130"/>
                  <a:gd name="T35" fmla="*/ 5 h 97"/>
                  <a:gd name="T36" fmla="*/ 12 w 130"/>
                  <a:gd name="T37" fmla="*/ 11 h 97"/>
                  <a:gd name="T38" fmla="*/ 5 w 130"/>
                  <a:gd name="T39" fmla="*/ 17 h 97"/>
                  <a:gd name="T40" fmla="*/ 1 w 130"/>
                  <a:gd name="T41" fmla="*/ 23 h 97"/>
                  <a:gd name="T42" fmla="*/ 0 w 130"/>
                  <a:gd name="T43" fmla="*/ 30 h 97"/>
                  <a:gd name="T44" fmla="*/ 1 w 130"/>
                  <a:gd name="T45" fmla="*/ 36 h 97"/>
                  <a:gd name="T46" fmla="*/ 3 w 130"/>
                  <a:gd name="T47" fmla="*/ 42 h 97"/>
                  <a:gd name="T48" fmla="*/ 8 w 130"/>
                  <a:gd name="T49" fmla="*/ 48 h 97"/>
                  <a:gd name="T50" fmla="*/ 14 w 130"/>
                  <a:gd name="T51" fmla="*/ 52 h 97"/>
                  <a:gd name="T52" fmla="*/ 21 w 130"/>
                  <a:gd name="T53" fmla="*/ 56 h 97"/>
                  <a:gd name="T54" fmla="*/ 29 w 130"/>
                  <a:gd name="T55" fmla="*/ 58 h 97"/>
                  <a:gd name="T56" fmla="*/ 37 w 130"/>
                  <a:gd name="T57" fmla="*/ 60 h 97"/>
                  <a:gd name="T58" fmla="*/ 43 w 130"/>
                  <a:gd name="T59" fmla="*/ 61 h 97"/>
                  <a:gd name="T60" fmla="*/ 48 w 130"/>
                  <a:gd name="T61" fmla="*/ 63 h 97"/>
                  <a:gd name="T62" fmla="*/ 52 w 130"/>
                  <a:gd name="T63" fmla="*/ 63 h 97"/>
                  <a:gd name="T64" fmla="*/ 53 w 130"/>
                  <a:gd name="T65" fmla="*/ 63 h 97"/>
                  <a:gd name="T66" fmla="*/ 101 w 130"/>
                  <a:gd name="T67" fmla="*/ 96 h 97"/>
                  <a:gd name="T68" fmla="*/ 104 w 130"/>
                  <a:gd name="T69" fmla="*/ 96 h 97"/>
                  <a:gd name="T70" fmla="*/ 107 w 130"/>
                  <a:gd name="T71" fmla="*/ 97 h 97"/>
                  <a:gd name="T72" fmla="*/ 113 w 130"/>
                  <a:gd name="T73" fmla="*/ 97 h 97"/>
                  <a:gd name="T74" fmla="*/ 118 w 130"/>
                  <a:gd name="T75" fmla="*/ 95 h 97"/>
                  <a:gd name="T76" fmla="*/ 123 w 130"/>
                  <a:gd name="T77" fmla="*/ 93 h 97"/>
                  <a:gd name="T78" fmla="*/ 128 w 130"/>
                  <a:gd name="T79" fmla="*/ 89 h 97"/>
                  <a:gd name="T80" fmla="*/ 130 w 130"/>
                  <a:gd name="T81" fmla="*/ 83 h 97"/>
                  <a:gd name="T82" fmla="*/ 130 w 130"/>
                  <a:gd name="T83" fmla="*/ 74 h 9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30"/>
                  <a:gd name="T127" fmla="*/ 0 h 97"/>
                  <a:gd name="T128" fmla="*/ 130 w 130"/>
                  <a:gd name="T129" fmla="*/ 97 h 9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30" h="97">
                    <a:moveTo>
                      <a:pt x="130" y="74"/>
                    </a:moveTo>
                    <a:lnTo>
                      <a:pt x="127" y="64"/>
                    </a:lnTo>
                    <a:lnTo>
                      <a:pt x="123" y="55"/>
                    </a:lnTo>
                    <a:lnTo>
                      <a:pt x="119" y="46"/>
                    </a:lnTo>
                    <a:lnTo>
                      <a:pt x="114" y="40"/>
                    </a:lnTo>
                    <a:lnTo>
                      <a:pt x="109" y="35"/>
                    </a:lnTo>
                    <a:lnTo>
                      <a:pt x="106" y="32"/>
                    </a:lnTo>
                    <a:lnTo>
                      <a:pt x="103" y="29"/>
                    </a:lnTo>
                    <a:lnTo>
                      <a:pt x="101" y="28"/>
                    </a:lnTo>
                    <a:lnTo>
                      <a:pt x="100" y="27"/>
                    </a:lnTo>
                    <a:lnTo>
                      <a:pt x="96" y="23"/>
                    </a:lnTo>
                    <a:lnTo>
                      <a:pt x="88" y="19"/>
                    </a:lnTo>
                    <a:lnTo>
                      <a:pt x="78" y="13"/>
                    </a:lnTo>
                    <a:lnTo>
                      <a:pt x="67" y="7"/>
                    </a:lnTo>
                    <a:lnTo>
                      <a:pt x="55" y="3"/>
                    </a:lnTo>
                    <a:lnTo>
                      <a:pt x="43" y="0"/>
                    </a:lnTo>
                    <a:lnTo>
                      <a:pt x="31" y="0"/>
                    </a:lnTo>
                    <a:lnTo>
                      <a:pt x="20" y="5"/>
                    </a:lnTo>
                    <a:lnTo>
                      <a:pt x="12" y="11"/>
                    </a:lnTo>
                    <a:lnTo>
                      <a:pt x="5" y="17"/>
                    </a:lnTo>
                    <a:lnTo>
                      <a:pt x="1" y="23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3" y="42"/>
                    </a:lnTo>
                    <a:lnTo>
                      <a:pt x="8" y="48"/>
                    </a:lnTo>
                    <a:lnTo>
                      <a:pt x="14" y="52"/>
                    </a:lnTo>
                    <a:lnTo>
                      <a:pt x="21" y="56"/>
                    </a:lnTo>
                    <a:lnTo>
                      <a:pt x="29" y="58"/>
                    </a:lnTo>
                    <a:lnTo>
                      <a:pt x="37" y="60"/>
                    </a:lnTo>
                    <a:lnTo>
                      <a:pt x="43" y="61"/>
                    </a:lnTo>
                    <a:lnTo>
                      <a:pt x="48" y="63"/>
                    </a:lnTo>
                    <a:lnTo>
                      <a:pt x="52" y="63"/>
                    </a:lnTo>
                    <a:lnTo>
                      <a:pt x="53" y="63"/>
                    </a:lnTo>
                    <a:lnTo>
                      <a:pt x="101" y="96"/>
                    </a:lnTo>
                    <a:lnTo>
                      <a:pt x="104" y="96"/>
                    </a:lnTo>
                    <a:lnTo>
                      <a:pt x="107" y="97"/>
                    </a:lnTo>
                    <a:lnTo>
                      <a:pt x="113" y="97"/>
                    </a:lnTo>
                    <a:lnTo>
                      <a:pt x="118" y="95"/>
                    </a:lnTo>
                    <a:lnTo>
                      <a:pt x="123" y="93"/>
                    </a:lnTo>
                    <a:lnTo>
                      <a:pt x="128" y="89"/>
                    </a:lnTo>
                    <a:lnTo>
                      <a:pt x="130" y="83"/>
                    </a:lnTo>
                    <a:lnTo>
                      <a:pt x="130" y="74"/>
                    </a:lnTo>
                    <a:close/>
                  </a:path>
                </a:pathLst>
              </a:custGeom>
              <a:solidFill>
                <a:srgbClr val="FFBF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6" name="Freeform 259"/>
              <p:cNvSpPr>
                <a:spLocks/>
              </p:cNvSpPr>
              <p:nvPr/>
            </p:nvSpPr>
            <p:spPr bwMode="auto">
              <a:xfrm>
                <a:off x="2597" y="2191"/>
                <a:ext cx="19" cy="26"/>
              </a:xfrm>
              <a:custGeom>
                <a:avLst/>
                <a:gdLst>
                  <a:gd name="T0" fmla="*/ 0 w 38"/>
                  <a:gd name="T1" fmla="*/ 10 h 52"/>
                  <a:gd name="T2" fmla="*/ 0 w 38"/>
                  <a:gd name="T3" fmla="*/ 10 h 52"/>
                  <a:gd name="T4" fmla="*/ 1 w 38"/>
                  <a:gd name="T5" fmla="*/ 11 h 52"/>
                  <a:gd name="T6" fmla="*/ 3 w 38"/>
                  <a:gd name="T7" fmla="*/ 13 h 52"/>
                  <a:gd name="T8" fmla="*/ 7 w 38"/>
                  <a:gd name="T9" fmla="*/ 17 h 52"/>
                  <a:gd name="T10" fmla="*/ 10 w 38"/>
                  <a:gd name="T11" fmla="*/ 21 h 52"/>
                  <a:gd name="T12" fmla="*/ 15 w 38"/>
                  <a:gd name="T13" fmla="*/ 27 h 52"/>
                  <a:gd name="T14" fmla="*/ 20 w 38"/>
                  <a:gd name="T15" fmla="*/ 34 h 52"/>
                  <a:gd name="T16" fmla="*/ 23 w 38"/>
                  <a:gd name="T17" fmla="*/ 43 h 52"/>
                  <a:gd name="T18" fmla="*/ 25 w 38"/>
                  <a:gd name="T19" fmla="*/ 52 h 52"/>
                  <a:gd name="T20" fmla="*/ 38 w 38"/>
                  <a:gd name="T21" fmla="*/ 49 h 52"/>
                  <a:gd name="T22" fmla="*/ 36 w 38"/>
                  <a:gd name="T23" fmla="*/ 38 h 52"/>
                  <a:gd name="T24" fmla="*/ 31 w 38"/>
                  <a:gd name="T25" fmla="*/ 28 h 52"/>
                  <a:gd name="T26" fmla="*/ 26 w 38"/>
                  <a:gd name="T27" fmla="*/ 20 h 52"/>
                  <a:gd name="T28" fmla="*/ 21 w 38"/>
                  <a:gd name="T29" fmla="*/ 13 h 52"/>
                  <a:gd name="T30" fmla="*/ 16 w 38"/>
                  <a:gd name="T31" fmla="*/ 7 h 52"/>
                  <a:gd name="T32" fmla="*/ 13 w 38"/>
                  <a:gd name="T33" fmla="*/ 4 h 52"/>
                  <a:gd name="T34" fmla="*/ 9 w 38"/>
                  <a:gd name="T35" fmla="*/ 0 h 52"/>
                  <a:gd name="T36" fmla="*/ 8 w 38"/>
                  <a:gd name="T37" fmla="*/ 0 h 52"/>
                  <a:gd name="T38" fmla="*/ 8 w 38"/>
                  <a:gd name="T39" fmla="*/ 0 h 52"/>
                  <a:gd name="T40" fmla="*/ 0 w 38"/>
                  <a:gd name="T41" fmla="*/ 10 h 52"/>
                  <a:gd name="T42" fmla="*/ 0 w 38"/>
                  <a:gd name="T43" fmla="*/ 10 h 52"/>
                  <a:gd name="T44" fmla="*/ 0 w 38"/>
                  <a:gd name="T45" fmla="*/ 10 h 52"/>
                  <a:gd name="T46" fmla="*/ 0 w 38"/>
                  <a:gd name="T47" fmla="*/ 10 h 5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8"/>
                  <a:gd name="T73" fmla="*/ 0 h 52"/>
                  <a:gd name="T74" fmla="*/ 38 w 38"/>
                  <a:gd name="T75" fmla="*/ 52 h 5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8" h="52">
                    <a:moveTo>
                      <a:pt x="0" y="10"/>
                    </a:moveTo>
                    <a:lnTo>
                      <a:pt x="0" y="10"/>
                    </a:lnTo>
                    <a:lnTo>
                      <a:pt x="1" y="11"/>
                    </a:lnTo>
                    <a:lnTo>
                      <a:pt x="3" y="13"/>
                    </a:lnTo>
                    <a:lnTo>
                      <a:pt x="7" y="17"/>
                    </a:lnTo>
                    <a:lnTo>
                      <a:pt x="10" y="21"/>
                    </a:lnTo>
                    <a:lnTo>
                      <a:pt x="15" y="27"/>
                    </a:lnTo>
                    <a:lnTo>
                      <a:pt x="20" y="34"/>
                    </a:lnTo>
                    <a:lnTo>
                      <a:pt x="23" y="43"/>
                    </a:lnTo>
                    <a:lnTo>
                      <a:pt x="25" y="52"/>
                    </a:lnTo>
                    <a:lnTo>
                      <a:pt x="38" y="49"/>
                    </a:lnTo>
                    <a:lnTo>
                      <a:pt x="36" y="38"/>
                    </a:lnTo>
                    <a:lnTo>
                      <a:pt x="31" y="28"/>
                    </a:lnTo>
                    <a:lnTo>
                      <a:pt x="26" y="20"/>
                    </a:lnTo>
                    <a:lnTo>
                      <a:pt x="21" y="13"/>
                    </a:lnTo>
                    <a:lnTo>
                      <a:pt x="16" y="7"/>
                    </a:lnTo>
                    <a:lnTo>
                      <a:pt x="13" y="4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7" name="Freeform 260"/>
              <p:cNvSpPr>
                <a:spLocks/>
              </p:cNvSpPr>
              <p:nvPr/>
            </p:nvSpPr>
            <p:spPr bwMode="auto">
              <a:xfrm>
                <a:off x="2563" y="2176"/>
                <a:ext cx="39" cy="19"/>
              </a:xfrm>
              <a:custGeom>
                <a:avLst/>
                <a:gdLst>
                  <a:gd name="T0" fmla="*/ 4 w 77"/>
                  <a:gd name="T1" fmla="*/ 12 h 39"/>
                  <a:gd name="T2" fmla="*/ 2 w 77"/>
                  <a:gd name="T3" fmla="*/ 12 h 39"/>
                  <a:gd name="T4" fmla="*/ 12 w 77"/>
                  <a:gd name="T5" fmla="*/ 13 h 39"/>
                  <a:gd name="T6" fmla="*/ 24 w 77"/>
                  <a:gd name="T7" fmla="*/ 16 h 39"/>
                  <a:gd name="T8" fmla="*/ 36 w 77"/>
                  <a:gd name="T9" fmla="*/ 19 h 39"/>
                  <a:gd name="T10" fmla="*/ 46 w 77"/>
                  <a:gd name="T11" fmla="*/ 25 h 39"/>
                  <a:gd name="T12" fmla="*/ 55 w 77"/>
                  <a:gd name="T13" fmla="*/ 29 h 39"/>
                  <a:gd name="T14" fmla="*/ 63 w 77"/>
                  <a:gd name="T15" fmla="*/ 34 h 39"/>
                  <a:gd name="T16" fmla="*/ 67 w 77"/>
                  <a:gd name="T17" fmla="*/ 38 h 39"/>
                  <a:gd name="T18" fmla="*/ 69 w 77"/>
                  <a:gd name="T19" fmla="*/ 39 h 39"/>
                  <a:gd name="T20" fmla="*/ 77 w 77"/>
                  <a:gd name="T21" fmla="*/ 29 h 39"/>
                  <a:gd name="T22" fmla="*/ 75 w 77"/>
                  <a:gd name="T23" fmla="*/ 27 h 39"/>
                  <a:gd name="T24" fmla="*/ 70 w 77"/>
                  <a:gd name="T25" fmla="*/ 24 h 39"/>
                  <a:gd name="T26" fmla="*/ 62 w 77"/>
                  <a:gd name="T27" fmla="*/ 19 h 39"/>
                  <a:gd name="T28" fmla="*/ 53 w 77"/>
                  <a:gd name="T29" fmla="*/ 13 h 39"/>
                  <a:gd name="T30" fmla="*/ 40 w 77"/>
                  <a:gd name="T31" fmla="*/ 8 h 39"/>
                  <a:gd name="T32" fmla="*/ 29 w 77"/>
                  <a:gd name="T33" fmla="*/ 3 h 39"/>
                  <a:gd name="T34" fmla="*/ 15 w 77"/>
                  <a:gd name="T35" fmla="*/ 0 h 39"/>
                  <a:gd name="T36" fmla="*/ 1 w 77"/>
                  <a:gd name="T37" fmla="*/ 0 h 39"/>
                  <a:gd name="T38" fmla="*/ 0 w 77"/>
                  <a:gd name="T39" fmla="*/ 0 h 39"/>
                  <a:gd name="T40" fmla="*/ 1 w 77"/>
                  <a:gd name="T41" fmla="*/ 0 h 39"/>
                  <a:gd name="T42" fmla="*/ 1 w 77"/>
                  <a:gd name="T43" fmla="*/ 0 h 39"/>
                  <a:gd name="T44" fmla="*/ 0 w 77"/>
                  <a:gd name="T45" fmla="*/ 0 h 39"/>
                  <a:gd name="T46" fmla="*/ 4 w 77"/>
                  <a:gd name="T47" fmla="*/ 12 h 3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"/>
                  <a:gd name="T73" fmla="*/ 0 h 39"/>
                  <a:gd name="T74" fmla="*/ 77 w 77"/>
                  <a:gd name="T75" fmla="*/ 39 h 3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" h="39">
                    <a:moveTo>
                      <a:pt x="4" y="12"/>
                    </a:moveTo>
                    <a:lnTo>
                      <a:pt x="2" y="12"/>
                    </a:lnTo>
                    <a:lnTo>
                      <a:pt x="12" y="13"/>
                    </a:lnTo>
                    <a:lnTo>
                      <a:pt x="24" y="16"/>
                    </a:lnTo>
                    <a:lnTo>
                      <a:pt x="36" y="19"/>
                    </a:lnTo>
                    <a:lnTo>
                      <a:pt x="46" y="25"/>
                    </a:lnTo>
                    <a:lnTo>
                      <a:pt x="55" y="29"/>
                    </a:lnTo>
                    <a:lnTo>
                      <a:pt x="63" y="34"/>
                    </a:lnTo>
                    <a:lnTo>
                      <a:pt x="67" y="38"/>
                    </a:lnTo>
                    <a:lnTo>
                      <a:pt x="69" y="39"/>
                    </a:lnTo>
                    <a:lnTo>
                      <a:pt x="77" y="29"/>
                    </a:lnTo>
                    <a:lnTo>
                      <a:pt x="75" y="27"/>
                    </a:lnTo>
                    <a:lnTo>
                      <a:pt x="70" y="24"/>
                    </a:lnTo>
                    <a:lnTo>
                      <a:pt x="62" y="19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29" y="3"/>
                    </a:lnTo>
                    <a:lnTo>
                      <a:pt x="15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4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8" name="Freeform 261"/>
              <p:cNvSpPr>
                <a:spLocks/>
              </p:cNvSpPr>
              <p:nvPr/>
            </p:nvSpPr>
            <p:spPr bwMode="auto">
              <a:xfrm>
                <a:off x="2545" y="2176"/>
                <a:ext cx="20" cy="29"/>
              </a:xfrm>
              <a:custGeom>
                <a:avLst/>
                <a:gdLst>
                  <a:gd name="T0" fmla="*/ 20 w 40"/>
                  <a:gd name="T1" fmla="*/ 49 h 58"/>
                  <a:gd name="T2" fmla="*/ 20 w 40"/>
                  <a:gd name="T3" fmla="*/ 49 h 58"/>
                  <a:gd name="T4" fmla="*/ 16 w 40"/>
                  <a:gd name="T5" fmla="*/ 46 h 58"/>
                  <a:gd name="T6" fmla="*/ 14 w 40"/>
                  <a:gd name="T7" fmla="*/ 41 h 58"/>
                  <a:gd name="T8" fmla="*/ 14 w 40"/>
                  <a:gd name="T9" fmla="*/ 36 h 58"/>
                  <a:gd name="T10" fmla="*/ 14 w 40"/>
                  <a:gd name="T11" fmla="*/ 32 h 58"/>
                  <a:gd name="T12" fmla="*/ 17 w 40"/>
                  <a:gd name="T13" fmla="*/ 27 h 58"/>
                  <a:gd name="T14" fmla="*/ 22 w 40"/>
                  <a:gd name="T15" fmla="*/ 23 h 58"/>
                  <a:gd name="T16" fmla="*/ 30 w 40"/>
                  <a:gd name="T17" fmla="*/ 17 h 58"/>
                  <a:gd name="T18" fmla="*/ 40 w 40"/>
                  <a:gd name="T19" fmla="*/ 12 h 58"/>
                  <a:gd name="T20" fmla="*/ 36 w 40"/>
                  <a:gd name="T21" fmla="*/ 0 h 58"/>
                  <a:gd name="T22" fmla="*/ 23 w 40"/>
                  <a:gd name="T23" fmla="*/ 6 h 58"/>
                  <a:gd name="T24" fmla="*/ 14 w 40"/>
                  <a:gd name="T25" fmla="*/ 12 h 58"/>
                  <a:gd name="T26" fmla="*/ 7 w 40"/>
                  <a:gd name="T27" fmla="*/ 19 h 58"/>
                  <a:gd name="T28" fmla="*/ 2 w 40"/>
                  <a:gd name="T29" fmla="*/ 27 h 58"/>
                  <a:gd name="T30" fmla="*/ 0 w 40"/>
                  <a:gd name="T31" fmla="*/ 36 h 58"/>
                  <a:gd name="T32" fmla="*/ 2 w 40"/>
                  <a:gd name="T33" fmla="*/ 44 h 58"/>
                  <a:gd name="T34" fmla="*/ 5 w 40"/>
                  <a:gd name="T35" fmla="*/ 51 h 58"/>
                  <a:gd name="T36" fmla="*/ 10 w 40"/>
                  <a:gd name="T37" fmla="*/ 58 h 58"/>
                  <a:gd name="T38" fmla="*/ 10 w 40"/>
                  <a:gd name="T39" fmla="*/ 58 h 58"/>
                  <a:gd name="T40" fmla="*/ 20 w 40"/>
                  <a:gd name="T41" fmla="*/ 49 h 5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0"/>
                  <a:gd name="T64" fmla="*/ 0 h 58"/>
                  <a:gd name="T65" fmla="*/ 40 w 40"/>
                  <a:gd name="T66" fmla="*/ 58 h 5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0" h="58">
                    <a:moveTo>
                      <a:pt x="20" y="49"/>
                    </a:moveTo>
                    <a:lnTo>
                      <a:pt x="20" y="49"/>
                    </a:lnTo>
                    <a:lnTo>
                      <a:pt x="16" y="46"/>
                    </a:lnTo>
                    <a:lnTo>
                      <a:pt x="14" y="41"/>
                    </a:lnTo>
                    <a:lnTo>
                      <a:pt x="14" y="36"/>
                    </a:lnTo>
                    <a:lnTo>
                      <a:pt x="14" y="32"/>
                    </a:lnTo>
                    <a:lnTo>
                      <a:pt x="17" y="27"/>
                    </a:lnTo>
                    <a:lnTo>
                      <a:pt x="22" y="23"/>
                    </a:lnTo>
                    <a:lnTo>
                      <a:pt x="30" y="17"/>
                    </a:lnTo>
                    <a:lnTo>
                      <a:pt x="40" y="12"/>
                    </a:lnTo>
                    <a:lnTo>
                      <a:pt x="36" y="0"/>
                    </a:lnTo>
                    <a:lnTo>
                      <a:pt x="23" y="6"/>
                    </a:lnTo>
                    <a:lnTo>
                      <a:pt x="14" y="12"/>
                    </a:lnTo>
                    <a:lnTo>
                      <a:pt x="7" y="19"/>
                    </a:lnTo>
                    <a:lnTo>
                      <a:pt x="2" y="27"/>
                    </a:lnTo>
                    <a:lnTo>
                      <a:pt x="0" y="36"/>
                    </a:lnTo>
                    <a:lnTo>
                      <a:pt x="2" y="44"/>
                    </a:lnTo>
                    <a:lnTo>
                      <a:pt x="5" y="51"/>
                    </a:lnTo>
                    <a:lnTo>
                      <a:pt x="10" y="58"/>
                    </a:lnTo>
                    <a:lnTo>
                      <a:pt x="2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9" name="Freeform 262"/>
              <p:cNvSpPr>
                <a:spLocks/>
              </p:cNvSpPr>
              <p:nvPr/>
            </p:nvSpPr>
            <p:spPr bwMode="auto">
              <a:xfrm>
                <a:off x="2550" y="2201"/>
                <a:ext cx="27" cy="12"/>
              </a:xfrm>
              <a:custGeom>
                <a:avLst/>
                <a:gdLst>
                  <a:gd name="T0" fmla="*/ 55 w 55"/>
                  <a:gd name="T1" fmla="*/ 14 h 25"/>
                  <a:gd name="T2" fmla="*/ 50 w 55"/>
                  <a:gd name="T3" fmla="*/ 13 h 25"/>
                  <a:gd name="T4" fmla="*/ 49 w 55"/>
                  <a:gd name="T5" fmla="*/ 13 h 25"/>
                  <a:gd name="T6" fmla="*/ 45 w 55"/>
                  <a:gd name="T7" fmla="*/ 13 h 25"/>
                  <a:gd name="T8" fmla="*/ 41 w 55"/>
                  <a:gd name="T9" fmla="*/ 12 h 25"/>
                  <a:gd name="T10" fmla="*/ 35 w 55"/>
                  <a:gd name="T11" fmla="*/ 10 h 25"/>
                  <a:gd name="T12" fmla="*/ 28 w 55"/>
                  <a:gd name="T13" fmla="*/ 9 h 25"/>
                  <a:gd name="T14" fmla="*/ 20 w 55"/>
                  <a:gd name="T15" fmla="*/ 7 h 25"/>
                  <a:gd name="T16" fmla="*/ 15 w 55"/>
                  <a:gd name="T17" fmla="*/ 3 h 25"/>
                  <a:gd name="T18" fmla="*/ 10 w 55"/>
                  <a:gd name="T19" fmla="*/ 0 h 25"/>
                  <a:gd name="T20" fmla="*/ 0 w 55"/>
                  <a:gd name="T21" fmla="*/ 9 h 25"/>
                  <a:gd name="T22" fmla="*/ 7 w 55"/>
                  <a:gd name="T23" fmla="*/ 15 h 25"/>
                  <a:gd name="T24" fmla="*/ 15 w 55"/>
                  <a:gd name="T25" fmla="*/ 20 h 25"/>
                  <a:gd name="T26" fmla="*/ 25 w 55"/>
                  <a:gd name="T27" fmla="*/ 22 h 25"/>
                  <a:gd name="T28" fmla="*/ 32 w 55"/>
                  <a:gd name="T29" fmla="*/ 24 h 25"/>
                  <a:gd name="T30" fmla="*/ 38 w 55"/>
                  <a:gd name="T31" fmla="*/ 24 h 25"/>
                  <a:gd name="T32" fmla="*/ 45 w 55"/>
                  <a:gd name="T33" fmla="*/ 25 h 25"/>
                  <a:gd name="T34" fmla="*/ 49 w 55"/>
                  <a:gd name="T35" fmla="*/ 25 h 25"/>
                  <a:gd name="T36" fmla="*/ 50 w 55"/>
                  <a:gd name="T37" fmla="*/ 25 h 25"/>
                  <a:gd name="T38" fmla="*/ 47 w 55"/>
                  <a:gd name="T39" fmla="*/ 24 h 25"/>
                  <a:gd name="T40" fmla="*/ 55 w 55"/>
                  <a:gd name="T41" fmla="*/ 14 h 25"/>
                  <a:gd name="T42" fmla="*/ 52 w 55"/>
                  <a:gd name="T43" fmla="*/ 13 h 25"/>
                  <a:gd name="T44" fmla="*/ 50 w 55"/>
                  <a:gd name="T45" fmla="*/ 13 h 25"/>
                  <a:gd name="T46" fmla="*/ 55 w 55"/>
                  <a:gd name="T47" fmla="*/ 14 h 2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5"/>
                  <a:gd name="T73" fmla="*/ 0 h 25"/>
                  <a:gd name="T74" fmla="*/ 55 w 55"/>
                  <a:gd name="T75" fmla="*/ 25 h 2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5" h="25">
                    <a:moveTo>
                      <a:pt x="55" y="14"/>
                    </a:moveTo>
                    <a:lnTo>
                      <a:pt x="50" y="13"/>
                    </a:lnTo>
                    <a:lnTo>
                      <a:pt x="49" y="13"/>
                    </a:lnTo>
                    <a:lnTo>
                      <a:pt x="45" y="13"/>
                    </a:lnTo>
                    <a:lnTo>
                      <a:pt x="41" y="12"/>
                    </a:lnTo>
                    <a:lnTo>
                      <a:pt x="35" y="10"/>
                    </a:lnTo>
                    <a:lnTo>
                      <a:pt x="28" y="9"/>
                    </a:lnTo>
                    <a:lnTo>
                      <a:pt x="20" y="7"/>
                    </a:lnTo>
                    <a:lnTo>
                      <a:pt x="15" y="3"/>
                    </a:lnTo>
                    <a:lnTo>
                      <a:pt x="10" y="0"/>
                    </a:lnTo>
                    <a:lnTo>
                      <a:pt x="0" y="9"/>
                    </a:lnTo>
                    <a:lnTo>
                      <a:pt x="7" y="15"/>
                    </a:lnTo>
                    <a:lnTo>
                      <a:pt x="15" y="20"/>
                    </a:lnTo>
                    <a:lnTo>
                      <a:pt x="25" y="22"/>
                    </a:lnTo>
                    <a:lnTo>
                      <a:pt x="32" y="24"/>
                    </a:lnTo>
                    <a:lnTo>
                      <a:pt x="38" y="24"/>
                    </a:lnTo>
                    <a:lnTo>
                      <a:pt x="45" y="25"/>
                    </a:lnTo>
                    <a:lnTo>
                      <a:pt x="49" y="25"/>
                    </a:lnTo>
                    <a:lnTo>
                      <a:pt x="50" y="25"/>
                    </a:lnTo>
                    <a:lnTo>
                      <a:pt x="47" y="24"/>
                    </a:lnTo>
                    <a:lnTo>
                      <a:pt x="55" y="14"/>
                    </a:lnTo>
                    <a:lnTo>
                      <a:pt x="52" y="13"/>
                    </a:lnTo>
                    <a:lnTo>
                      <a:pt x="50" y="13"/>
                    </a:lnTo>
                    <a:lnTo>
                      <a:pt x="55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0" name="Freeform 263"/>
              <p:cNvSpPr>
                <a:spLocks/>
              </p:cNvSpPr>
              <p:nvPr/>
            </p:nvSpPr>
            <p:spPr bwMode="auto">
              <a:xfrm>
                <a:off x="2573" y="2207"/>
                <a:ext cx="29" cy="23"/>
              </a:xfrm>
              <a:custGeom>
                <a:avLst/>
                <a:gdLst>
                  <a:gd name="T0" fmla="*/ 53 w 56"/>
                  <a:gd name="T1" fmla="*/ 33 h 46"/>
                  <a:gd name="T2" fmla="*/ 56 w 56"/>
                  <a:gd name="T3" fmla="*/ 34 h 46"/>
                  <a:gd name="T4" fmla="*/ 8 w 56"/>
                  <a:gd name="T5" fmla="*/ 0 h 46"/>
                  <a:gd name="T6" fmla="*/ 0 w 56"/>
                  <a:gd name="T7" fmla="*/ 10 h 46"/>
                  <a:gd name="T8" fmla="*/ 48 w 56"/>
                  <a:gd name="T9" fmla="*/ 45 h 46"/>
                  <a:gd name="T10" fmla="*/ 51 w 56"/>
                  <a:gd name="T11" fmla="*/ 46 h 46"/>
                  <a:gd name="T12" fmla="*/ 48 w 56"/>
                  <a:gd name="T13" fmla="*/ 45 h 46"/>
                  <a:gd name="T14" fmla="*/ 49 w 56"/>
                  <a:gd name="T15" fmla="*/ 45 h 46"/>
                  <a:gd name="T16" fmla="*/ 51 w 56"/>
                  <a:gd name="T17" fmla="*/ 46 h 46"/>
                  <a:gd name="T18" fmla="*/ 53 w 56"/>
                  <a:gd name="T19" fmla="*/ 33 h 4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6"/>
                  <a:gd name="T31" fmla="*/ 0 h 46"/>
                  <a:gd name="T32" fmla="*/ 56 w 56"/>
                  <a:gd name="T33" fmla="*/ 46 h 4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6" h="46">
                    <a:moveTo>
                      <a:pt x="53" y="33"/>
                    </a:moveTo>
                    <a:lnTo>
                      <a:pt x="56" y="34"/>
                    </a:lnTo>
                    <a:lnTo>
                      <a:pt x="8" y="0"/>
                    </a:lnTo>
                    <a:lnTo>
                      <a:pt x="0" y="10"/>
                    </a:lnTo>
                    <a:lnTo>
                      <a:pt x="48" y="45"/>
                    </a:lnTo>
                    <a:lnTo>
                      <a:pt x="51" y="46"/>
                    </a:lnTo>
                    <a:lnTo>
                      <a:pt x="48" y="45"/>
                    </a:lnTo>
                    <a:lnTo>
                      <a:pt x="49" y="45"/>
                    </a:lnTo>
                    <a:lnTo>
                      <a:pt x="51" y="46"/>
                    </a:lnTo>
                    <a:lnTo>
                      <a:pt x="53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1" name="Freeform 264"/>
              <p:cNvSpPr>
                <a:spLocks/>
              </p:cNvSpPr>
              <p:nvPr/>
            </p:nvSpPr>
            <p:spPr bwMode="auto">
              <a:xfrm>
                <a:off x="2599" y="2215"/>
                <a:ext cx="18" cy="15"/>
              </a:xfrm>
              <a:custGeom>
                <a:avLst/>
                <a:gdLst>
                  <a:gd name="T0" fmla="*/ 22 w 36"/>
                  <a:gd name="T1" fmla="*/ 3 h 31"/>
                  <a:gd name="T2" fmla="*/ 22 w 36"/>
                  <a:gd name="T3" fmla="*/ 3 h 31"/>
                  <a:gd name="T4" fmla="*/ 23 w 36"/>
                  <a:gd name="T5" fmla="*/ 10 h 31"/>
                  <a:gd name="T6" fmla="*/ 21 w 36"/>
                  <a:gd name="T7" fmla="*/ 14 h 31"/>
                  <a:gd name="T8" fmla="*/ 19 w 36"/>
                  <a:gd name="T9" fmla="*/ 16 h 31"/>
                  <a:gd name="T10" fmla="*/ 15 w 36"/>
                  <a:gd name="T11" fmla="*/ 17 h 31"/>
                  <a:gd name="T12" fmla="*/ 11 w 36"/>
                  <a:gd name="T13" fmla="*/ 18 h 31"/>
                  <a:gd name="T14" fmla="*/ 6 w 36"/>
                  <a:gd name="T15" fmla="*/ 18 h 31"/>
                  <a:gd name="T16" fmla="*/ 3 w 36"/>
                  <a:gd name="T17" fmla="*/ 18 h 31"/>
                  <a:gd name="T18" fmla="*/ 2 w 36"/>
                  <a:gd name="T19" fmla="*/ 18 h 31"/>
                  <a:gd name="T20" fmla="*/ 0 w 36"/>
                  <a:gd name="T21" fmla="*/ 31 h 31"/>
                  <a:gd name="T22" fmla="*/ 2 w 36"/>
                  <a:gd name="T23" fmla="*/ 31 h 31"/>
                  <a:gd name="T24" fmla="*/ 5 w 36"/>
                  <a:gd name="T25" fmla="*/ 31 h 31"/>
                  <a:gd name="T26" fmla="*/ 12 w 36"/>
                  <a:gd name="T27" fmla="*/ 31 h 31"/>
                  <a:gd name="T28" fmla="*/ 19 w 36"/>
                  <a:gd name="T29" fmla="*/ 30 h 31"/>
                  <a:gd name="T30" fmla="*/ 26 w 36"/>
                  <a:gd name="T31" fmla="*/ 26 h 31"/>
                  <a:gd name="T32" fmla="*/ 33 w 36"/>
                  <a:gd name="T33" fmla="*/ 21 h 31"/>
                  <a:gd name="T34" fmla="*/ 36 w 36"/>
                  <a:gd name="T35" fmla="*/ 11 h 31"/>
                  <a:gd name="T36" fmla="*/ 35 w 36"/>
                  <a:gd name="T37" fmla="*/ 0 h 31"/>
                  <a:gd name="T38" fmla="*/ 35 w 36"/>
                  <a:gd name="T39" fmla="*/ 0 h 31"/>
                  <a:gd name="T40" fmla="*/ 22 w 36"/>
                  <a:gd name="T41" fmla="*/ 3 h 3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6"/>
                  <a:gd name="T64" fmla="*/ 0 h 31"/>
                  <a:gd name="T65" fmla="*/ 36 w 36"/>
                  <a:gd name="T66" fmla="*/ 31 h 3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6" h="31">
                    <a:moveTo>
                      <a:pt x="22" y="3"/>
                    </a:moveTo>
                    <a:lnTo>
                      <a:pt x="22" y="3"/>
                    </a:lnTo>
                    <a:lnTo>
                      <a:pt x="23" y="10"/>
                    </a:lnTo>
                    <a:lnTo>
                      <a:pt x="21" y="14"/>
                    </a:lnTo>
                    <a:lnTo>
                      <a:pt x="19" y="16"/>
                    </a:lnTo>
                    <a:lnTo>
                      <a:pt x="15" y="17"/>
                    </a:lnTo>
                    <a:lnTo>
                      <a:pt x="11" y="18"/>
                    </a:lnTo>
                    <a:lnTo>
                      <a:pt x="6" y="18"/>
                    </a:lnTo>
                    <a:lnTo>
                      <a:pt x="3" y="18"/>
                    </a:lnTo>
                    <a:lnTo>
                      <a:pt x="2" y="18"/>
                    </a:lnTo>
                    <a:lnTo>
                      <a:pt x="0" y="31"/>
                    </a:lnTo>
                    <a:lnTo>
                      <a:pt x="2" y="31"/>
                    </a:lnTo>
                    <a:lnTo>
                      <a:pt x="5" y="31"/>
                    </a:lnTo>
                    <a:lnTo>
                      <a:pt x="12" y="31"/>
                    </a:lnTo>
                    <a:lnTo>
                      <a:pt x="19" y="30"/>
                    </a:lnTo>
                    <a:lnTo>
                      <a:pt x="26" y="26"/>
                    </a:lnTo>
                    <a:lnTo>
                      <a:pt x="33" y="21"/>
                    </a:lnTo>
                    <a:lnTo>
                      <a:pt x="36" y="11"/>
                    </a:lnTo>
                    <a:lnTo>
                      <a:pt x="35" y="0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2" name="Freeform 265"/>
              <p:cNvSpPr>
                <a:spLocks/>
              </p:cNvSpPr>
              <p:nvPr/>
            </p:nvSpPr>
            <p:spPr bwMode="auto">
              <a:xfrm>
                <a:off x="2545" y="2213"/>
                <a:ext cx="60" cy="55"/>
              </a:xfrm>
              <a:custGeom>
                <a:avLst/>
                <a:gdLst>
                  <a:gd name="T0" fmla="*/ 0 w 120"/>
                  <a:gd name="T1" fmla="*/ 4 h 111"/>
                  <a:gd name="T2" fmla="*/ 1 w 120"/>
                  <a:gd name="T3" fmla="*/ 4 h 111"/>
                  <a:gd name="T4" fmla="*/ 4 w 120"/>
                  <a:gd name="T5" fmla="*/ 4 h 111"/>
                  <a:gd name="T6" fmla="*/ 7 w 120"/>
                  <a:gd name="T7" fmla="*/ 3 h 111"/>
                  <a:gd name="T8" fmla="*/ 10 w 120"/>
                  <a:gd name="T9" fmla="*/ 1 h 111"/>
                  <a:gd name="T10" fmla="*/ 16 w 120"/>
                  <a:gd name="T11" fmla="*/ 1 h 111"/>
                  <a:gd name="T12" fmla="*/ 22 w 120"/>
                  <a:gd name="T13" fmla="*/ 0 h 111"/>
                  <a:gd name="T14" fmla="*/ 28 w 120"/>
                  <a:gd name="T15" fmla="*/ 0 h 111"/>
                  <a:gd name="T16" fmla="*/ 35 w 120"/>
                  <a:gd name="T17" fmla="*/ 0 h 111"/>
                  <a:gd name="T18" fmla="*/ 43 w 120"/>
                  <a:gd name="T19" fmla="*/ 0 h 111"/>
                  <a:gd name="T20" fmla="*/ 50 w 120"/>
                  <a:gd name="T21" fmla="*/ 1 h 111"/>
                  <a:gd name="T22" fmla="*/ 58 w 120"/>
                  <a:gd name="T23" fmla="*/ 3 h 111"/>
                  <a:gd name="T24" fmla="*/ 65 w 120"/>
                  <a:gd name="T25" fmla="*/ 5 h 111"/>
                  <a:gd name="T26" fmla="*/ 73 w 120"/>
                  <a:gd name="T27" fmla="*/ 9 h 111"/>
                  <a:gd name="T28" fmla="*/ 80 w 120"/>
                  <a:gd name="T29" fmla="*/ 13 h 111"/>
                  <a:gd name="T30" fmla="*/ 87 w 120"/>
                  <a:gd name="T31" fmla="*/ 19 h 111"/>
                  <a:gd name="T32" fmla="*/ 92 w 120"/>
                  <a:gd name="T33" fmla="*/ 26 h 111"/>
                  <a:gd name="T34" fmla="*/ 103 w 120"/>
                  <a:gd name="T35" fmla="*/ 39 h 111"/>
                  <a:gd name="T36" fmla="*/ 110 w 120"/>
                  <a:gd name="T37" fmla="*/ 51 h 111"/>
                  <a:gd name="T38" fmla="*/ 114 w 120"/>
                  <a:gd name="T39" fmla="*/ 61 h 111"/>
                  <a:gd name="T40" fmla="*/ 118 w 120"/>
                  <a:gd name="T41" fmla="*/ 71 h 111"/>
                  <a:gd name="T42" fmla="*/ 120 w 120"/>
                  <a:gd name="T43" fmla="*/ 79 h 111"/>
                  <a:gd name="T44" fmla="*/ 120 w 120"/>
                  <a:gd name="T45" fmla="*/ 83 h 111"/>
                  <a:gd name="T46" fmla="*/ 120 w 120"/>
                  <a:gd name="T47" fmla="*/ 87 h 111"/>
                  <a:gd name="T48" fmla="*/ 120 w 120"/>
                  <a:gd name="T49" fmla="*/ 88 h 111"/>
                  <a:gd name="T50" fmla="*/ 120 w 120"/>
                  <a:gd name="T51" fmla="*/ 89 h 111"/>
                  <a:gd name="T52" fmla="*/ 120 w 120"/>
                  <a:gd name="T53" fmla="*/ 92 h 111"/>
                  <a:gd name="T54" fmla="*/ 120 w 120"/>
                  <a:gd name="T55" fmla="*/ 96 h 111"/>
                  <a:gd name="T56" fmla="*/ 118 w 120"/>
                  <a:gd name="T57" fmla="*/ 100 h 111"/>
                  <a:gd name="T58" fmla="*/ 115 w 120"/>
                  <a:gd name="T59" fmla="*/ 105 h 111"/>
                  <a:gd name="T60" fmla="*/ 111 w 120"/>
                  <a:gd name="T61" fmla="*/ 109 h 111"/>
                  <a:gd name="T62" fmla="*/ 104 w 120"/>
                  <a:gd name="T63" fmla="*/ 111 h 111"/>
                  <a:gd name="T64" fmla="*/ 93 w 120"/>
                  <a:gd name="T65" fmla="*/ 110 h 111"/>
                  <a:gd name="T66" fmla="*/ 83 w 120"/>
                  <a:gd name="T67" fmla="*/ 106 h 111"/>
                  <a:gd name="T68" fmla="*/ 73 w 120"/>
                  <a:gd name="T69" fmla="*/ 99 h 111"/>
                  <a:gd name="T70" fmla="*/ 65 w 120"/>
                  <a:gd name="T71" fmla="*/ 92 h 111"/>
                  <a:gd name="T72" fmla="*/ 58 w 120"/>
                  <a:gd name="T73" fmla="*/ 83 h 111"/>
                  <a:gd name="T74" fmla="*/ 51 w 120"/>
                  <a:gd name="T75" fmla="*/ 75 h 111"/>
                  <a:gd name="T76" fmla="*/ 47 w 120"/>
                  <a:gd name="T77" fmla="*/ 67 h 111"/>
                  <a:gd name="T78" fmla="*/ 44 w 120"/>
                  <a:gd name="T79" fmla="*/ 62 h 111"/>
                  <a:gd name="T80" fmla="*/ 44 w 120"/>
                  <a:gd name="T81" fmla="*/ 60 h 111"/>
                  <a:gd name="T82" fmla="*/ 0 w 120"/>
                  <a:gd name="T83" fmla="*/ 66 h 111"/>
                  <a:gd name="T84" fmla="*/ 0 w 120"/>
                  <a:gd name="T85" fmla="*/ 4 h 11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20"/>
                  <a:gd name="T130" fmla="*/ 0 h 111"/>
                  <a:gd name="T131" fmla="*/ 120 w 120"/>
                  <a:gd name="T132" fmla="*/ 111 h 11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20" h="111">
                    <a:moveTo>
                      <a:pt x="0" y="4"/>
                    </a:moveTo>
                    <a:lnTo>
                      <a:pt x="1" y="4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10" y="1"/>
                    </a:lnTo>
                    <a:lnTo>
                      <a:pt x="16" y="1"/>
                    </a:lnTo>
                    <a:lnTo>
                      <a:pt x="22" y="0"/>
                    </a:lnTo>
                    <a:lnTo>
                      <a:pt x="28" y="0"/>
                    </a:lnTo>
                    <a:lnTo>
                      <a:pt x="35" y="0"/>
                    </a:lnTo>
                    <a:lnTo>
                      <a:pt x="43" y="0"/>
                    </a:lnTo>
                    <a:lnTo>
                      <a:pt x="50" y="1"/>
                    </a:lnTo>
                    <a:lnTo>
                      <a:pt x="58" y="3"/>
                    </a:lnTo>
                    <a:lnTo>
                      <a:pt x="65" y="5"/>
                    </a:lnTo>
                    <a:lnTo>
                      <a:pt x="73" y="9"/>
                    </a:lnTo>
                    <a:lnTo>
                      <a:pt x="80" y="13"/>
                    </a:lnTo>
                    <a:lnTo>
                      <a:pt x="87" y="19"/>
                    </a:lnTo>
                    <a:lnTo>
                      <a:pt x="92" y="26"/>
                    </a:lnTo>
                    <a:lnTo>
                      <a:pt x="103" y="39"/>
                    </a:lnTo>
                    <a:lnTo>
                      <a:pt x="110" y="51"/>
                    </a:lnTo>
                    <a:lnTo>
                      <a:pt x="114" y="61"/>
                    </a:lnTo>
                    <a:lnTo>
                      <a:pt x="118" y="71"/>
                    </a:lnTo>
                    <a:lnTo>
                      <a:pt x="120" y="79"/>
                    </a:lnTo>
                    <a:lnTo>
                      <a:pt x="120" y="83"/>
                    </a:lnTo>
                    <a:lnTo>
                      <a:pt x="120" y="87"/>
                    </a:lnTo>
                    <a:lnTo>
                      <a:pt x="120" y="88"/>
                    </a:lnTo>
                    <a:lnTo>
                      <a:pt x="120" y="89"/>
                    </a:lnTo>
                    <a:lnTo>
                      <a:pt x="120" y="92"/>
                    </a:lnTo>
                    <a:lnTo>
                      <a:pt x="120" y="96"/>
                    </a:lnTo>
                    <a:lnTo>
                      <a:pt x="118" y="100"/>
                    </a:lnTo>
                    <a:lnTo>
                      <a:pt x="115" y="105"/>
                    </a:lnTo>
                    <a:lnTo>
                      <a:pt x="111" y="109"/>
                    </a:lnTo>
                    <a:lnTo>
                      <a:pt x="104" y="111"/>
                    </a:lnTo>
                    <a:lnTo>
                      <a:pt x="93" y="110"/>
                    </a:lnTo>
                    <a:lnTo>
                      <a:pt x="83" y="106"/>
                    </a:lnTo>
                    <a:lnTo>
                      <a:pt x="73" y="99"/>
                    </a:lnTo>
                    <a:lnTo>
                      <a:pt x="65" y="92"/>
                    </a:lnTo>
                    <a:lnTo>
                      <a:pt x="58" y="83"/>
                    </a:lnTo>
                    <a:lnTo>
                      <a:pt x="51" y="75"/>
                    </a:lnTo>
                    <a:lnTo>
                      <a:pt x="47" y="67"/>
                    </a:lnTo>
                    <a:lnTo>
                      <a:pt x="44" y="62"/>
                    </a:lnTo>
                    <a:lnTo>
                      <a:pt x="44" y="60"/>
                    </a:lnTo>
                    <a:lnTo>
                      <a:pt x="0" y="6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BF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3" name="Freeform 266"/>
              <p:cNvSpPr>
                <a:spLocks/>
              </p:cNvSpPr>
              <p:nvPr/>
            </p:nvSpPr>
            <p:spPr bwMode="auto">
              <a:xfrm>
                <a:off x="2545" y="2211"/>
                <a:ext cx="47" cy="15"/>
              </a:xfrm>
              <a:custGeom>
                <a:avLst/>
                <a:gdLst>
                  <a:gd name="T0" fmla="*/ 95 w 95"/>
                  <a:gd name="T1" fmla="*/ 26 h 30"/>
                  <a:gd name="T2" fmla="*/ 95 w 95"/>
                  <a:gd name="T3" fmla="*/ 26 h 30"/>
                  <a:gd name="T4" fmla="*/ 89 w 95"/>
                  <a:gd name="T5" fmla="*/ 19 h 30"/>
                  <a:gd name="T6" fmla="*/ 82 w 95"/>
                  <a:gd name="T7" fmla="*/ 14 h 30"/>
                  <a:gd name="T8" fmla="*/ 74 w 95"/>
                  <a:gd name="T9" fmla="*/ 9 h 30"/>
                  <a:gd name="T10" fmla="*/ 67 w 95"/>
                  <a:gd name="T11" fmla="*/ 6 h 30"/>
                  <a:gd name="T12" fmla="*/ 59 w 95"/>
                  <a:gd name="T13" fmla="*/ 3 h 30"/>
                  <a:gd name="T14" fmla="*/ 51 w 95"/>
                  <a:gd name="T15" fmla="*/ 1 h 30"/>
                  <a:gd name="T16" fmla="*/ 43 w 95"/>
                  <a:gd name="T17" fmla="*/ 0 h 30"/>
                  <a:gd name="T18" fmla="*/ 35 w 95"/>
                  <a:gd name="T19" fmla="*/ 0 h 30"/>
                  <a:gd name="T20" fmla="*/ 28 w 95"/>
                  <a:gd name="T21" fmla="*/ 0 h 30"/>
                  <a:gd name="T22" fmla="*/ 22 w 95"/>
                  <a:gd name="T23" fmla="*/ 0 h 30"/>
                  <a:gd name="T24" fmla="*/ 15 w 95"/>
                  <a:gd name="T25" fmla="*/ 1 h 30"/>
                  <a:gd name="T26" fmla="*/ 10 w 95"/>
                  <a:gd name="T27" fmla="*/ 1 h 30"/>
                  <a:gd name="T28" fmla="*/ 6 w 95"/>
                  <a:gd name="T29" fmla="*/ 2 h 30"/>
                  <a:gd name="T30" fmla="*/ 2 w 95"/>
                  <a:gd name="T31" fmla="*/ 3 h 30"/>
                  <a:gd name="T32" fmla="*/ 1 w 95"/>
                  <a:gd name="T33" fmla="*/ 3 h 30"/>
                  <a:gd name="T34" fmla="*/ 0 w 95"/>
                  <a:gd name="T35" fmla="*/ 3 h 30"/>
                  <a:gd name="T36" fmla="*/ 1 w 95"/>
                  <a:gd name="T37" fmla="*/ 10 h 30"/>
                  <a:gd name="T38" fmla="*/ 2 w 95"/>
                  <a:gd name="T39" fmla="*/ 10 h 30"/>
                  <a:gd name="T40" fmla="*/ 5 w 95"/>
                  <a:gd name="T41" fmla="*/ 10 h 30"/>
                  <a:gd name="T42" fmla="*/ 7 w 95"/>
                  <a:gd name="T43" fmla="*/ 9 h 30"/>
                  <a:gd name="T44" fmla="*/ 12 w 95"/>
                  <a:gd name="T45" fmla="*/ 8 h 30"/>
                  <a:gd name="T46" fmla="*/ 16 w 95"/>
                  <a:gd name="T47" fmla="*/ 8 h 30"/>
                  <a:gd name="T48" fmla="*/ 22 w 95"/>
                  <a:gd name="T49" fmla="*/ 7 h 30"/>
                  <a:gd name="T50" fmla="*/ 28 w 95"/>
                  <a:gd name="T51" fmla="*/ 7 h 30"/>
                  <a:gd name="T52" fmla="*/ 35 w 95"/>
                  <a:gd name="T53" fmla="*/ 6 h 30"/>
                  <a:gd name="T54" fmla="*/ 42 w 95"/>
                  <a:gd name="T55" fmla="*/ 7 h 30"/>
                  <a:gd name="T56" fmla="*/ 50 w 95"/>
                  <a:gd name="T57" fmla="*/ 8 h 30"/>
                  <a:gd name="T58" fmla="*/ 57 w 95"/>
                  <a:gd name="T59" fmla="*/ 9 h 30"/>
                  <a:gd name="T60" fmla="*/ 63 w 95"/>
                  <a:gd name="T61" fmla="*/ 11 h 30"/>
                  <a:gd name="T62" fmla="*/ 72 w 95"/>
                  <a:gd name="T63" fmla="*/ 15 h 30"/>
                  <a:gd name="T64" fmla="*/ 78 w 95"/>
                  <a:gd name="T65" fmla="*/ 19 h 30"/>
                  <a:gd name="T66" fmla="*/ 84 w 95"/>
                  <a:gd name="T67" fmla="*/ 24 h 30"/>
                  <a:gd name="T68" fmla="*/ 90 w 95"/>
                  <a:gd name="T69" fmla="*/ 30 h 30"/>
                  <a:gd name="T70" fmla="*/ 90 w 95"/>
                  <a:gd name="T71" fmla="*/ 30 h 30"/>
                  <a:gd name="T72" fmla="*/ 95 w 95"/>
                  <a:gd name="T73" fmla="*/ 26 h 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95"/>
                  <a:gd name="T112" fmla="*/ 0 h 30"/>
                  <a:gd name="T113" fmla="*/ 95 w 95"/>
                  <a:gd name="T114" fmla="*/ 30 h 3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95" h="30">
                    <a:moveTo>
                      <a:pt x="95" y="26"/>
                    </a:moveTo>
                    <a:lnTo>
                      <a:pt x="95" y="26"/>
                    </a:lnTo>
                    <a:lnTo>
                      <a:pt x="89" y="19"/>
                    </a:lnTo>
                    <a:lnTo>
                      <a:pt x="82" y="14"/>
                    </a:lnTo>
                    <a:lnTo>
                      <a:pt x="74" y="9"/>
                    </a:lnTo>
                    <a:lnTo>
                      <a:pt x="67" y="6"/>
                    </a:lnTo>
                    <a:lnTo>
                      <a:pt x="59" y="3"/>
                    </a:lnTo>
                    <a:lnTo>
                      <a:pt x="51" y="1"/>
                    </a:lnTo>
                    <a:lnTo>
                      <a:pt x="43" y="0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2" y="0"/>
                    </a:lnTo>
                    <a:lnTo>
                      <a:pt x="15" y="1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1" y="10"/>
                    </a:lnTo>
                    <a:lnTo>
                      <a:pt x="2" y="10"/>
                    </a:lnTo>
                    <a:lnTo>
                      <a:pt x="5" y="10"/>
                    </a:lnTo>
                    <a:lnTo>
                      <a:pt x="7" y="9"/>
                    </a:lnTo>
                    <a:lnTo>
                      <a:pt x="12" y="8"/>
                    </a:lnTo>
                    <a:lnTo>
                      <a:pt x="16" y="8"/>
                    </a:lnTo>
                    <a:lnTo>
                      <a:pt x="22" y="7"/>
                    </a:lnTo>
                    <a:lnTo>
                      <a:pt x="28" y="7"/>
                    </a:lnTo>
                    <a:lnTo>
                      <a:pt x="35" y="6"/>
                    </a:lnTo>
                    <a:lnTo>
                      <a:pt x="42" y="7"/>
                    </a:lnTo>
                    <a:lnTo>
                      <a:pt x="50" y="8"/>
                    </a:lnTo>
                    <a:lnTo>
                      <a:pt x="57" y="9"/>
                    </a:lnTo>
                    <a:lnTo>
                      <a:pt x="63" y="11"/>
                    </a:lnTo>
                    <a:lnTo>
                      <a:pt x="72" y="15"/>
                    </a:lnTo>
                    <a:lnTo>
                      <a:pt x="78" y="19"/>
                    </a:lnTo>
                    <a:lnTo>
                      <a:pt x="84" y="24"/>
                    </a:lnTo>
                    <a:lnTo>
                      <a:pt x="90" y="30"/>
                    </a:lnTo>
                    <a:lnTo>
                      <a:pt x="95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4" name="Freeform 267"/>
              <p:cNvSpPr>
                <a:spLocks/>
              </p:cNvSpPr>
              <p:nvPr/>
            </p:nvSpPr>
            <p:spPr bwMode="auto">
              <a:xfrm>
                <a:off x="2590" y="2224"/>
                <a:ext cx="17" cy="32"/>
              </a:xfrm>
              <a:custGeom>
                <a:avLst/>
                <a:gdLst>
                  <a:gd name="T0" fmla="*/ 33 w 33"/>
                  <a:gd name="T1" fmla="*/ 65 h 65"/>
                  <a:gd name="T2" fmla="*/ 33 w 33"/>
                  <a:gd name="T3" fmla="*/ 65 h 65"/>
                  <a:gd name="T4" fmla="*/ 33 w 33"/>
                  <a:gd name="T5" fmla="*/ 64 h 65"/>
                  <a:gd name="T6" fmla="*/ 33 w 33"/>
                  <a:gd name="T7" fmla="*/ 60 h 65"/>
                  <a:gd name="T8" fmla="*/ 32 w 33"/>
                  <a:gd name="T9" fmla="*/ 54 h 65"/>
                  <a:gd name="T10" fmla="*/ 31 w 33"/>
                  <a:gd name="T11" fmla="*/ 46 h 65"/>
                  <a:gd name="T12" fmla="*/ 28 w 33"/>
                  <a:gd name="T13" fmla="*/ 37 h 65"/>
                  <a:gd name="T14" fmla="*/ 22 w 33"/>
                  <a:gd name="T15" fmla="*/ 27 h 65"/>
                  <a:gd name="T16" fmla="*/ 15 w 33"/>
                  <a:gd name="T17" fmla="*/ 14 h 65"/>
                  <a:gd name="T18" fmla="*/ 5 w 33"/>
                  <a:gd name="T19" fmla="*/ 0 h 65"/>
                  <a:gd name="T20" fmla="*/ 0 w 33"/>
                  <a:gd name="T21" fmla="*/ 4 h 65"/>
                  <a:gd name="T22" fmla="*/ 9 w 33"/>
                  <a:gd name="T23" fmla="*/ 18 h 65"/>
                  <a:gd name="T24" fmla="*/ 16 w 33"/>
                  <a:gd name="T25" fmla="*/ 30 h 65"/>
                  <a:gd name="T26" fmla="*/ 22 w 33"/>
                  <a:gd name="T27" fmla="*/ 39 h 65"/>
                  <a:gd name="T28" fmla="*/ 24 w 33"/>
                  <a:gd name="T29" fmla="*/ 49 h 65"/>
                  <a:gd name="T30" fmla="*/ 26 w 33"/>
                  <a:gd name="T31" fmla="*/ 56 h 65"/>
                  <a:gd name="T32" fmla="*/ 28 w 33"/>
                  <a:gd name="T33" fmla="*/ 60 h 65"/>
                  <a:gd name="T34" fmla="*/ 28 w 33"/>
                  <a:gd name="T35" fmla="*/ 64 h 65"/>
                  <a:gd name="T36" fmla="*/ 28 w 33"/>
                  <a:gd name="T37" fmla="*/ 65 h 65"/>
                  <a:gd name="T38" fmla="*/ 28 w 33"/>
                  <a:gd name="T39" fmla="*/ 65 h 65"/>
                  <a:gd name="T40" fmla="*/ 28 w 33"/>
                  <a:gd name="T41" fmla="*/ 65 h 65"/>
                  <a:gd name="T42" fmla="*/ 28 w 33"/>
                  <a:gd name="T43" fmla="*/ 65 h 65"/>
                  <a:gd name="T44" fmla="*/ 28 w 33"/>
                  <a:gd name="T45" fmla="*/ 65 h 65"/>
                  <a:gd name="T46" fmla="*/ 33 w 33"/>
                  <a:gd name="T47" fmla="*/ 65 h 6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3"/>
                  <a:gd name="T73" fmla="*/ 0 h 65"/>
                  <a:gd name="T74" fmla="*/ 33 w 33"/>
                  <a:gd name="T75" fmla="*/ 65 h 6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3" h="65">
                    <a:moveTo>
                      <a:pt x="33" y="65"/>
                    </a:moveTo>
                    <a:lnTo>
                      <a:pt x="33" y="65"/>
                    </a:lnTo>
                    <a:lnTo>
                      <a:pt x="33" y="64"/>
                    </a:lnTo>
                    <a:lnTo>
                      <a:pt x="33" y="60"/>
                    </a:lnTo>
                    <a:lnTo>
                      <a:pt x="32" y="54"/>
                    </a:lnTo>
                    <a:lnTo>
                      <a:pt x="31" y="46"/>
                    </a:lnTo>
                    <a:lnTo>
                      <a:pt x="28" y="37"/>
                    </a:lnTo>
                    <a:lnTo>
                      <a:pt x="22" y="27"/>
                    </a:lnTo>
                    <a:lnTo>
                      <a:pt x="15" y="14"/>
                    </a:lnTo>
                    <a:lnTo>
                      <a:pt x="5" y="0"/>
                    </a:lnTo>
                    <a:lnTo>
                      <a:pt x="0" y="4"/>
                    </a:lnTo>
                    <a:lnTo>
                      <a:pt x="9" y="18"/>
                    </a:lnTo>
                    <a:lnTo>
                      <a:pt x="16" y="30"/>
                    </a:lnTo>
                    <a:lnTo>
                      <a:pt x="22" y="39"/>
                    </a:lnTo>
                    <a:lnTo>
                      <a:pt x="24" y="49"/>
                    </a:lnTo>
                    <a:lnTo>
                      <a:pt x="26" y="56"/>
                    </a:lnTo>
                    <a:lnTo>
                      <a:pt x="28" y="60"/>
                    </a:lnTo>
                    <a:lnTo>
                      <a:pt x="28" y="64"/>
                    </a:lnTo>
                    <a:lnTo>
                      <a:pt x="28" y="65"/>
                    </a:lnTo>
                    <a:lnTo>
                      <a:pt x="33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5" name="Freeform 268"/>
              <p:cNvSpPr>
                <a:spLocks/>
              </p:cNvSpPr>
              <p:nvPr/>
            </p:nvSpPr>
            <p:spPr bwMode="auto">
              <a:xfrm>
                <a:off x="2592" y="2256"/>
                <a:ext cx="15" cy="13"/>
              </a:xfrm>
              <a:custGeom>
                <a:avLst/>
                <a:gdLst>
                  <a:gd name="T0" fmla="*/ 0 w 30"/>
                  <a:gd name="T1" fmla="*/ 25 h 25"/>
                  <a:gd name="T2" fmla="*/ 0 w 30"/>
                  <a:gd name="T3" fmla="*/ 25 h 25"/>
                  <a:gd name="T4" fmla="*/ 11 w 30"/>
                  <a:gd name="T5" fmla="*/ 25 h 25"/>
                  <a:gd name="T6" fmla="*/ 19 w 30"/>
                  <a:gd name="T7" fmla="*/ 24 h 25"/>
                  <a:gd name="T8" fmla="*/ 25 w 30"/>
                  <a:gd name="T9" fmla="*/ 19 h 25"/>
                  <a:gd name="T10" fmla="*/ 28 w 30"/>
                  <a:gd name="T11" fmla="*/ 14 h 25"/>
                  <a:gd name="T12" fmla="*/ 30 w 30"/>
                  <a:gd name="T13" fmla="*/ 9 h 25"/>
                  <a:gd name="T14" fmla="*/ 30 w 30"/>
                  <a:gd name="T15" fmla="*/ 4 h 25"/>
                  <a:gd name="T16" fmla="*/ 30 w 30"/>
                  <a:gd name="T17" fmla="*/ 1 h 25"/>
                  <a:gd name="T18" fmla="*/ 30 w 30"/>
                  <a:gd name="T19" fmla="*/ 0 h 25"/>
                  <a:gd name="T20" fmla="*/ 25 w 30"/>
                  <a:gd name="T21" fmla="*/ 0 h 25"/>
                  <a:gd name="T22" fmla="*/ 25 w 30"/>
                  <a:gd name="T23" fmla="*/ 1 h 25"/>
                  <a:gd name="T24" fmla="*/ 25 w 30"/>
                  <a:gd name="T25" fmla="*/ 4 h 25"/>
                  <a:gd name="T26" fmla="*/ 23 w 30"/>
                  <a:gd name="T27" fmla="*/ 7 h 25"/>
                  <a:gd name="T28" fmla="*/ 22 w 30"/>
                  <a:gd name="T29" fmla="*/ 11 h 25"/>
                  <a:gd name="T30" fmla="*/ 20 w 30"/>
                  <a:gd name="T31" fmla="*/ 15 h 25"/>
                  <a:gd name="T32" fmla="*/ 15 w 30"/>
                  <a:gd name="T33" fmla="*/ 18 h 25"/>
                  <a:gd name="T34" fmla="*/ 11 w 30"/>
                  <a:gd name="T35" fmla="*/ 19 h 25"/>
                  <a:gd name="T36" fmla="*/ 2 w 30"/>
                  <a:gd name="T37" fmla="*/ 18 h 25"/>
                  <a:gd name="T38" fmla="*/ 2 w 30"/>
                  <a:gd name="T39" fmla="*/ 18 h 25"/>
                  <a:gd name="T40" fmla="*/ 0 w 30"/>
                  <a:gd name="T41" fmla="*/ 25 h 2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0"/>
                  <a:gd name="T64" fmla="*/ 0 h 25"/>
                  <a:gd name="T65" fmla="*/ 30 w 30"/>
                  <a:gd name="T66" fmla="*/ 25 h 2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0" h="25">
                    <a:moveTo>
                      <a:pt x="0" y="25"/>
                    </a:moveTo>
                    <a:lnTo>
                      <a:pt x="0" y="25"/>
                    </a:lnTo>
                    <a:lnTo>
                      <a:pt x="11" y="25"/>
                    </a:lnTo>
                    <a:lnTo>
                      <a:pt x="19" y="24"/>
                    </a:lnTo>
                    <a:lnTo>
                      <a:pt x="25" y="19"/>
                    </a:lnTo>
                    <a:lnTo>
                      <a:pt x="28" y="14"/>
                    </a:lnTo>
                    <a:lnTo>
                      <a:pt x="30" y="9"/>
                    </a:lnTo>
                    <a:lnTo>
                      <a:pt x="30" y="4"/>
                    </a:lnTo>
                    <a:lnTo>
                      <a:pt x="30" y="1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5" y="1"/>
                    </a:lnTo>
                    <a:lnTo>
                      <a:pt x="25" y="4"/>
                    </a:lnTo>
                    <a:lnTo>
                      <a:pt x="23" y="7"/>
                    </a:lnTo>
                    <a:lnTo>
                      <a:pt x="22" y="11"/>
                    </a:lnTo>
                    <a:lnTo>
                      <a:pt x="20" y="15"/>
                    </a:lnTo>
                    <a:lnTo>
                      <a:pt x="15" y="18"/>
                    </a:lnTo>
                    <a:lnTo>
                      <a:pt x="11" y="19"/>
                    </a:lnTo>
                    <a:lnTo>
                      <a:pt x="2" y="18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6" name="Freeform 269"/>
              <p:cNvSpPr>
                <a:spLocks/>
              </p:cNvSpPr>
              <p:nvPr/>
            </p:nvSpPr>
            <p:spPr bwMode="auto">
              <a:xfrm>
                <a:off x="2565" y="2241"/>
                <a:ext cx="27" cy="28"/>
              </a:xfrm>
              <a:custGeom>
                <a:avLst/>
                <a:gdLst>
                  <a:gd name="T0" fmla="*/ 4 w 55"/>
                  <a:gd name="T1" fmla="*/ 6 h 55"/>
                  <a:gd name="T2" fmla="*/ 0 w 55"/>
                  <a:gd name="T3" fmla="*/ 4 h 55"/>
                  <a:gd name="T4" fmla="*/ 2 w 55"/>
                  <a:gd name="T5" fmla="*/ 6 h 55"/>
                  <a:gd name="T6" fmla="*/ 4 w 55"/>
                  <a:gd name="T7" fmla="*/ 11 h 55"/>
                  <a:gd name="T8" fmla="*/ 8 w 55"/>
                  <a:gd name="T9" fmla="*/ 18 h 55"/>
                  <a:gd name="T10" fmla="*/ 15 w 55"/>
                  <a:gd name="T11" fmla="*/ 27 h 55"/>
                  <a:gd name="T12" fmla="*/ 22 w 55"/>
                  <a:gd name="T13" fmla="*/ 37 h 55"/>
                  <a:gd name="T14" fmla="*/ 32 w 55"/>
                  <a:gd name="T15" fmla="*/ 44 h 55"/>
                  <a:gd name="T16" fmla="*/ 41 w 55"/>
                  <a:gd name="T17" fmla="*/ 51 h 55"/>
                  <a:gd name="T18" fmla="*/ 53 w 55"/>
                  <a:gd name="T19" fmla="*/ 55 h 55"/>
                  <a:gd name="T20" fmla="*/ 55 w 55"/>
                  <a:gd name="T21" fmla="*/ 48 h 55"/>
                  <a:gd name="T22" fmla="*/ 44 w 55"/>
                  <a:gd name="T23" fmla="*/ 46 h 55"/>
                  <a:gd name="T24" fmla="*/ 35 w 55"/>
                  <a:gd name="T25" fmla="*/ 39 h 55"/>
                  <a:gd name="T26" fmla="*/ 27 w 55"/>
                  <a:gd name="T27" fmla="*/ 32 h 55"/>
                  <a:gd name="T28" fmla="*/ 20 w 55"/>
                  <a:gd name="T29" fmla="*/ 23 h 55"/>
                  <a:gd name="T30" fmla="*/ 14 w 55"/>
                  <a:gd name="T31" fmla="*/ 15 h 55"/>
                  <a:gd name="T32" fmla="*/ 10 w 55"/>
                  <a:gd name="T33" fmla="*/ 8 h 55"/>
                  <a:gd name="T34" fmla="*/ 7 w 55"/>
                  <a:gd name="T35" fmla="*/ 3 h 55"/>
                  <a:gd name="T36" fmla="*/ 6 w 55"/>
                  <a:gd name="T37" fmla="*/ 2 h 55"/>
                  <a:gd name="T38" fmla="*/ 3 w 55"/>
                  <a:gd name="T39" fmla="*/ 0 h 55"/>
                  <a:gd name="T40" fmla="*/ 6 w 55"/>
                  <a:gd name="T41" fmla="*/ 2 h 55"/>
                  <a:gd name="T42" fmla="*/ 5 w 55"/>
                  <a:gd name="T43" fmla="*/ 0 h 55"/>
                  <a:gd name="T44" fmla="*/ 3 w 55"/>
                  <a:gd name="T45" fmla="*/ 0 h 55"/>
                  <a:gd name="T46" fmla="*/ 4 w 55"/>
                  <a:gd name="T47" fmla="*/ 6 h 5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5"/>
                  <a:gd name="T73" fmla="*/ 0 h 55"/>
                  <a:gd name="T74" fmla="*/ 55 w 55"/>
                  <a:gd name="T75" fmla="*/ 55 h 5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5" h="55">
                    <a:moveTo>
                      <a:pt x="4" y="6"/>
                    </a:moveTo>
                    <a:lnTo>
                      <a:pt x="0" y="4"/>
                    </a:lnTo>
                    <a:lnTo>
                      <a:pt x="2" y="6"/>
                    </a:lnTo>
                    <a:lnTo>
                      <a:pt x="4" y="11"/>
                    </a:lnTo>
                    <a:lnTo>
                      <a:pt x="8" y="18"/>
                    </a:lnTo>
                    <a:lnTo>
                      <a:pt x="15" y="27"/>
                    </a:lnTo>
                    <a:lnTo>
                      <a:pt x="22" y="37"/>
                    </a:lnTo>
                    <a:lnTo>
                      <a:pt x="32" y="44"/>
                    </a:lnTo>
                    <a:lnTo>
                      <a:pt x="41" y="51"/>
                    </a:lnTo>
                    <a:lnTo>
                      <a:pt x="53" y="55"/>
                    </a:lnTo>
                    <a:lnTo>
                      <a:pt x="55" y="48"/>
                    </a:lnTo>
                    <a:lnTo>
                      <a:pt x="44" y="46"/>
                    </a:lnTo>
                    <a:lnTo>
                      <a:pt x="35" y="39"/>
                    </a:lnTo>
                    <a:lnTo>
                      <a:pt x="27" y="32"/>
                    </a:lnTo>
                    <a:lnTo>
                      <a:pt x="20" y="23"/>
                    </a:lnTo>
                    <a:lnTo>
                      <a:pt x="14" y="15"/>
                    </a:lnTo>
                    <a:lnTo>
                      <a:pt x="10" y="8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3" y="0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7" name="Freeform 270"/>
              <p:cNvSpPr>
                <a:spLocks/>
              </p:cNvSpPr>
              <p:nvPr/>
            </p:nvSpPr>
            <p:spPr bwMode="auto">
              <a:xfrm>
                <a:off x="2544" y="2241"/>
                <a:ext cx="23" cy="6"/>
              </a:xfrm>
              <a:custGeom>
                <a:avLst/>
                <a:gdLst>
                  <a:gd name="T0" fmla="*/ 1 w 45"/>
                  <a:gd name="T1" fmla="*/ 8 h 11"/>
                  <a:gd name="T2" fmla="*/ 1 w 45"/>
                  <a:gd name="T3" fmla="*/ 11 h 11"/>
                  <a:gd name="T4" fmla="*/ 45 w 45"/>
                  <a:gd name="T5" fmla="*/ 6 h 11"/>
                  <a:gd name="T6" fmla="*/ 44 w 45"/>
                  <a:gd name="T7" fmla="*/ 0 h 11"/>
                  <a:gd name="T8" fmla="*/ 0 w 45"/>
                  <a:gd name="T9" fmla="*/ 4 h 11"/>
                  <a:gd name="T10" fmla="*/ 1 w 45"/>
                  <a:gd name="T11" fmla="*/ 8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"/>
                  <a:gd name="T19" fmla="*/ 0 h 11"/>
                  <a:gd name="T20" fmla="*/ 45 w 45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" h="11">
                    <a:moveTo>
                      <a:pt x="1" y="8"/>
                    </a:moveTo>
                    <a:lnTo>
                      <a:pt x="1" y="11"/>
                    </a:lnTo>
                    <a:lnTo>
                      <a:pt x="45" y="6"/>
                    </a:lnTo>
                    <a:lnTo>
                      <a:pt x="44" y="0"/>
                    </a:lnTo>
                    <a:lnTo>
                      <a:pt x="0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8" name="Freeform 271"/>
              <p:cNvSpPr>
                <a:spLocks/>
              </p:cNvSpPr>
              <p:nvPr/>
            </p:nvSpPr>
            <p:spPr bwMode="auto">
              <a:xfrm>
                <a:off x="2517" y="2240"/>
                <a:ext cx="73" cy="75"/>
              </a:xfrm>
              <a:custGeom>
                <a:avLst/>
                <a:gdLst>
                  <a:gd name="T0" fmla="*/ 43 w 146"/>
                  <a:gd name="T1" fmla="*/ 0 h 148"/>
                  <a:gd name="T2" fmla="*/ 100 w 146"/>
                  <a:gd name="T3" fmla="*/ 4 h 148"/>
                  <a:gd name="T4" fmla="*/ 100 w 146"/>
                  <a:gd name="T5" fmla="*/ 5 h 148"/>
                  <a:gd name="T6" fmla="*/ 102 w 146"/>
                  <a:gd name="T7" fmla="*/ 6 h 148"/>
                  <a:gd name="T8" fmla="*/ 104 w 146"/>
                  <a:gd name="T9" fmla="*/ 9 h 148"/>
                  <a:gd name="T10" fmla="*/ 108 w 146"/>
                  <a:gd name="T11" fmla="*/ 12 h 148"/>
                  <a:gd name="T12" fmla="*/ 113 w 146"/>
                  <a:gd name="T13" fmla="*/ 16 h 148"/>
                  <a:gd name="T14" fmla="*/ 116 w 146"/>
                  <a:gd name="T15" fmla="*/ 20 h 148"/>
                  <a:gd name="T16" fmla="*/ 122 w 146"/>
                  <a:gd name="T17" fmla="*/ 26 h 148"/>
                  <a:gd name="T18" fmla="*/ 126 w 146"/>
                  <a:gd name="T19" fmla="*/ 32 h 148"/>
                  <a:gd name="T20" fmla="*/ 131 w 146"/>
                  <a:gd name="T21" fmla="*/ 38 h 148"/>
                  <a:gd name="T22" fmla="*/ 134 w 146"/>
                  <a:gd name="T23" fmla="*/ 43 h 148"/>
                  <a:gd name="T24" fmla="*/ 139 w 146"/>
                  <a:gd name="T25" fmla="*/ 50 h 148"/>
                  <a:gd name="T26" fmla="*/ 141 w 146"/>
                  <a:gd name="T27" fmla="*/ 57 h 148"/>
                  <a:gd name="T28" fmla="*/ 144 w 146"/>
                  <a:gd name="T29" fmla="*/ 64 h 148"/>
                  <a:gd name="T30" fmla="*/ 146 w 146"/>
                  <a:gd name="T31" fmla="*/ 71 h 148"/>
                  <a:gd name="T32" fmla="*/ 146 w 146"/>
                  <a:gd name="T33" fmla="*/ 78 h 148"/>
                  <a:gd name="T34" fmla="*/ 144 w 146"/>
                  <a:gd name="T35" fmla="*/ 84 h 148"/>
                  <a:gd name="T36" fmla="*/ 139 w 146"/>
                  <a:gd name="T37" fmla="*/ 95 h 148"/>
                  <a:gd name="T38" fmla="*/ 136 w 146"/>
                  <a:gd name="T39" fmla="*/ 103 h 148"/>
                  <a:gd name="T40" fmla="*/ 131 w 146"/>
                  <a:gd name="T41" fmla="*/ 108 h 148"/>
                  <a:gd name="T42" fmla="*/ 128 w 146"/>
                  <a:gd name="T43" fmla="*/ 110 h 148"/>
                  <a:gd name="T44" fmla="*/ 124 w 146"/>
                  <a:gd name="T45" fmla="*/ 111 h 148"/>
                  <a:gd name="T46" fmla="*/ 121 w 146"/>
                  <a:gd name="T47" fmla="*/ 111 h 148"/>
                  <a:gd name="T48" fmla="*/ 119 w 146"/>
                  <a:gd name="T49" fmla="*/ 111 h 148"/>
                  <a:gd name="T50" fmla="*/ 118 w 146"/>
                  <a:gd name="T51" fmla="*/ 110 h 148"/>
                  <a:gd name="T52" fmla="*/ 84 w 146"/>
                  <a:gd name="T53" fmla="*/ 66 h 148"/>
                  <a:gd name="T54" fmla="*/ 86 w 146"/>
                  <a:gd name="T55" fmla="*/ 66 h 148"/>
                  <a:gd name="T56" fmla="*/ 88 w 146"/>
                  <a:gd name="T57" fmla="*/ 69 h 148"/>
                  <a:gd name="T58" fmla="*/ 94 w 146"/>
                  <a:gd name="T59" fmla="*/ 73 h 148"/>
                  <a:gd name="T60" fmla="*/ 99 w 146"/>
                  <a:gd name="T61" fmla="*/ 79 h 148"/>
                  <a:gd name="T62" fmla="*/ 104 w 146"/>
                  <a:gd name="T63" fmla="*/ 86 h 148"/>
                  <a:gd name="T64" fmla="*/ 109 w 146"/>
                  <a:gd name="T65" fmla="*/ 95 h 148"/>
                  <a:gd name="T66" fmla="*/ 111 w 146"/>
                  <a:gd name="T67" fmla="*/ 106 h 148"/>
                  <a:gd name="T68" fmla="*/ 111 w 146"/>
                  <a:gd name="T69" fmla="*/ 117 h 148"/>
                  <a:gd name="T70" fmla="*/ 108 w 146"/>
                  <a:gd name="T71" fmla="*/ 129 h 148"/>
                  <a:gd name="T72" fmla="*/ 103 w 146"/>
                  <a:gd name="T73" fmla="*/ 137 h 148"/>
                  <a:gd name="T74" fmla="*/ 98 w 146"/>
                  <a:gd name="T75" fmla="*/ 142 h 148"/>
                  <a:gd name="T76" fmla="*/ 91 w 146"/>
                  <a:gd name="T77" fmla="*/ 146 h 148"/>
                  <a:gd name="T78" fmla="*/ 84 w 146"/>
                  <a:gd name="T79" fmla="*/ 147 h 148"/>
                  <a:gd name="T80" fmla="*/ 78 w 146"/>
                  <a:gd name="T81" fmla="*/ 148 h 148"/>
                  <a:gd name="T82" fmla="*/ 75 w 146"/>
                  <a:gd name="T83" fmla="*/ 148 h 148"/>
                  <a:gd name="T84" fmla="*/ 72 w 146"/>
                  <a:gd name="T85" fmla="*/ 148 h 148"/>
                  <a:gd name="T86" fmla="*/ 41 w 146"/>
                  <a:gd name="T87" fmla="*/ 104 h 148"/>
                  <a:gd name="T88" fmla="*/ 0 w 146"/>
                  <a:gd name="T89" fmla="*/ 93 h 148"/>
                  <a:gd name="T90" fmla="*/ 43 w 146"/>
                  <a:gd name="T91" fmla="*/ 0 h 14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46"/>
                  <a:gd name="T139" fmla="*/ 0 h 148"/>
                  <a:gd name="T140" fmla="*/ 146 w 146"/>
                  <a:gd name="T141" fmla="*/ 148 h 148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46" h="148">
                    <a:moveTo>
                      <a:pt x="43" y="0"/>
                    </a:moveTo>
                    <a:lnTo>
                      <a:pt x="100" y="4"/>
                    </a:lnTo>
                    <a:lnTo>
                      <a:pt x="100" y="5"/>
                    </a:lnTo>
                    <a:lnTo>
                      <a:pt x="102" y="6"/>
                    </a:lnTo>
                    <a:lnTo>
                      <a:pt x="104" y="9"/>
                    </a:lnTo>
                    <a:lnTo>
                      <a:pt x="108" y="12"/>
                    </a:lnTo>
                    <a:lnTo>
                      <a:pt x="113" y="16"/>
                    </a:lnTo>
                    <a:lnTo>
                      <a:pt x="116" y="20"/>
                    </a:lnTo>
                    <a:lnTo>
                      <a:pt x="122" y="26"/>
                    </a:lnTo>
                    <a:lnTo>
                      <a:pt x="126" y="32"/>
                    </a:lnTo>
                    <a:lnTo>
                      <a:pt x="131" y="38"/>
                    </a:lnTo>
                    <a:lnTo>
                      <a:pt x="134" y="43"/>
                    </a:lnTo>
                    <a:lnTo>
                      <a:pt x="139" y="50"/>
                    </a:lnTo>
                    <a:lnTo>
                      <a:pt x="141" y="57"/>
                    </a:lnTo>
                    <a:lnTo>
                      <a:pt x="144" y="64"/>
                    </a:lnTo>
                    <a:lnTo>
                      <a:pt x="146" y="71"/>
                    </a:lnTo>
                    <a:lnTo>
                      <a:pt x="146" y="78"/>
                    </a:lnTo>
                    <a:lnTo>
                      <a:pt x="144" y="84"/>
                    </a:lnTo>
                    <a:lnTo>
                      <a:pt x="139" y="95"/>
                    </a:lnTo>
                    <a:lnTo>
                      <a:pt x="136" y="103"/>
                    </a:lnTo>
                    <a:lnTo>
                      <a:pt x="131" y="108"/>
                    </a:lnTo>
                    <a:lnTo>
                      <a:pt x="128" y="110"/>
                    </a:lnTo>
                    <a:lnTo>
                      <a:pt x="124" y="111"/>
                    </a:lnTo>
                    <a:lnTo>
                      <a:pt x="121" y="111"/>
                    </a:lnTo>
                    <a:lnTo>
                      <a:pt x="119" y="111"/>
                    </a:lnTo>
                    <a:lnTo>
                      <a:pt x="118" y="110"/>
                    </a:lnTo>
                    <a:lnTo>
                      <a:pt x="84" y="66"/>
                    </a:lnTo>
                    <a:lnTo>
                      <a:pt x="86" y="66"/>
                    </a:lnTo>
                    <a:lnTo>
                      <a:pt x="88" y="69"/>
                    </a:lnTo>
                    <a:lnTo>
                      <a:pt x="94" y="73"/>
                    </a:lnTo>
                    <a:lnTo>
                      <a:pt x="99" y="79"/>
                    </a:lnTo>
                    <a:lnTo>
                      <a:pt x="104" y="86"/>
                    </a:lnTo>
                    <a:lnTo>
                      <a:pt x="109" y="95"/>
                    </a:lnTo>
                    <a:lnTo>
                      <a:pt x="111" y="106"/>
                    </a:lnTo>
                    <a:lnTo>
                      <a:pt x="111" y="117"/>
                    </a:lnTo>
                    <a:lnTo>
                      <a:pt x="108" y="129"/>
                    </a:lnTo>
                    <a:lnTo>
                      <a:pt x="103" y="137"/>
                    </a:lnTo>
                    <a:lnTo>
                      <a:pt x="98" y="142"/>
                    </a:lnTo>
                    <a:lnTo>
                      <a:pt x="91" y="146"/>
                    </a:lnTo>
                    <a:lnTo>
                      <a:pt x="84" y="147"/>
                    </a:lnTo>
                    <a:lnTo>
                      <a:pt x="78" y="148"/>
                    </a:lnTo>
                    <a:lnTo>
                      <a:pt x="75" y="148"/>
                    </a:lnTo>
                    <a:lnTo>
                      <a:pt x="72" y="148"/>
                    </a:lnTo>
                    <a:lnTo>
                      <a:pt x="41" y="104"/>
                    </a:lnTo>
                    <a:lnTo>
                      <a:pt x="0" y="93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FBF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9" name="Freeform 272"/>
              <p:cNvSpPr>
                <a:spLocks/>
              </p:cNvSpPr>
              <p:nvPr/>
            </p:nvSpPr>
            <p:spPr bwMode="auto">
              <a:xfrm>
                <a:off x="2538" y="2239"/>
                <a:ext cx="30" cy="5"/>
              </a:xfrm>
              <a:custGeom>
                <a:avLst/>
                <a:gdLst>
                  <a:gd name="T0" fmla="*/ 59 w 59"/>
                  <a:gd name="T1" fmla="*/ 6 h 11"/>
                  <a:gd name="T2" fmla="*/ 58 w 59"/>
                  <a:gd name="T3" fmla="*/ 5 h 11"/>
                  <a:gd name="T4" fmla="*/ 1 w 59"/>
                  <a:gd name="T5" fmla="*/ 0 h 11"/>
                  <a:gd name="T6" fmla="*/ 0 w 59"/>
                  <a:gd name="T7" fmla="*/ 6 h 11"/>
                  <a:gd name="T8" fmla="*/ 57 w 59"/>
                  <a:gd name="T9" fmla="*/ 11 h 11"/>
                  <a:gd name="T10" fmla="*/ 56 w 59"/>
                  <a:gd name="T11" fmla="*/ 9 h 11"/>
                  <a:gd name="T12" fmla="*/ 59 w 59"/>
                  <a:gd name="T13" fmla="*/ 6 h 11"/>
                  <a:gd name="T14" fmla="*/ 59 w 59"/>
                  <a:gd name="T15" fmla="*/ 5 h 11"/>
                  <a:gd name="T16" fmla="*/ 58 w 59"/>
                  <a:gd name="T17" fmla="*/ 5 h 11"/>
                  <a:gd name="T18" fmla="*/ 59 w 59"/>
                  <a:gd name="T19" fmla="*/ 6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9"/>
                  <a:gd name="T31" fmla="*/ 0 h 11"/>
                  <a:gd name="T32" fmla="*/ 59 w 59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9" h="11">
                    <a:moveTo>
                      <a:pt x="59" y="6"/>
                    </a:moveTo>
                    <a:lnTo>
                      <a:pt x="58" y="5"/>
                    </a:lnTo>
                    <a:lnTo>
                      <a:pt x="1" y="0"/>
                    </a:lnTo>
                    <a:lnTo>
                      <a:pt x="0" y="6"/>
                    </a:lnTo>
                    <a:lnTo>
                      <a:pt x="57" y="11"/>
                    </a:lnTo>
                    <a:lnTo>
                      <a:pt x="56" y="9"/>
                    </a:lnTo>
                    <a:lnTo>
                      <a:pt x="59" y="6"/>
                    </a:lnTo>
                    <a:lnTo>
                      <a:pt x="59" y="5"/>
                    </a:lnTo>
                    <a:lnTo>
                      <a:pt x="58" y="5"/>
                    </a:lnTo>
                    <a:lnTo>
                      <a:pt x="59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0" name="Freeform 273"/>
              <p:cNvSpPr>
                <a:spLocks/>
              </p:cNvSpPr>
              <p:nvPr/>
            </p:nvSpPr>
            <p:spPr bwMode="auto">
              <a:xfrm>
                <a:off x="2566" y="2242"/>
                <a:ext cx="25" cy="41"/>
              </a:xfrm>
              <a:custGeom>
                <a:avLst/>
                <a:gdLst>
                  <a:gd name="T0" fmla="*/ 49 w 50"/>
                  <a:gd name="T1" fmla="*/ 82 h 82"/>
                  <a:gd name="T2" fmla="*/ 49 w 50"/>
                  <a:gd name="T3" fmla="*/ 82 h 82"/>
                  <a:gd name="T4" fmla="*/ 50 w 50"/>
                  <a:gd name="T5" fmla="*/ 75 h 82"/>
                  <a:gd name="T6" fmla="*/ 50 w 50"/>
                  <a:gd name="T7" fmla="*/ 67 h 82"/>
                  <a:gd name="T8" fmla="*/ 49 w 50"/>
                  <a:gd name="T9" fmla="*/ 60 h 82"/>
                  <a:gd name="T10" fmla="*/ 47 w 50"/>
                  <a:gd name="T11" fmla="*/ 53 h 82"/>
                  <a:gd name="T12" fmla="*/ 43 w 50"/>
                  <a:gd name="T13" fmla="*/ 46 h 82"/>
                  <a:gd name="T14" fmla="*/ 40 w 50"/>
                  <a:gd name="T15" fmla="*/ 39 h 82"/>
                  <a:gd name="T16" fmla="*/ 35 w 50"/>
                  <a:gd name="T17" fmla="*/ 32 h 82"/>
                  <a:gd name="T18" fmla="*/ 31 w 50"/>
                  <a:gd name="T19" fmla="*/ 26 h 82"/>
                  <a:gd name="T20" fmla="*/ 26 w 50"/>
                  <a:gd name="T21" fmla="*/ 21 h 82"/>
                  <a:gd name="T22" fmla="*/ 20 w 50"/>
                  <a:gd name="T23" fmla="*/ 15 h 82"/>
                  <a:gd name="T24" fmla="*/ 17 w 50"/>
                  <a:gd name="T25" fmla="*/ 10 h 82"/>
                  <a:gd name="T26" fmla="*/ 12 w 50"/>
                  <a:gd name="T27" fmla="*/ 7 h 82"/>
                  <a:gd name="T28" fmla="*/ 9 w 50"/>
                  <a:gd name="T29" fmla="*/ 3 h 82"/>
                  <a:gd name="T30" fmla="*/ 6 w 50"/>
                  <a:gd name="T31" fmla="*/ 1 h 82"/>
                  <a:gd name="T32" fmla="*/ 4 w 50"/>
                  <a:gd name="T33" fmla="*/ 0 h 82"/>
                  <a:gd name="T34" fmla="*/ 3 w 50"/>
                  <a:gd name="T35" fmla="*/ 0 h 82"/>
                  <a:gd name="T36" fmla="*/ 0 w 50"/>
                  <a:gd name="T37" fmla="*/ 3 h 82"/>
                  <a:gd name="T38" fmla="*/ 0 w 50"/>
                  <a:gd name="T39" fmla="*/ 5 h 82"/>
                  <a:gd name="T40" fmla="*/ 2 w 50"/>
                  <a:gd name="T41" fmla="*/ 6 h 82"/>
                  <a:gd name="T42" fmla="*/ 4 w 50"/>
                  <a:gd name="T43" fmla="*/ 8 h 82"/>
                  <a:gd name="T44" fmla="*/ 8 w 50"/>
                  <a:gd name="T45" fmla="*/ 12 h 82"/>
                  <a:gd name="T46" fmla="*/ 12 w 50"/>
                  <a:gd name="T47" fmla="*/ 15 h 82"/>
                  <a:gd name="T48" fmla="*/ 16 w 50"/>
                  <a:gd name="T49" fmla="*/ 20 h 82"/>
                  <a:gd name="T50" fmla="*/ 21 w 50"/>
                  <a:gd name="T51" fmla="*/ 25 h 82"/>
                  <a:gd name="T52" fmla="*/ 26 w 50"/>
                  <a:gd name="T53" fmla="*/ 30 h 82"/>
                  <a:gd name="T54" fmla="*/ 30 w 50"/>
                  <a:gd name="T55" fmla="*/ 36 h 82"/>
                  <a:gd name="T56" fmla="*/ 34 w 50"/>
                  <a:gd name="T57" fmla="*/ 43 h 82"/>
                  <a:gd name="T58" fmla="*/ 39 w 50"/>
                  <a:gd name="T59" fmla="*/ 48 h 82"/>
                  <a:gd name="T60" fmla="*/ 41 w 50"/>
                  <a:gd name="T61" fmla="*/ 55 h 82"/>
                  <a:gd name="T62" fmla="*/ 43 w 50"/>
                  <a:gd name="T63" fmla="*/ 62 h 82"/>
                  <a:gd name="T64" fmla="*/ 45 w 50"/>
                  <a:gd name="T65" fmla="*/ 68 h 82"/>
                  <a:gd name="T66" fmla="*/ 45 w 50"/>
                  <a:gd name="T67" fmla="*/ 74 h 82"/>
                  <a:gd name="T68" fmla="*/ 43 w 50"/>
                  <a:gd name="T69" fmla="*/ 79 h 82"/>
                  <a:gd name="T70" fmla="*/ 43 w 50"/>
                  <a:gd name="T71" fmla="*/ 79 h 82"/>
                  <a:gd name="T72" fmla="*/ 49 w 50"/>
                  <a:gd name="T73" fmla="*/ 82 h 8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0"/>
                  <a:gd name="T112" fmla="*/ 0 h 82"/>
                  <a:gd name="T113" fmla="*/ 50 w 50"/>
                  <a:gd name="T114" fmla="*/ 82 h 8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0" h="82">
                    <a:moveTo>
                      <a:pt x="49" y="82"/>
                    </a:moveTo>
                    <a:lnTo>
                      <a:pt x="49" y="82"/>
                    </a:lnTo>
                    <a:lnTo>
                      <a:pt x="50" y="75"/>
                    </a:lnTo>
                    <a:lnTo>
                      <a:pt x="50" y="67"/>
                    </a:lnTo>
                    <a:lnTo>
                      <a:pt x="49" y="60"/>
                    </a:lnTo>
                    <a:lnTo>
                      <a:pt x="47" y="53"/>
                    </a:lnTo>
                    <a:lnTo>
                      <a:pt x="43" y="46"/>
                    </a:lnTo>
                    <a:lnTo>
                      <a:pt x="40" y="39"/>
                    </a:lnTo>
                    <a:lnTo>
                      <a:pt x="35" y="32"/>
                    </a:lnTo>
                    <a:lnTo>
                      <a:pt x="31" y="26"/>
                    </a:lnTo>
                    <a:lnTo>
                      <a:pt x="26" y="21"/>
                    </a:lnTo>
                    <a:lnTo>
                      <a:pt x="20" y="15"/>
                    </a:lnTo>
                    <a:lnTo>
                      <a:pt x="17" y="10"/>
                    </a:lnTo>
                    <a:lnTo>
                      <a:pt x="12" y="7"/>
                    </a:lnTo>
                    <a:lnTo>
                      <a:pt x="9" y="3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4" y="8"/>
                    </a:lnTo>
                    <a:lnTo>
                      <a:pt x="8" y="12"/>
                    </a:lnTo>
                    <a:lnTo>
                      <a:pt x="12" y="15"/>
                    </a:lnTo>
                    <a:lnTo>
                      <a:pt x="16" y="20"/>
                    </a:lnTo>
                    <a:lnTo>
                      <a:pt x="21" y="25"/>
                    </a:lnTo>
                    <a:lnTo>
                      <a:pt x="26" y="30"/>
                    </a:lnTo>
                    <a:lnTo>
                      <a:pt x="30" y="36"/>
                    </a:lnTo>
                    <a:lnTo>
                      <a:pt x="34" y="43"/>
                    </a:lnTo>
                    <a:lnTo>
                      <a:pt x="39" y="48"/>
                    </a:lnTo>
                    <a:lnTo>
                      <a:pt x="41" y="55"/>
                    </a:lnTo>
                    <a:lnTo>
                      <a:pt x="43" y="62"/>
                    </a:lnTo>
                    <a:lnTo>
                      <a:pt x="45" y="68"/>
                    </a:lnTo>
                    <a:lnTo>
                      <a:pt x="45" y="74"/>
                    </a:lnTo>
                    <a:lnTo>
                      <a:pt x="43" y="79"/>
                    </a:lnTo>
                    <a:lnTo>
                      <a:pt x="49" y="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1" name="Freeform 274"/>
              <p:cNvSpPr>
                <a:spLocks/>
              </p:cNvSpPr>
              <p:nvPr/>
            </p:nvSpPr>
            <p:spPr bwMode="auto">
              <a:xfrm>
                <a:off x="2575" y="2282"/>
                <a:ext cx="16" cy="16"/>
              </a:xfrm>
              <a:custGeom>
                <a:avLst/>
                <a:gdLst>
                  <a:gd name="T0" fmla="*/ 0 w 31"/>
                  <a:gd name="T1" fmla="*/ 30 h 33"/>
                  <a:gd name="T2" fmla="*/ 1 w 31"/>
                  <a:gd name="T3" fmla="*/ 32 h 33"/>
                  <a:gd name="T4" fmla="*/ 2 w 31"/>
                  <a:gd name="T5" fmla="*/ 33 h 33"/>
                  <a:gd name="T6" fmla="*/ 5 w 31"/>
                  <a:gd name="T7" fmla="*/ 33 h 33"/>
                  <a:gd name="T8" fmla="*/ 8 w 31"/>
                  <a:gd name="T9" fmla="*/ 33 h 33"/>
                  <a:gd name="T10" fmla="*/ 13 w 31"/>
                  <a:gd name="T11" fmla="*/ 30 h 33"/>
                  <a:gd name="T12" fmla="*/ 17 w 31"/>
                  <a:gd name="T13" fmla="*/ 28 h 33"/>
                  <a:gd name="T14" fmla="*/ 22 w 31"/>
                  <a:gd name="T15" fmla="*/ 22 h 33"/>
                  <a:gd name="T16" fmla="*/ 27 w 31"/>
                  <a:gd name="T17" fmla="*/ 14 h 33"/>
                  <a:gd name="T18" fmla="*/ 31 w 31"/>
                  <a:gd name="T19" fmla="*/ 3 h 33"/>
                  <a:gd name="T20" fmla="*/ 25 w 31"/>
                  <a:gd name="T21" fmla="*/ 0 h 33"/>
                  <a:gd name="T22" fmla="*/ 21 w 31"/>
                  <a:gd name="T23" fmla="*/ 12 h 33"/>
                  <a:gd name="T24" fmla="*/ 16 w 31"/>
                  <a:gd name="T25" fmla="*/ 19 h 33"/>
                  <a:gd name="T26" fmla="*/ 13 w 31"/>
                  <a:gd name="T27" fmla="*/ 24 h 33"/>
                  <a:gd name="T28" fmla="*/ 9 w 31"/>
                  <a:gd name="T29" fmla="*/ 26 h 33"/>
                  <a:gd name="T30" fmla="*/ 7 w 31"/>
                  <a:gd name="T31" fmla="*/ 26 h 33"/>
                  <a:gd name="T32" fmla="*/ 5 w 31"/>
                  <a:gd name="T33" fmla="*/ 26 h 33"/>
                  <a:gd name="T34" fmla="*/ 3 w 31"/>
                  <a:gd name="T35" fmla="*/ 26 h 33"/>
                  <a:gd name="T36" fmla="*/ 5 w 31"/>
                  <a:gd name="T37" fmla="*/ 26 h 33"/>
                  <a:gd name="T38" fmla="*/ 6 w 31"/>
                  <a:gd name="T39" fmla="*/ 27 h 33"/>
                  <a:gd name="T40" fmla="*/ 0 w 31"/>
                  <a:gd name="T41" fmla="*/ 30 h 33"/>
                  <a:gd name="T42" fmla="*/ 0 w 31"/>
                  <a:gd name="T43" fmla="*/ 30 h 33"/>
                  <a:gd name="T44" fmla="*/ 1 w 31"/>
                  <a:gd name="T45" fmla="*/ 32 h 33"/>
                  <a:gd name="T46" fmla="*/ 0 w 31"/>
                  <a:gd name="T47" fmla="*/ 30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1"/>
                  <a:gd name="T73" fmla="*/ 0 h 33"/>
                  <a:gd name="T74" fmla="*/ 31 w 31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1" h="33">
                    <a:moveTo>
                      <a:pt x="0" y="30"/>
                    </a:moveTo>
                    <a:lnTo>
                      <a:pt x="1" y="32"/>
                    </a:lnTo>
                    <a:lnTo>
                      <a:pt x="2" y="33"/>
                    </a:lnTo>
                    <a:lnTo>
                      <a:pt x="5" y="33"/>
                    </a:lnTo>
                    <a:lnTo>
                      <a:pt x="8" y="33"/>
                    </a:lnTo>
                    <a:lnTo>
                      <a:pt x="13" y="30"/>
                    </a:lnTo>
                    <a:lnTo>
                      <a:pt x="17" y="28"/>
                    </a:lnTo>
                    <a:lnTo>
                      <a:pt x="22" y="22"/>
                    </a:lnTo>
                    <a:lnTo>
                      <a:pt x="27" y="14"/>
                    </a:lnTo>
                    <a:lnTo>
                      <a:pt x="31" y="3"/>
                    </a:lnTo>
                    <a:lnTo>
                      <a:pt x="25" y="0"/>
                    </a:lnTo>
                    <a:lnTo>
                      <a:pt x="21" y="12"/>
                    </a:lnTo>
                    <a:lnTo>
                      <a:pt x="16" y="19"/>
                    </a:lnTo>
                    <a:lnTo>
                      <a:pt x="13" y="24"/>
                    </a:lnTo>
                    <a:lnTo>
                      <a:pt x="9" y="26"/>
                    </a:lnTo>
                    <a:lnTo>
                      <a:pt x="7" y="26"/>
                    </a:lnTo>
                    <a:lnTo>
                      <a:pt x="5" y="26"/>
                    </a:lnTo>
                    <a:lnTo>
                      <a:pt x="3" y="26"/>
                    </a:lnTo>
                    <a:lnTo>
                      <a:pt x="5" y="26"/>
                    </a:lnTo>
                    <a:lnTo>
                      <a:pt x="6" y="27"/>
                    </a:lnTo>
                    <a:lnTo>
                      <a:pt x="0" y="30"/>
                    </a:lnTo>
                    <a:lnTo>
                      <a:pt x="1" y="32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2" name="Freeform 275"/>
              <p:cNvSpPr>
                <a:spLocks/>
              </p:cNvSpPr>
              <p:nvPr/>
            </p:nvSpPr>
            <p:spPr bwMode="auto">
              <a:xfrm>
                <a:off x="2553" y="2268"/>
                <a:ext cx="25" cy="29"/>
              </a:xfrm>
              <a:custGeom>
                <a:avLst/>
                <a:gdLst>
                  <a:gd name="T0" fmla="*/ 14 w 50"/>
                  <a:gd name="T1" fmla="*/ 7 h 56"/>
                  <a:gd name="T2" fmla="*/ 9 w 50"/>
                  <a:gd name="T3" fmla="*/ 11 h 56"/>
                  <a:gd name="T4" fmla="*/ 44 w 50"/>
                  <a:gd name="T5" fmla="*/ 56 h 56"/>
                  <a:gd name="T6" fmla="*/ 50 w 50"/>
                  <a:gd name="T7" fmla="*/ 53 h 56"/>
                  <a:gd name="T8" fmla="*/ 15 w 50"/>
                  <a:gd name="T9" fmla="*/ 8 h 56"/>
                  <a:gd name="T10" fmla="*/ 11 w 50"/>
                  <a:gd name="T11" fmla="*/ 13 h 56"/>
                  <a:gd name="T12" fmla="*/ 14 w 50"/>
                  <a:gd name="T13" fmla="*/ 7 h 56"/>
                  <a:gd name="T14" fmla="*/ 0 w 50"/>
                  <a:gd name="T15" fmla="*/ 0 h 56"/>
                  <a:gd name="T16" fmla="*/ 9 w 50"/>
                  <a:gd name="T17" fmla="*/ 11 h 56"/>
                  <a:gd name="T18" fmla="*/ 14 w 50"/>
                  <a:gd name="T19" fmla="*/ 7 h 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0"/>
                  <a:gd name="T31" fmla="*/ 0 h 56"/>
                  <a:gd name="T32" fmla="*/ 50 w 50"/>
                  <a:gd name="T33" fmla="*/ 56 h 5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0" h="56">
                    <a:moveTo>
                      <a:pt x="14" y="7"/>
                    </a:moveTo>
                    <a:lnTo>
                      <a:pt x="9" y="11"/>
                    </a:lnTo>
                    <a:lnTo>
                      <a:pt x="44" y="56"/>
                    </a:lnTo>
                    <a:lnTo>
                      <a:pt x="50" y="53"/>
                    </a:lnTo>
                    <a:lnTo>
                      <a:pt x="15" y="8"/>
                    </a:lnTo>
                    <a:lnTo>
                      <a:pt x="11" y="13"/>
                    </a:lnTo>
                    <a:lnTo>
                      <a:pt x="14" y="7"/>
                    </a:lnTo>
                    <a:lnTo>
                      <a:pt x="0" y="0"/>
                    </a:lnTo>
                    <a:lnTo>
                      <a:pt x="9" y="11"/>
                    </a:lnTo>
                    <a:lnTo>
                      <a:pt x="14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3" name="Freeform 276"/>
              <p:cNvSpPr>
                <a:spLocks/>
              </p:cNvSpPr>
              <p:nvPr/>
            </p:nvSpPr>
            <p:spPr bwMode="auto">
              <a:xfrm>
                <a:off x="2558" y="2272"/>
                <a:ext cx="16" cy="28"/>
              </a:xfrm>
              <a:custGeom>
                <a:avLst/>
                <a:gdLst>
                  <a:gd name="T0" fmla="*/ 31 w 31"/>
                  <a:gd name="T1" fmla="*/ 55 h 55"/>
                  <a:gd name="T2" fmla="*/ 31 w 31"/>
                  <a:gd name="T3" fmla="*/ 55 h 55"/>
                  <a:gd name="T4" fmla="*/ 31 w 31"/>
                  <a:gd name="T5" fmla="*/ 43 h 55"/>
                  <a:gd name="T6" fmla="*/ 28 w 31"/>
                  <a:gd name="T7" fmla="*/ 31 h 55"/>
                  <a:gd name="T8" fmla="*/ 24 w 31"/>
                  <a:gd name="T9" fmla="*/ 22 h 55"/>
                  <a:gd name="T10" fmla="*/ 18 w 31"/>
                  <a:gd name="T11" fmla="*/ 14 h 55"/>
                  <a:gd name="T12" fmla="*/ 13 w 31"/>
                  <a:gd name="T13" fmla="*/ 8 h 55"/>
                  <a:gd name="T14" fmla="*/ 8 w 31"/>
                  <a:gd name="T15" fmla="*/ 3 h 55"/>
                  <a:gd name="T16" fmla="*/ 4 w 31"/>
                  <a:gd name="T17" fmla="*/ 1 h 55"/>
                  <a:gd name="T18" fmla="*/ 3 w 31"/>
                  <a:gd name="T19" fmla="*/ 0 h 55"/>
                  <a:gd name="T20" fmla="*/ 0 w 31"/>
                  <a:gd name="T21" fmla="*/ 6 h 55"/>
                  <a:gd name="T22" fmla="*/ 1 w 31"/>
                  <a:gd name="T23" fmla="*/ 7 h 55"/>
                  <a:gd name="T24" fmla="*/ 4 w 31"/>
                  <a:gd name="T25" fmla="*/ 8 h 55"/>
                  <a:gd name="T26" fmla="*/ 9 w 31"/>
                  <a:gd name="T27" fmla="*/ 13 h 55"/>
                  <a:gd name="T28" fmla="*/ 13 w 31"/>
                  <a:gd name="T29" fmla="*/ 17 h 55"/>
                  <a:gd name="T30" fmla="*/ 19 w 31"/>
                  <a:gd name="T31" fmla="*/ 25 h 55"/>
                  <a:gd name="T32" fmla="*/ 23 w 31"/>
                  <a:gd name="T33" fmla="*/ 33 h 55"/>
                  <a:gd name="T34" fmla="*/ 25 w 31"/>
                  <a:gd name="T35" fmla="*/ 43 h 55"/>
                  <a:gd name="T36" fmla="*/ 25 w 31"/>
                  <a:gd name="T37" fmla="*/ 54 h 55"/>
                  <a:gd name="T38" fmla="*/ 25 w 31"/>
                  <a:gd name="T39" fmla="*/ 54 h 55"/>
                  <a:gd name="T40" fmla="*/ 31 w 31"/>
                  <a:gd name="T41" fmla="*/ 55 h 5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1"/>
                  <a:gd name="T64" fmla="*/ 0 h 55"/>
                  <a:gd name="T65" fmla="*/ 31 w 31"/>
                  <a:gd name="T66" fmla="*/ 55 h 5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1" h="55">
                    <a:moveTo>
                      <a:pt x="31" y="55"/>
                    </a:moveTo>
                    <a:lnTo>
                      <a:pt x="31" y="55"/>
                    </a:lnTo>
                    <a:lnTo>
                      <a:pt x="31" y="43"/>
                    </a:lnTo>
                    <a:lnTo>
                      <a:pt x="28" y="31"/>
                    </a:lnTo>
                    <a:lnTo>
                      <a:pt x="24" y="22"/>
                    </a:lnTo>
                    <a:lnTo>
                      <a:pt x="18" y="14"/>
                    </a:lnTo>
                    <a:lnTo>
                      <a:pt x="13" y="8"/>
                    </a:lnTo>
                    <a:lnTo>
                      <a:pt x="8" y="3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4" y="8"/>
                    </a:lnTo>
                    <a:lnTo>
                      <a:pt x="9" y="13"/>
                    </a:lnTo>
                    <a:lnTo>
                      <a:pt x="13" y="17"/>
                    </a:lnTo>
                    <a:lnTo>
                      <a:pt x="19" y="25"/>
                    </a:lnTo>
                    <a:lnTo>
                      <a:pt x="23" y="33"/>
                    </a:lnTo>
                    <a:lnTo>
                      <a:pt x="25" y="43"/>
                    </a:lnTo>
                    <a:lnTo>
                      <a:pt x="25" y="54"/>
                    </a:lnTo>
                    <a:lnTo>
                      <a:pt x="31" y="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4" name="Freeform 277"/>
              <p:cNvSpPr>
                <a:spLocks/>
              </p:cNvSpPr>
              <p:nvPr/>
            </p:nvSpPr>
            <p:spPr bwMode="auto">
              <a:xfrm>
                <a:off x="2552" y="2299"/>
                <a:ext cx="22" cy="17"/>
              </a:xfrm>
              <a:custGeom>
                <a:avLst/>
                <a:gdLst>
                  <a:gd name="T0" fmla="*/ 0 w 44"/>
                  <a:gd name="T1" fmla="*/ 32 h 35"/>
                  <a:gd name="T2" fmla="*/ 2 w 44"/>
                  <a:gd name="T3" fmla="*/ 35 h 35"/>
                  <a:gd name="T4" fmla="*/ 5 w 44"/>
                  <a:gd name="T5" fmla="*/ 35 h 35"/>
                  <a:gd name="T6" fmla="*/ 8 w 44"/>
                  <a:gd name="T7" fmla="*/ 35 h 35"/>
                  <a:gd name="T8" fmla="*/ 14 w 44"/>
                  <a:gd name="T9" fmla="*/ 33 h 35"/>
                  <a:gd name="T10" fmla="*/ 22 w 44"/>
                  <a:gd name="T11" fmla="*/ 32 h 35"/>
                  <a:gd name="T12" fmla="*/ 29 w 44"/>
                  <a:gd name="T13" fmla="*/ 28 h 35"/>
                  <a:gd name="T14" fmla="*/ 36 w 44"/>
                  <a:gd name="T15" fmla="*/ 22 h 35"/>
                  <a:gd name="T16" fmla="*/ 41 w 44"/>
                  <a:gd name="T17" fmla="*/ 13 h 35"/>
                  <a:gd name="T18" fmla="*/ 44 w 44"/>
                  <a:gd name="T19" fmla="*/ 1 h 35"/>
                  <a:gd name="T20" fmla="*/ 38 w 44"/>
                  <a:gd name="T21" fmla="*/ 0 h 35"/>
                  <a:gd name="T22" fmla="*/ 34 w 44"/>
                  <a:gd name="T23" fmla="*/ 10 h 35"/>
                  <a:gd name="T24" fmla="*/ 31 w 44"/>
                  <a:gd name="T25" fmla="*/ 18 h 35"/>
                  <a:gd name="T26" fmla="*/ 25 w 44"/>
                  <a:gd name="T27" fmla="*/ 23 h 35"/>
                  <a:gd name="T28" fmla="*/ 20 w 44"/>
                  <a:gd name="T29" fmla="*/ 25 h 35"/>
                  <a:gd name="T30" fmla="*/ 14 w 44"/>
                  <a:gd name="T31" fmla="*/ 28 h 35"/>
                  <a:gd name="T32" fmla="*/ 8 w 44"/>
                  <a:gd name="T33" fmla="*/ 28 h 35"/>
                  <a:gd name="T34" fmla="*/ 5 w 44"/>
                  <a:gd name="T35" fmla="*/ 28 h 35"/>
                  <a:gd name="T36" fmla="*/ 3 w 44"/>
                  <a:gd name="T37" fmla="*/ 28 h 35"/>
                  <a:gd name="T38" fmla="*/ 6 w 44"/>
                  <a:gd name="T39" fmla="*/ 29 h 35"/>
                  <a:gd name="T40" fmla="*/ 0 w 44"/>
                  <a:gd name="T41" fmla="*/ 32 h 35"/>
                  <a:gd name="T42" fmla="*/ 1 w 44"/>
                  <a:gd name="T43" fmla="*/ 35 h 35"/>
                  <a:gd name="T44" fmla="*/ 2 w 44"/>
                  <a:gd name="T45" fmla="*/ 35 h 35"/>
                  <a:gd name="T46" fmla="*/ 0 w 44"/>
                  <a:gd name="T47" fmla="*/ 32 h 3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4"/>
                  <a:gd name="T73" fmla="*/ 0 h 35"/>
                  <a:gd name="T74" fmla="*/ 44 w 44"/>
                  <a:gd name="T75" fmla="*/ 35 h 3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4" h="35">
                    <a:moveTo>
                      <a:pt x="0" y="32"/>
                    </a:moveTo>
                    <a:lnTo>
                      <a:pt x="2" y="35"/>
                    </a:lnTo>
                    <a:lnTo>
                      <a:pt x="5" y="35"/>
                    </a:lnTo>
                    <a:lnTo>
                      <a:pt x="8" y="35"/>
                    </a:lnTo>
                    <a:lnTo>
                      <a:pt x="14" y="33"/>
                    </a:lnTo>
                    <a:lnTo>
                      <a:pt x="22" y="32"/>
                    </a:lnTo>
                    <a:lnTo>
                      <a:pt x="29" y="28"/>
                    </a:lnTo>
                    <a:lnTo>
                      <a:pt x="36" y="22"/>
                    </a:lnTo>
                    <a:lnTo>
                      <a:pt x="41" y="13"/>
                    </a:lnTo>
                    <a:lnTo>
                      <a:pt x="44" y="1"/>
                    </a:lnTo>
                    <a:lnTo>
                      <a:pt x="38" y="0"/>
                    </a:lnTo>
                    <a:lnTo>
                      <a:pt x="34" y="10"/>
                    </a:lnTo>
                    <a:lnTo>
                      <a:pt x="31" y="18"/>
                    </a:lnTo>
                    <a:lnTo>
                      <a:pt x="25" y="23"/>
                    </a:lnTo>
                    <a:lnTo>
                      <a:pt x="20" y="25"/>
                    </a:lnTo>
                    <a:lnTo>
                      <a:pt x="14" y="28"/>
                    </a:lnTo>
                    <a:lnTo>
                      <a:pt x="8" y="28"/>
                    </a:lnTo>
                    <a:lnTo>
                      <a:pt x="5" y="28"/>
                    </a:lnTo>
                    <a:lnTo>
                      <a:pt x="3" y="28"/>
                    </a:lnTo>
                    <a:lnTo>
                      <a:pt x="6" y="29"/>
                    </a:lnTo>
                    <a:lnTo>
                      <a:pt x="0" y="32"/>
                    </a:lnTo>
                    <a:lnTo>
                      <a:pt x="1" y="35"/>
                    </a:lnTo>
                    <a:lnTo>
                      <a:pt x="2" y="35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5" name="Freeform 278"/>
              <p:cNvSpPr>
                <a:spLocks/>
              </p:cNvSpPr>
              <p:nvPr/>
            </p:nvSpPr>
            <p:spPr bwMode="auto">
              <a:xfrm>
                <a:off x="2536" y="2291"/>
                <a:ext cx="19" cy="24"/>
              </a:xfrm>
              <a:custGeom>
                <a:avLst/>
                <a:gdLst>
                  <a:gd name="T0" fmla="*/ 2 w 38"/>
                  <a:gd name="T1" fmla="*/ 7 h 48"/>
                  <a:gd name="T2" fmla="*/ 0 w 38"/>
                  <a:gd name="T3" fmla="*/ 6 h 48"/>
                  <a:gd name="T4" fmla="*/ 32 w 38"/>
                  <a:gd name="T5" fmla="*/ 48 h 48"/>
                  <a:gd name="T6" fmla="*/ 38 w 38"/>
                  <a:gd name="T7" fmla="*/ 45 h 48"/>
                  <a:gd name="T8" fmla="*/ 5 w 38"/>
                  <a:gd name="T9" fmla="*/ 2 h 48"/>
                  <a:gd name="T10" fmla="*/ 4 w 38"/>
                  <a:gd name="T11" fmla="*/ 0 h 48"/>
                  <a:gd name="T12" fmla="*/ 5 w 38"/>
                  <a:gd name="T13" fmla="*/ 2 h 48"/>
                  <a:gd name="T14" fmla="*/ 4 w 38"/>
                  <a:gd name="T15" fmla="*/ 1 h 48"/>
                  <a:gd name="T16" fmla="*/ 4 w 38"/>
                  <a:gd name="T17" fmla="*/ 0 h 48"/>
                  <a:gd name="T18" fmla="*/ 2 w 38"/>
                  <a:gd name="T19" fmla="*/ 7 h 4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8"/>
                  <a:gd name="T31" fmla="*/ 0 h 48"/>
                  <a:gd name="T32" fmla="*/ 38 w 38"/>
                  <a:gd name="T33" fmla="*/ 48 h 4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8" h="48">
                    <a:moveTo>
                      <a:pt x="2" y="7"/>
                    </a:moveTo>
                    <a:lnTo>
                      <a:pt x="0" y="6"/>
                    </a:lnTo>
                    <a:lnTo>
                      <a:pt x="32" y="48"/>
                    </a:lnTo>
                    <a:lnTo>
                      <a:pt x="38" y="45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6" name="Freeform 279"/>
              <p:cNvSpPr>
                <a:spLocks/>
              </p:cNvSpPr>
              <p:nvPr/>
            </p:nvSpPr>
            <p:spPr bwMode="auto">
              <a:xfrm>
                <a:off x="2516" y="2285"/>
                <a:ext cx="22" cy="9"/>
              </a:xfrm>
              <a:custGeom>
                <a:avLst/>
                <a:gdLst>
                  <a:gd name="T0" fmla="*/ 2 w 44"/>
                  <a:gd name="T1" fmla="*/ 4 h 19"/>
                  <a:gd name="T2" fmla="*/ 0 w 44"/>
                  <a:gd name="T3" fmla="*/ 7 h 19"/>
                  <a:gd name="T4" fmla="*/ 42 w 44"/>
                  <a:gd name="T5" fmla="*/ 19 h 19"/>
                  <a:gd name="T6" fmla="*/ 44 w 44"/>
                  <a:gd name="T7" fmla="*/ 12 h 19"/>
                  <a:gd name="T8" fmla="*/ 3 w 44"/>
                  <a:gd name="T9" fmla="*/ 0 h 19"/>
                  <a:gd name="T10" fmla="*/ 2 w 44"/>
                  <a:gd name="T11" fmla="*/ 4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4"/>
                  <a:gd name="T19" fmla="*/ 0 h 19"/>
                  <a:gd name="T20" fmla="*/ 44 w 44"/>
                  <a:gd name="T21" fmla="*/ 19 h 1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4" h="19">
                    <a:moveTo>
                      <a:pt x="2" y="4"/>
                    </a:moveTo>
                    <a:lnTo>
                      <a:pt x="0" y="7"/>
                    </a:lnTo>
                    <a:lnTo>
                      <a:pt x="42" y="19"/>
                    </a:lnTo>
                    <a:lnTo>
                      <a:pt x="44" y="12"/>
                    </a:lnTo>
                    <a:lnTo>
                      <a:pt x="3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7" name="Freeform 280"/>
              <p:cNvSpPr>
                <a:spLocks/>
              </p:cNvSpPr>
              <p:nvPr/>
            </p:nvSpPr>
            <p:spPr bwMode="auto">
              <a:xfrm>
                <a:off x="2528" y="2262"/>
                <a:ext cx="41" cy="21"/>
              </a:xfrm>
              <a:custGeom>
                <a:avLst/>
                <a:gdLst>
                  <a:gd name="T0" fmla="*/ 0 w 81"/>
                  <a:gd name="T1" fmla="*/ 4 h 42"/>
                  <a:gd name="T2" fmla="*/ 1 w 81"/>
                  <a:gd name="T3" fmla="*/ 3 h 42"/>
                  <a:gd name="T4" fmla="*/ 4 w 81"/>
                  <a:gd name="T5" fmla="*/ 1 h 42"/>
                  <a:gd name="T6" fmla="*/ 9 w 81"/>
                  <a:gd name="T7" fmla="*/ 0 h 42"/>
                  <a:gd name="T8" fmla="*/ 16 w 81"/>
                  <a:gd name="T9" fmla="*/ 0 h 42"/>
                  <a:gd name="T10" fmla="*/ 23 w 81"/>
                  <a:gd name="T11" fmla="*/ 1 h 42"/>
                  <a:gd name="T12" fmla="*/ 32 w 81"/>
                  <a:gd name="T13" fmla="*/ 4 h 42"/>
                  <a:gd name="T14" fmla="*/ 42 w 81"/>
                  <a:gd name="T15" fmla="*/ 10 h 42"/>
                  <a:gd name="T16" fmla="*/ 54 w 81"/>
                  <a:gd name="T17" fmla="*/ 19 h 42"/>
                  <a:gd name="T18" fmla="*/ 63 w 81"/>
                  <a:gd name="T19" fmla="*/ 27 h 42"/>
                  <a:gd name="T20" fmla="*/ 71 w 81"/>
                  <a:gd name="T21" fmla="*/ 34 h 42"/>
                  <a:gd name="T22" fmla="*/ 76 w 81"/>
                  <a:gd name="T23" fmla="*/ 37 h 42"/>
                  <a:gd name="T24" fmla="*/ 79 w 81"/>
                  <a:gd name="T25" fmla="*/ 39 h 42"/>
                  <a:gd name="T26" fmla="*/ 80 w 81"/>
                  <a:gd name="T27" fmla="*/ 41 h 42"/>
                  <a:gd name="T28" fmla="*/ 81 w 81"/>
                  <a:gd name="T29" fmla="*/ 42 h 42"/>
                  <a:gd name="T30" fmla="*/ 81 w 81"/>
                  <a:gd name="T31" fmla="*/ 41 h 42"/>
                  <a:gd name="T32" fmla="*/ 81 w 81"/>
                  <a:gd name="T33" fmla="*/ 41 h 42"/>
                  <a:gd name="T34" fmla="*/ 0 w 81"/>
                  <a:gd name="T35" fmla="*/ 4 h 4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1"/>
                  <a:gd name="T55" fmla="*/ 0 h 42"/>
                  <a:gd name="T56" fmla="*/ 81 w 81"/>
                  <a:gd name="T57" fmla="*/ 42 h 4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1" h="42">
                    <a:moveTo>
                      <a:pt x="0" y="4"/>
                    </a:moveTo>
                    <a:lnTo>
                      <a:pt x="1" y="3"/>
                    </a:lnTo>
                    <a:lnTo>
                      <a:pt x="4" y="1"/>
                    </a:lnTo>
                    <a:lnTo>
                      <a:pt x="9" y="0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32" y="4"/>
                    </a:lnTo>
                    <a:lnTo>
                      <a:pt x="42" y="10"/>
                    </a:lnTo>
                    <a:lnTo>
                      <a:pt x="54" y="19"/>
                    </a:lnTo>
                    <a:lnTo>
                      <a:pt x="63" y="27"/>
                    </a:lnTo>
                    <a:lnTo>
                      <a:pt x="71" y="34"/>
                    </a:lnTo>
                    <a:lnTo>
                      <a:pt x="76" y="37"/>
                    </a:lnTo>
                    <a:lnTo>
                      <a:pt x="79" y="39"/>
                    </a:lnTo>
                    <a:lnTo>
                      <a:pt x="80" y="41"/>
                    </a:lnTo>
                    <a:lnTo>
                      <a:pt x="81" y="42"/>
                    </a:lnTo>
                    <a:lnTo>
                      <a:pt x="81" y="4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BF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8" name="Freeform 281"/>
              <p:cNvSpPr>
                <a:spLocks/>
              </p:cNvSpPr>
              <p:nvPr/>
            </p:nvSpPr>
            <p:spPr bwMode="auto">
              <a:xfrm>
                <a:off x="2527" y="2260"/>
                <a:ext cx="29" cy="13"/>
              </a:xfrm>
              <a:custGeom>
                <a:avLst/>
                <a:gdLst>
                  <a:gd name="T0" fmla="*/ 58 w 58"/>
                  <a:gd name="T1" fmla="*/ 19 h 24"/>
                  <a:gd name="T2" fmla="*/ 58 w 58"/>
                  <a:gd name="T3" fmla="*/ 19 h 24"/>
                  <a:gd name="T4" fmla="*/ 46 w 58"/>
                  <a:gd name="T5" fmla="*/ 10 h 24"/>
                  <a:gd name="T6" fmla="*/ 36 w 58"/>
                  <a:gd name="T7" fmla="*/ 4 h 24"/>
                  <a:gd name="T8" fmla="*/ 26 w 58"/>
                  <a:gd name="T9" fmla="*/ 1 h 24"/>
                  <a:gd name="T10" fmla="*/ 18 w 58"/>
                  <a:gd name="T11" fmla="*/ 0 h 24"/>
                  <a:gd name="T12" fmla="*/ 11 w 58"/>
                  <a:gd name="T13" fmla="*/ 1 h 24"/>
                  <a:gd name="T14" fmla="*/ 5 w 58"/>
                  <a:gd name="T15" fmla="*/ 1 h 24"/>
                  <a:gd name="T16" fmla="*/ 2 w 58"/>
                  <a:gd name="T17" fmla="*/ 3 h 24"/>
                  <a:gd name="T18" fmla="*/ 0 w 58"/>
                  <a:gd name="T19" fmla="*/ 3 h 24"/>
                  <a:gd name="T20" fmla="*/ 3 w 58"/>
                  <a:gd name="T21" fmla="*/ 9 h 24"/>
                  <a:gd name="T22" fmla="*/ 4 w 58"/>
                  <a:gd name="T23" fmla="*/ 9 h 24"/>
                  <a:gd name="T24" fmla="*/ 6 w 58"/>
                  <a:gd name="T25" fmla="*/ 8 h 24"/>
                  <a:gd name="T26" fmla="*/ 11 w 58"/>
                  <a:gd name="T27" fmla="*/ 7 h 24"/>
                  <a:gd name="T28" fmla="*/ 18 w 58"/>
                  <a:gd name="T29" fmla="*/ 7 h 24"/>
                  <a:gd name="T30" fmla="*/ 25 w 58"/>
                  <a:gd name="T31" fmla="*/ 8 h 24"/>
                  <a:gd name="T32" fmla="*/ 33 w 58"/>
                  <a:gd name="T33" fmla="*/ 10 h 24"/>
                  <a:gd name="T34" fmla="*/ 43 w 58"/>
                  <a:gd name="T35" fmla="*/ 15 h 24"/>
                  <a:gd name="T36" fmla="*/ 53 w 58"/>
                  <a:gd name="T37" fmla="*/ 24 h 24"/>
                  <a:gd name="T38" fmla="*/ 53 w 58"/>
                  <a:gd name="T39" fmla="*/ 24 h 24"/>
                  <a:gd name="T40" fmla="*/ 58 w 58"/>
                  <a:gd name="T41" fmla="*/ 19 h 2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8"/>
                  <a:gd name="T64" fmla="*/ 0 h 24"/>
                  <a:gd name="T65" fmla="*/ 58 w 58"/>
                  <a:gd name="T66" fmla="*/ 24 h 2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8" h="24">
                    <a:moveTo>
                      <a:pt x="58" y="19"/>
                    </a:moveTo>
                    <a:lnTo>
                      <a:pt x="58" y="19"/>
                    </a:lnTo>
                    <a:lnTo>
                      <a:pt x="46" y="10"/>
                    </a:lnTo>
                    <a:lnTo>
                      <a:pt x="36" y="4"/>
                    </a:lnTo>
                    <a:lnTo>
                      <a:pt x="26" y="1"/>
                    </a:lnTo>
                    <a:lnTo>
                      <a:pt x="18" y="0"/>
                    </a:lnTo>
                    <a:lnTo>
                      <a:pt x="11" y="1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8"/>
                    </a:lnTo>
                    <a:lnTo>
                      <a:pt x="11" y="7"/>
                    </a:lnTo>
                    <a:lnTo>
                      <a:pt x="18" y="7"/>
                    </a:lnTo>
                    <a:lnTo>
                      <a:pt x="25" y="8"/>
                    </a:lnTo>
                    <a:lnTo>
                      <a:pt x="33" y="10"/>
                    </a:lnTo>
                    <a:lnTo>
                      <a:pt x="43" y="15"/>
                    </a:lnTo>
                    <a:lnTo>
                      <a:pt x="53" y="24"/>
                    </a:lnTo>
                    <a:lnTo>
                      <a:pt x="58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9" name="Freeform 282"/>
              <p:cNvSpPr>
                <a:spLocks/>
              </p:cNvSpPr>
              <p:nvPr/>
            </p:nvSpPr>
            <p:spPr bwMode="auto">
              <a:xfrm>
                <a:off x="2554" y="2270"/>
                <a:ext cx="16" cy="14"/>
              </a:xfrm>
              <a:custGeom>
                <a:avLst/>
                <a:gdLst>
                  <a:gd name="T0" fmla="*/ 27 w 34"/>
                  <a:gd name="T1" fmla="*/ 26 h 28"/>
                  <a:gd name="T2" fmla="*/ 28 w 34"/>
                  <a:gd name="T3" fmla="*/ 22 h 28"/>
                  <a:gd name="T4" fmla="*/ 30 w 34"/>
                  <a:gd name="T5" fmla="*/ 22 h 28"/>
                  <a:gd name="T6" fmla="*/ 31 w 34"/>
                  <a:gd name="T7" fmla="*/ 22 h 28"/>
                  <a:gd name="T8" fmla="*/ 29 w 34"/>
                  <a:gd name="T9" fmla="*/ 21 h 28"/>
                  <a:gd name="T10" fmla="*/ 26 w 34"/>
                  <a:gd name="T11" fmla="*/ 19 h 28"/>
                  <a:gd name="T12" fmla="*/ 22 w 34"/>
                  <a:gd name="T13" fmla="*/ 15 h 28"/>
                  <a:gd name="T14" fmla="*/ 14 w 34"/>
                  <a:gd name="T15" fmla="*/ 8 h 28"/>
                  <a:gd name="T16" fmla="*/ 5 w 34"/>
                  <a:gd name="T17" fmla="*/ 0 h 28"/>
                  <a:gd name="T18" fmla="*/ 0 w 34"/>
                  <a:gd name="T19" fmla="*/ 5 h 28"/>
                  <a:gd name="T20" fmla="*/ 10 w 34"/>
                  <a:gd name="T21" fmla="*/ 13 h 28"/>
                  <a:gd name="T22" fmla="*/ 18 w 34"/>
                  <a:gd name="T23" fmla="*/ 20 h 28"/>
                  <a:gd name="T24" fmla="*/ 22 w 34"/>
                  <a:gd name="T25" fmla="*/ 23 h 28"/>
                  <a:gd name="T26" fmla="*/ 26 w 34"/>
                  <a:gd name="T27" fmla="*/ 27 h 28"/>
                  <a:gd name="T28" fmla="*/ 28 w 34"/>
                  <a:gd name="T29" fmla="*/ 28 h 28"/>
                  <a:gd name="T30" fmla="*/ 30 w 34"/>
                  <a:gd name="T31" fmla="*/ 28 h 28"/>
                  <a:gd name="T32" fmla="*/ 33 w 34"/>
                  <a:gd name="T33" fmla="*/ 27 h 28"/>
                  <a:gd name="T34" fmla="*/ 34 w 34"/>
                  <a:gd name="T35" fmla="*/ 23 h 28"/>
                  <a:gd name="T36" fmla="*/ 27 w 34"/>
                  <a:gd name="T37" fmla="*/ 26 h 2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28"/>
                  <a:gd name="T59" fmla="*/ 34 w 34"/>
                  <a:gd name="T60" fmla="*/ 28 h 2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28">
                    <a:moveTo>
                      <a:pt x="27" y="26"/>
                    </a:moveTo>
                    <a:lnTo>
                      <a:pt x="28" y="22"/>
                    </a:lnTo>
                    <a:lnTo>
                      <a:pt x="30" y="22"/>
                    </a:lnTo>
                    <a:lnTo>
                      <a:pt x="31" y="22"/>
                    </a:lnTo>
                    <a:lnTo>
                      <a:pt x="29" y="21"/>
                    </a:lnTo>
                    <a:lnTo>
                      <a:pt x="26" y="19"/>
                    </a:lnTo>
                    <a:lnTo>
                      <a:pt x="22" y="15"/>
                    </a:lnTo>
                    <a:lnTo>
                      <a:pt x="14" y="8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10" y="13"/>
                    </a:lnTo>
                    <a:lnTo>
                      <a:pt x="18" y="20"/>
                    </a:lnTo>
                    <a:lnTo>
                      <a:pt x="22" y="23"/>
                    </a:lnTo>
                    <a:lnTo>
                      <a:pt x="26" y="27"/>
                    </a:lnTo>
                    <a:lnTo>
                      <a:pt x="28" y="28"/>
                    </a:lnTo>
                    <a:lnTo>
                      <a:pt x="30" y="28"/>
                    </a:lnTo>
                    <a:lnTo>
                      <a:pt x="33" y="27"/>
                    </a:lnTo>
                    <a:lnTo>
                      <a:pt x="34" y="23"/>
                    </a:lnTo>
                    <a:lnTo>
                      <a:pt x="27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0" name="Freeform 283"/>
              <p:cNvSpPr>
                <a:spLocks/>
              </p:cNvSpPr>
              <p:nvPr/>
            </p:nvSpPr>
            <p:spPr bwMode="auto">
              <a:xfrm>
                <a:off x="2753" y="2396"/>
                <a:ext cx="47" cy="57"/>
              </a:xfrm>
              <a:custGeom>
                <a:avLst/>
                <a:gdLst>
                  <a:gd name="T0" fmla="*/ 93 w 93"/>
                  <a:gd name="T1" fmla="*/ 112 h 114"/>
                  <a:gd name="T2" fmla="*/ 93 w 93"/>
                  <a:gd name="T3" fmla="*/ 112 h 114"/>
                  <a:gd name="T4" fmla="*/ 90 w 93"/>
                  <a:gd name="T5" fmla="*/ 102 h 114"/>
                  <a:gd name="T6" fmla="*/ 85 w 93"/>
                  <a:gd name="T7" fmla="*/ 92 h 114"/>
                  <a:gd name="T8" fmla="*/ 80 w 93"/>
                  <a:gd name="T9" fmla="*/ 81 h 114"/>
                  <a:gd name="T10" fmla="*/ 74 w 93"/>
                  <a:gd name="T11" fmla="*/ 72 h 114"/>
                  <a:gd name="T12" fmla="*/ 66 w 93"/>
                  <a:gd name="T13" fmla="*/ 63 h 114"/>
                  <a:gd name="T14" fmla="*/ 59 w 93"/>
                  <a:gd name="T15" fmla="*/ 54 h 114"/>
                  <a:gd name="T16" fmla="*/ 51 w 93"/>
                  <a:gd name="T17" fmla="*/ 45 h 114"/>
                  <a:gd name="T18" fmla="*/ 43 w 93"/>
                  <a:gd name="T19" fmla="*/ 36 h 114"/>
                  <a:gd name="T20" fmla="*/ 36 w 93"/>
                  <a:gd name="T21" fmla="*/ 28 h 114"/>
                  <a:gd name="T22" fmla="*/ 29 w 93"/>
                  <a:gd name="T23" fmla="*/ 21 h 114"/>
                  <a:gd name="T24" fmla="*/ 22 w 93"/>
                  <a:gd name="T25" fmla="*/ 16 h 114"/>
                  <a:gd name="T26" fmla="*/ 16 w 93"/>
                  <a:gd name="T27" fmla="*/ 10 h 114"/>
                  <a:gd name="T28" fmla="*/ 12 w 93"/>
                  <a:gd name="T29" fmla="*/ 6 h 114"/>
                  <a:gd name="T30" fmla="*/ 8 w 93"/>
                  <a:gd name="T31" fmla="*/ 3 h 114"/>
                  <a:gd name="T32" fmla="*/ 6 w 93"/>
                  <a:gd name="T33" fmla="*/ 1 h 114"/>
                  <a:gd name="T34" fmla="*/ 4 w 93"/>
                  <a:gd name="T35" fmla="*/ 0 h 114"/>
                  <a:gd name="T36" fmla="*/ 0 w 93"/>
                  <a:gd name="T37" fmla="*/ 4 h 114"/>
                  <a:gd name="T38" fmla="*/ 1 w 93"/>
                  <a:gd name="T39" fmla="*/ 5 h 114"/>
                  <a:gd name="T40" fmla="*/ 4 w 93"/>
                  <a:gd name="T41" fmla="*/ 8 h 114"/>
                  <a:gd name="T42" fmla="*/ 7 w 93"/>
                  <a:gd name="T43" fmla="*/ 11 h 114"/>
                  <a:gd name="T44" fmla="*/ 12 w 93"/>
                  <a:gd name="T45" fmla="*/ 15 h 114"/>
                  <a:gd name="T46" fmla="*/ 17 w 93"/>
                  <a:gd name="T47" fmla="*/ 20 h 114"/>
                  <a:gd name="T48" fmla="*/ 24 w 93"/>
                  <a:gd name="T49" fmla="*/ 26 h 114"/>
                  <a:gd name="T50" fmla="*/ 31 w 93"/>
                  <a:gd name="T51" fmla="*/ 33 h 114"/>
                  <a:gd name="T52" fmla="*/ 38 w 93"/>
                  <a:gd name="T53" fmla="*/ 41 h 114"/>
                  <a:gd name="T54" fmla="*/ 46 w 93"/>
                  <a:gd name="T55" fmla="*/ 49 h 114"/>
                  <a:gd name="T56" fmla="*/ 54 w 93"/>
                  <a:gd name="T57" fmla="*/ 57 h 114"/>
                  <a:gd name="T58" fmla="*/ 61 w 93"/>
                  <a:gd name="T59" fmla="*/ 66 h 114"/>
                  <a:gd name="T60" fmla="*/ 68 w 93"/>
                  <a:gd name="T61" fmla="*/ 76 h 114"/>
                  <a:gd name="T62" fmla="*/ 74 w 93"/>
                  <a:gd name="T63" fmla="*/ 85 h 114"/>
                  <a:gd name="T64" fmla="*/ 80 w 93"/>
                  <a:gd name="T65" fmla="*/ 95 h 114"/>
                  <a:gd name="T66" fmla="*/ 84 w 93"/>
                  <a:gd name="T67" fmla="*/ 104 h 114"/>
                  <a:gd name="T68" fmla="*/ 88 w 93"/>
                  <a:gd name="T69" fmla="*/ 114 h 114"/>
                  <a:gd name="T70" fmla="*/ 88 w 93"/>
                  <a:gd name="T71" fmla="*/ 114 h 114"/>
                  <a:gd name="T72" fmla="*/ 93 w 93"/>
                  <a:gd name="T73" fmla="*/ 112 h 11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93"/>
                  <a:gd name="T112" fmla="*/ 0 h 114"/>
                  <a:gd name="T113" fmla="*/ 93 w 93"/>
                  <a:gd name="T114" fmla="*/ 114 h 11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93" h="114">
                    <a:moveTo>
                      <a:pt x="93" y="112"/>
                    </a:moveTo>
                    <a:lnTo>
                      <a:pt x="93" y="112"/>
                    </a:lnTo>
                    <a:lnTo>
                      <a:pt x="90" y="102"/>
                    </a:lnTo>
                    <a:lnTo>
                      <a:pt x="85" y="92"/>
                    </a:lnTo>
                    <a:lnTo>
                      <a:pt x="80" y="81"/>
                    </a:lnTo>
                    <a:lnTo>
                      <a:pt x="74" y="72"/>
                    </a:lnTo>
                    <a:lnTo>
                      <a:pt x="66" y="63"/>
                    </a:lnTo>
                    <a:lnTo>
                      <a:pt x="59" y="54"/>
                    </a:lnTo>
                    <a:lnTo>
                      <a:pt x="51" y="45"/>
                    </a:lnTo>
                    <a:lnTo>
                      <a:pt x="43" y="36"/>
                    </a:lnTo>
                    <a:lnTo>
                      <a:pt x="36" y="28"/>
                    </a:lnTo>
                    <a:lnTo>
                      <a:pt x="29" y="21"/>
                    </a:lnTo>
                    <a:lnTo>
                      <a:pt x="22" y="16"/>
                    </a:lnTo>
                    <a:lnTo>
                      <a:pt x="16" y="10"/>
                    </a:lnTo>
                    <a:lnTo>
                      <a:pt x="12" y="6"/>
                    </a:lnTo>
                    <a:lnTo>
                      <a:pt x="8" y="3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4" y="8"/>
                    </a:lnTo>
                    <a:lnTo>
                      <a:pt x="7" y="11"/>
                    </a:lnTo>
                    <a:lnTo>
                      <a:pt x="12" y="15"/>
                    </a:lnTo>
                    <a:lnTo>
                      <a:pt x="17" y="20"/>
                    </a:lnTo>
                    <a:lnTo>
                      <a:pt x="24" y="26"/>
                    </a:lnTo>
                    <a:lnTo>
                      <a:pt x="31" y="33"/>
                    </a:lnTo>
                    <a:lnTo>
                      <a:pt x="38" y="41"/>
                    </a:lnTo>
                    <a:lnTo>
                      <a:pt x="46" y="49"/>
                    </a:lnTo>
                    <a:lnTo>
                      <a:pt x="54" y="57"/>
                    </a:lnTo>
                    <a:lnTo>
                      <a:pt x="61" y="66"/>
                    </a:lnTo>
                    <a:lnTo>
                      <a:pt x="68" y="76"/>
                    </a:lnTo>
                    <a:lnTo>
                      <a:pt x="74" y="85"/>
                    </a:lnTo>
                    <a:lnTo>
                      <a:pt x="80" y="95"/>
                    </a:lnTo>
                    <a:lnTo>
                      <a:pt x="84" y="104"/>
                    </a:lnTo>
                    <a:lnTo>
                      <a:pt x="88" y="114"/>
                    </a:lnTo>
                    <a:lnTo>
                      <a:pt x="93" y="1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1" name="Freeform 284"/>
              <p:cNvSpPr>
                <a:spLocks/>
              </p:cNvSpPr>
              <p:nvPr/>
            </p:nvSpPr>
            <p:spPr bwMode="auto">
              <a:xfrm>
                <a:off x="2797" y="2452"/>
                <a:ext cx="8" cy="54"/>
              </a:xfrm>
              <a:custGeom>
                <a:avLst/>
                <a:gdLst>
                  <a:gd name="T0" fmla="*/ 17 w 17"/>
                  <a:gd name="T1" fmla="*/ 108 h 108"/>
                  <a:gd name="T2" fmla="*/ 17 w 17"/>
                  <a:gd name="T3" fmla="*/ 108 h 108"/>
                  <a:gd name="T4" fmla="*/ 17 w 17"/>
                  <a:gd name="T5" fmla="*/ 106 h 108"/>
                  <a:gd name="T6" fmla="*/ 17 w 17"/>
                  <a:gd name="T7" fmla="*/ 102 h 108"/>
                  <a:gd name="T8" fmla="*/ 17 w 17"/>
                  <a:gd name="T9" fmla="*/ 98 h 108"/>
                  <a:gd name="T10" fmla="*/ 17 w 17"/>
                  <a:gd name="T11" fmla="*/ 94 h 108"/>
                  <a:gd name="T12" fmla="*/ 17 w 17"/>
                  <a:gd name="T13" fmla="*/ 88 h 108"/>
                  <a:gd name="T14" fmla="*/ 17 w 17"/>
                  <a:gd name="T15" fmla="*/ 81 h 108"/>
                  <a:gd name="T16" fmla="*/ 17 w 17"/>
                  <a:gd name="T17" fmla="*/ 74 h 108"/>
                  <a:gd name="T18" fmla="*/ 17 w 17"/>
                  <a:gd name="T19" fmla="*/ 66 h 108"/>
                  <a:gd name="T20" fmla="*/ 16 w 17"/>
                  <a:gd name="T21" fmla="*/ 57 h 108"/>
                  <a:gd name="T22" fmla="*/ 15 w 17"/>
                  <a:gd name="T23" fmla="*/ 48 h 108"/>
                  <a:gd name="T24" fmla="*/ 13 w 17"/>
                  <a:gd name="T25" fmla="*/ 38 h 108"/>
                  <a:gd name="T26" fmla="*/ 12 w 17"/>
                  <a:gd name="T27" fmla="*/ 29 h 108"/>
                  <a:gd name="T28" fmla="*/ 10 w 17"/>
                  <a:gd name="T29" fmla="*/ 20 h 108"/>
                  <a:gd name="T30" fmla="*/ 9 w 17"/>
                  <a:gd name="T31" fmla="*/ 10 h 108"/>
                  <a:gd name="T32" fmla="*/ 5 w 17"/>
                  <a:gd name="T33" fmla="*/ 0 h 108"/>
                  <a:gd name="T34" fmla="*/ 0 w 17"/>
                  <a:gd name="T35" fmla="*/ 2 h 108"/>
                  <a:gd name="T36" fmla="*/ 2 w 17"/>
                  <a:gd name="T37" fmla="*/ 12 h 108"/>
                  <a:gd name="T38" fmla="*/ 4 w 17"/>
                  <a:gd name="T39" fmla="*/ 21 h 108"/>
                  <a:gd name="T40" fmla="*/ 5 w 17"/>
                  <a:gd name="T41" fmla="*/ 30 h 108"/>
                  <a:gd name="T42" fmla="*/ 8 w 17"/>
                  <a:gd name="T43" fmla="*/ 40 h 108"/>
                  <a:gd name="T44" fmla="*/ 9 w 17"/>
                  <a:gd name="T45" fmla="*/ 49 h 108"/>
                  <a:gd name="T46" fmla="*/ 10 w 17"/>
                  <a:gd name="T47" fmla="*/ 58 h 108"/>
                  <a:gd name="T48" fmla="*/ 10 w 17"/>
                  <a:gd name="T49" fmla="*/ 66 h 108"/>
                  <a:gd name="T50" fmla="*/ 10 w 17"/>
                  <a:gd name="T51" fmla="*/ 74 h 108"/>
                  <a:gd name="T52" fmla="*/ 11 w 17"/>
                  <a:gd name="T53" fmla="*/ 81 h 108"/>
                  <a:gd name="T54" fmla="*/ 11 w 17"/>
                  <a:gd name="T55" fmla="*/ 88 h 108"/>
                  <a:gd name="T56" fmla="*/ 11 w 17"/>
                  <a:gd name="T57" fmla="*/ 94 h 108"/>
                  <a:gd name="T58" fmla="*/ 11 w 17"/>
                  <a:gd name="T59" fmla="*/ 98 h 108"/>
                  <a:gd name="T60" fmla="*/ 11 w 17"/>
                  <a:gd name="T61" fmla="*/ 102 h 108"/>
                  <a:gd name="T62" fmla="*/ 10 w 17"/>
                  <a:gd name="T63" fmla="*/ 105 h 108"/>
                  <a:gd name="T64" fmla="*/ 10 w 17"/>
                  <a:gd name="T65" fmla="*/ 108 h 108"/>
                  <a:gd name="T66" fmla="*/ 10 w 17"/>
                  <a:gd name="T67" fmla="*/ 108 h 108"/>
                  <a:gd name="T68" fmla="*/ 17 w 17"/>
                  <a:gd name="T69" fmla="*/ 108 h 10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7"/>
                  <a:gd name="T106" fmla="*/ 0 h 108"/>
                  <a:gd name="T107" fmla="*/ 17 w 17"/>
                  <a:gd name="T108" fmla="*/ 108 h 10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7" h="108">
                    <a:moveTo>
                      <a:pt x="17" y="108"/>
                    </a:moveTo>
                    <a:lnTo>
                      <a:pt x="17" y="108"/>
                    </a:lnTo>
                    <a:lnTo>
                      <a:pt x="17" y="106"/>
                    </a:lnTo>
                    <a:lnTo>
                      <a:pt x="17" y="102"/>
                    </a:lnTo>
                    <a:lnTo>
                      <a:pt x="17" y="98"/>
                    </a:lnTo>
                    <a:lnTo>
                      <a:pt x="17" y="94"/>
                    </a:lnTo>
                    <a:lnTo>
                      <a:pt x="17" y="88"/>
                    </a:lnTo>
                    <a:lnTo>
                      <a:pt x="17" y="81"/>
                    </a:lnTo>
                    <a:lnTo>
                      <a:pt x="17" y="74"/>
                    </a:lnTo>
                    <a:lnTo>
                      <a:pt x="17" y="66"/>
                    </a:lnTo>
                    <a:lnTo>
                      <a:pt x="16" y="57"/>
                    </a:lnTo>
                    <a:lnTo>
                      <a:pt x="15" y="48"/>
                    </a:lnTo>
                    <a:lnTo>
                      <a:pt x="13" y="38"/>
                    </a:lnTo>
                    <a:lnTo>
                      <a:pt x="12" y="29"/>
                    </a:lnTo>
                    <a:lnTo>
                      <a:pt x="10" y="20"/>
                    </a:lnTo>
                    <a:lnTo>
                      <a:pt x="9" y="1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2" y="12"/>
                    </a:lnTo>
                    <a:lnTo>
                      <a:pt x="4" y="21"/>
                    </a:lnTo>
                    <a:lnTo>
                      <a:pt x="5" y="30"/>
                    </a:lnTo>
                    <a:lnTo>
                      <a:pt x="8" y="40"/>
                    </a:lnTo>
                    <a:lnTo>
                      <a:pt x="9" y="49"/>
                    </a:lnTo>
                    <a:lnTo>
                      <a:pt x="10" y="58"/>
                    </a:lnTo>
                    <a:lnTo>
                      <a:pt x="10" y="66"/>
                    </a:lnTo>
                    <a:lnTo>
                      <a:pt x="10" y="74"/>
                    </a:lnTo>
                    <a:lnTo>
                      <a:pt x="11" y="81"/>
                    </a:lnTo>
                    <a:lnTo>
                      <a:pt x="11" y="88"/>
                    </a:lnTo>
                    <a:lnTo>
                      <a:pt x="11" y="94"/>
                    </a:lnTo>
                    <a:lnTo>
                      <a:pt x="11" y="98"/>
                    </a:lnTo>
                    <a:lnTo>
                      <a:pt x="11" y="102"/>
                    </a:lnTo>
                    <a:lnTo>
                      <a:pt x="10" y="105"/>
                    </a:lnTo>
                    <a:lnTo>
                      <a:pt x="10" y="108"/>
                    </a:lnTo>
                    <a:lnTo>
                      <a:pt x="17" y="1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2" name="Freeform 287"/>
              <p:cNvSpPr>
                <a:spLocks/>
              </p:cNvSpPr>
              <p:nvPr/>
            </p:nvSpPr>
            <p:spPr bwMode="auto">
              <a:xfrm>
                <a:off x="2345" y="1922"/>
                <a:ext cx="50" cy="5"/>
              </a:xfrm>
              <a:custGeom>
                <a:avLst/>
                <a:gdLst>
                  <a:gd name="T0" fmla="*/ 7 w 99"/>
                  <a:gd name="T1" fmla="*/ 12 h 12"/>
                  <a:gd name="T2" fmla="*/ 13 w 99"/>
                  <a:gd name="T3" fmla="*/ 12 h 12"/>
                  <a:gd name="T4" fmla="*/ 18 w 99"/>
                  <a:gd name="T5" fmla="*/ 12 h 12"/>
                  <a:gd name="T6" fmla="*/ 23 w 99"/>
                  <a:gd name="T7" fmla="*/ 12 h 12"/>
                  <a:gd name="T8" fmla="*/ 29 w 99"/>
                  <a:gd name="T9" fmla="*/ 12 h 12"/>
                  <a:gd name="T10" fmla="*/ 34 w 99"/>
                  <a:gd name="T11" fmla="*/ 12 h 12"/>
                  <a:gd name="T12" fmla="*/ 39 w 99"/>
                  <a:gd name="T13" fmla="*/ 12 h 12"/>
                  <a:gd name="T14" fmla="*/ 45 w 99"/>
                  <a:gd name="T15" fmla="*/ 12 h 12"/>
                  <a:gd name="T16" fmla="*/ 50 w 99"/>
                  <a:gd name="T17" fmla="*/ 12 h 12"/>
                  <a:gd name="T18" fmla="*/ 56 w 99"/>
                  <a:gd name="T19" fmla="*/ 12 h 12"/>
                  <a:gd name="T20" fmla="*/ 61 w 99"/>
                  <a:gd name="T21" fmla="*/ 12 h 12"/>
                  <a:gd name="T22" fmla="*/ 66 w 99"/>
                  <a:gd name="T23" fmla="*/ 12 h 12"/>
                  <a:gd name="T24" fmla="*/ 72 w 99"/>
                  <a:gd name="T25" fmla="*/ 12 h 12"/>
                  <a:gd name="T26" fmla="*/ 77 w 99"/>
                  <a:gd name="T27" fmla="*/ 12 h 12"/>
                  <a:gd name="T28" fmla="*/ 82 w 99"/>
                  <a:gd name="T29" fmla="*/ 12 h 12"/>
                  <a:gd name="T30" fmla="*/ 88 w 99"/>
                  <a:gd name="T31" fmla="*/ 12 h 12"/>
                  <a:gd name="T32" fmla="*/ 94 w 99"/>
                  <a:gd name="T33" fmla="*/ 12 h 12"/>
                  <a:gd name="T34" fmla="*/ 96 w 99"/>
                  <a:gd name="T35" fmla="*/ 12 h 12"/>
                  <a:gd name="T36" fmla="*/ 98 w 99"/>
                  <a:gd name="T37" fmla="*/ 11 h 12"/>
                  <a:gd name="T38" fmla="*/ 99 w 99"/>
                  <a:gd name="T39" fmla="*/ 9 h 12"/>
                  <a:gd name="T40" fmla="*/ 99 w 99"/>
                  <a:gd name="T41" fmla="*/ 6 h 12"/>
                  <a:gd name="T42" fmla="*/ 99 w 99"/>
                  <a:gd name="T43" fmla="*/ 4 h 12"/>
                  <a:gd name="T44" fmla="*/ 98 w 99"/>
                  <a:gd name="T45" fmla="*/ 2 h 12"/>
                  <a:gd name="T46" fmla="*/ 96 w 99"/>
                  <a:gd name="T47" fmla="*/ 0 h 12"/>
                  <a:gd name="T48" fmla="*/ 94 w 99"/>
                  <a:gd name="T49" fmla="*/ 0 h 12"/>
                  <a:gd name="T50" fmla="*/ 88 w 99"/>
                  <a:gd name="T51" fmla="*/ 0 h 12"/>
                  <a:gd name="T52" fmla="*/ 82 w 99"/>
                  <a:gd name="T53" fmla="*/ 0 h 12"/>
                  <a:gd name="T54" fmla="*/ 77 w 99"/>
                  <a:gd name="T55" fmla="*/ 0 h 12"/>
                  <a:gd name="T56" fmla="*/ 72 w 99"/>
                  <a:gd name="T57" fmla="*/ 0 h 12"/>
                  <a:gd name="T58" fmla="*/ 66 w 99"/>
                  <a:gd name="T59" fmla="*/ 0 h 12"/>
                  <a:gd name="T60" fmla="*/ 61 w 99"/>
                  <a:gd name="T61" fmla="*/ 0 h 12"/>
                  <a:gd name="T62" fmla="*/ 56 w 99"/>
                  <a:gd name="T63" fmla="*/ 0 h 12"/>
                  <a:gd name="T64" fmla="*/ 50 w 99"/>
                  <a:gd name="T65" fmla="*/ 0 h 12"/>
                  <a:gd name="T66" fmla="*/ 45 w 99"/>
                  <a:gd name="T67" fmla="*/ 0 h 12"/>
                  <a:gd name="T68" fmla="*/ 39 w 99"/>
                  <a:gd name="T69" fmla="*/ 0 h 12"/>
                  <a:gd name="T70" fmla="*/ 34 w 99"/>
                  <a:gd name="T71" fmla="*/ 0 h 12"/>
                  <a:gd name="T72" fmla="*/ 29 w 99"/>
                  <a:gd name="T73" fmla="*/ 0 h 12"/>
                  <a:gd name="T74" fmla="*/ 23 w 99"/>
                  <a:gd name="T75" fmla="*/ 0 h 12"/>
                  <a:gd name="T76" fmla="*/ 18 w 99"/>
                  <a:gd name="T77" fmla="*/ 0 h 12"/>
                  <a:gd name="T78" fmla="*/ 13 w 99"/>
                  <a:gd name="T79" fmla="*/ 0 h 12"/>
                  <a:gd name="T80" fmla="*/ 7 w 99"/>
                  <a:gd name="T81" fmla="*/ 0 h 12"/>
                  <a:gd name="T82" fmla="*/ 4 w 99"/>
                  <a:gd name="T83" fmla="*/ 0 h 12"/>
                  <a:gd name="T84" fmla="*/ 3 w 99"/>
                  <a:gd name="T85" fmla="*/ 2 h 12"/>
                  <a:gd name="T86" fmla="*/ 1 w 99"/>
                  <a:gd name="T87" fmla="*/ 4 h 12"/>
                  <a:gd name="T88" fmla="*/ 0 w 99"/>
                  <a:gd name="T89" fmla="*/ 6 h 12"/>
                  <a:gd name="T90" fmla="*/ 1 w 99"/>
                  <a:gd name="T91" fmla="*/ 9 h 12"/>
                  <a:gd name="T92" fmla="*/ 3 w 99"/>
                  <a:gd name="T93" fmla="*/ 11 h 12"/>
                  <a:gd name="T94" fmla="*/ 4 w 99"/>
                  <a:gd name="T95" fmla="*/ 12 h 12"/>
                  <a:gd name="T96" fmla="*/ 7 w 99"/>
                  <a:gd name="T97" fmla="*/ 12 h 12"/>
                  <a:gd name="T98" fmla="*/ 7 w 99"/>
                  <a:gd name="T99" fmla="*/ 12 h 1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99"/>
                  <a:gd name="T151" fmla="*/ 0 h 12"/>
                  <a:gd name="T152" fmla="*/ 99 w 99"/>
                  <a:gd name="T153" fmla="*/ 12 h 12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99" h="12">
                    <a:moveTo>
                      <a:pt x="7" y="12"/>
                    </a:moveTo>
                    <a:lnTo>
                      <a:pt x="13" y="12"/>
                    </a:lnTo>
                    <a:lnTo>
                      <a:pt x="18" y="12"/>
                    </a:lnTo>
                    <a:lnTo>
                      <a:pt x="23" y="12"/>
                    </a:lnTo>
                    <a:lnTo>
                      <a:pt x="29" y="12"/>
                    </a:lnTo>
                    <a:lnTo>
                      <a:pt x="34" y="12"/>
                    </a:lnTo>
                    <a:lnTo>
                      <a:pt x="39" y="12"/>
                    </a:lnTo>
                    <a:lnTo>
                      <a:pt x="45" y="12"/>
                    </a:lnTo>
                    <a:lnTo>
                      <a:pt x="50" y="12"/>
                    </a:lnTo>
                    <a:lnTo>
                      <a:pt x="56" y="12"/>
                    </a:lnTo>
                    <a:lnTo>
                      <a:pt x="61" y="12"/>
                    </a:lnTo>
                    <a:lnTo>
                      <a:pt x="66" y="12"/>
                    </a:lnTo>
                    <a:lnTo>
                      <a:pt x="72" y="12"/>
                    </a:lnTo>
                    <a:lnTo>
                      <a:pt x="77" y="12"/>
                    </a:lnTo>
                    <a:lnTo>
                      <a:pt x="82" y="12"/>
                    </a:lnTo>
                    <a:lnTo>
                      <a:pt x="88" y="12"/>
                    </a:lnTo>
                    <a:lnTo>
                      <a:pt x="94" y="12"/>
                    </a:lnTo>
                    <a:lnTo>
                      <a:pt x="96" y="12"/>
                    </a:lnTo>
                    <a:lnTo>
                      <a:pt x="98" y="11"/>
                    </a:lnTo>
                    <a:lnTo>
                      <a:pt x="99" y="9"/>
                    </a:lnTo>
                    <a:lnTo>
                      <a:pt x="99" y="6"/>
                    </a:lnTo>
                    <a:lnTo>
                      <a:pt x="99" y="4"/>
                    </a:lnTo>
                    <a:lnTo>
                      <a:pt x="98" y="2"/>
                    </a:lnTo>
                    <a:lnTo>
                      <a:pt x="96" y="0"/>
                    </a:lnTo>
                    <a:lnTo>
                      <a:pt x="94" y="0"/>
                    </a:lnTo>
                    <a:lnTo>
                      <a:pt x="88" y="0"/>
                    </a:lnTo>
                    <a:lnTo>
                      <a:pt x="82" y="0"/>
                    </a:lnTo>
                    <a:lnTo>
                      <a:pt x="77" y="0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61" y="0"/>
                    </a:lnTo>
                    <a:lnTo>
                      <a:pt x="56" y="0"/>
                    </a:lnTo>
                    <a:lnTo>
                      <a:pt x="50" y="0"/>
                    </a:lnTo>
                    <a:lnTo>
                      <a:pt x="45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3" y="2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1" y="9"/>
                    </a:lnTo>
                    <a:lnTo>
                      <a:pt x="3" y="11"/>
                    </a:lnTo>
                    <a:lnTo>
                      <a:pt x="4" y="12"/>
                    </a:lnTo>
                    <a:lnTo>
                      <a:pt x="7" y="1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3" name="Freeform 295"/>
              <p:cNvSpPr>
                <a:spLocks/>
              </p:cNvSpPr>
              <p:nvPr/>
            </p:nvSpPr>
            <p:spPr bwMode="auto">
              <a:xfrm>
                <a:off x="2494" y="1973"/>
                <a:ext cx="156" cy="285"/>
              </a:xfrm>
              <a:custGeom>
                <a:avLst/>
                <a:gdLst>
                  <a:gd name="T0" fmla="*/ 311 w 311"/>
                  <a:gd name="T1" fmla="*/ 558 h 569"/>
                  <a:gd name="T2" fmla="*/ 15 w 311"/>
                  <a:gd name="T3" fmla="*/ 0 h 569"/>
                  <a:gd name="T4" fmla="*/ 0 w 311"/>
                  <a:gd name="T5" fmla="*/ 12 h 569"/>
                  <a:gd name="T6" fmla="*/ 290 w 311"/>
                  <a:gd name="T7" fmla="*/ 569 h 569"/>
                  <a:gd name="T8" fmla="*/ 311 w 311"/>
                  <a:gd name="T9" fmla="*/ 558 h 5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1"/>
                  <a:gd name="T16" fmla="*/ 0 h 569"/>
                  <a:gd name="T17" fmla="*/ 311 w 311"/>
                  <a:gd name="T18" fmla="*/ 569 h 5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1" h="569">
                    <a:moveTo>
                      <a:pt x="311" y="558"/>
                    </a:moveTo>
                    <a:lnTo>
                      <a:pt x="15" y="0"/>
                    </a:lnTo>
                    <a:lnTo>
                      <a:pt x="0" y="12"/>
                    </a:lnTo>
                    <a:lnTo>
                      <a:pt x="290" y="569"/>
                    </a:lnTo>
                    <a:lnTo>
                      <a:pt x="311" y="5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4" name="Freeform 296"/>
              <p:cNvSpPr>
                <a:spLocks/>
              </p:cNvSpPr>
              <p:nvPr/>
            </p:nvSpPr>
            <p:spPr bwMode="auto">
              <a:xfrm>
                <a:off x="2501" y="1970"/>
                <a:ext cx="151" cy="282"/>
              </a:xfrm>
              <a:custGeom>
                <a:avLst/>
                <a:gdLst>
                  <a:gd name="T0" fmla="*/ 5 w 302"/>
                  <a:gd name="T1" fmla="*/ 8 h 565"/>
                  <a:gd name="T2" fmla="*/ 0 w 302"/>
                  <a:gd name="T3" fmla="*/ 7 h 565"/>
                  <a:gd name="T4" fmla="*/ 297 w 302"/>
                  <a:gd name="T5" fmla="*/ 565 h 565"/>
                  <a:gd name="T6" fmla="*/ 302 w 302"/>
                  <a:gd name="T7" fmla="*/ 562 h 565"/>
                  <a:gd name="T8" fmla="*/ 6 w 302"/>
                  <a:gd name="T9" fmla="*/ 4 h 565"/>
                  <a:gd name="T10" fmla="*/ 2 w 302"/>
                  <a:gd name="T11" fmla="*/ 3 h 565"/>
                  <a:gd name="T12" fmla="*/ 6 w 302"/>
                  <a:gd name="T13" fmla="*/ 4 h 565"/>
                  <a:gd name="T14" fmla="*/ 4 w 302"/>
                  <a:gd name="T15" fmla="*/ 0 h 565"/>
                  <a:gd name="T16" fmla="*/ 2 w 302"/>
                  <a:gd name="T17" fmla="*/ 3 h 565"/>
                  <a:gd name="T18" fmla="*/ 5 w 302"/>
                  <a:gd name="T19" fmla="*/ 8 h 56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02"/>
                  <a:gd name="T31" fmla="*/ 0 h 565"/>
                  <a:gd name="T32" fmla="*/ 302 w 302"/>
                  <a:gd name="T33" fmla="*/ 565 h 56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02" h="565">
                    <a:moveTo>
                      <a:pt x="5" y="8"/>
                    </a:moveTo>
                    <a:lnTo>
                      <a:pt x="0" y="7"/>
                    </a:lnTo>
                    <a:lnTo>
                      <a:pt x="297" y="565"/>
                    </a:lnTo>
                    <a:lnTo>
                      <a:pt x="302" y="562"/>
                    </a:lnTo>
                    <a:lnTo>
                      <a:pt x="6" y="4"/>
                    </a:lnTo>
                    <a:lnTo>
                      <a:pt x="2" y="3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5" name="Freeform 297"/>
              <p:cNvSpPr>
                <a:spLocks/>
              </p:cNvSpPr>
              <p:nvPr/>
            </p:nvSpPr>
            <p:spPr bwMode="auto">
              <a:xfrm>
                <a:off x="2492" y="1971"/>
                <a:ext cx="11" cy="9"/>
              </a:xfrm>
              <a:custGeom>
                <a:avLst/>
                <a:gdLst>
                  <a:gd name="T0" fmla="*/ 7 w 22"/>
                  <a:gd name="T1" fmla="*/ 12 h 17"/>
                  <a:gd name="T2" fmla="*/ 7 w 22"/>
                  <a:gd name="T3" fmla="*/ 17 h 17"/>
                  <a:gd name="T4" fmla="*/ 22 w 22"/>
                  <a:gd name="T5" fmla="*/ 5 h 17"/>
                  <a:gd name="T6" fmla="*/ 19 w 22"/>
                  <a:gd name="T7" fmla="*/ 0 h 17"/>
                  <a:gd name="T8" fmla="*/ 2 w 22"/>
                  <a:gd name="T9" fmla="*/ 11 h 17"/>
                  <a:gd name="T10" fmla="*/ 2 w 22"/>
                  <a:gd name="T11" fmla="*/ 16 h 17"/>
                  <a:gd name="T12" fmla="*/ 2 w 22"/>
                  <a:gd name="T13" fmla="*/ 11 h 17"/>
                  <a:gd name="T14" fmla="*/ 0 w 22"/>
                  <a:gd name="T15" fmla="*/ 13 h 17"/>
                  <a:gd name="T16" fmla="*/ 2 w 22"/>
                  <a:gd name="T17" fmla="*/ 16 h 17"/>
                  <a:gd name="T18" fmla="*/ 7 w 22"/>
                  <a:gd name="T19" fmla="*/ 12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2"/>
                  <a:gd name="T31" fmla="*/ 0 h 17"/>
                  <a:gd name="T32" fmla="*/ 22 w 22"/>
                  <a:gd name="T33" fmla="*/ 17 h 1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2" h="17">
                    <a:moveTo>
                      <a:pt x="7" y="12"/>
                    </a:moveTo>
                    <a:lnTo>
                      <a:pt x="7" y="17"/>
                    </a:lnTo>
                    <a:lnTo>
                      <a:pt x="22" y="5"/>
                    </a:lnTo>
                    <a:lnTo>
                      <a:pt x="19" y="0"/>
                    </a:lnTo>
                    <a:lnTo>
                      <a:pt x="2" y="11"/>
                    </a:lnTo>
                    <a:lnTo>
                      <a:pt x="2" y="16"/>
                    </a:lnTo>
                    <a:lnTo>
                      <a:pt x="2" y="11"/>
                    </a:lnTo>
                    <a:lnTo>
                      <a:pt x="0" y="13"/>
                    </a:lnTo>
                    <a:lnTo>
                      <a:pt x="2" y="16"/>
                    </a:lnTo>
                    <a:lnTo>
                      <a:pt x="7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6" name="Freeform 298"/>
              <p:cNvSpPr>
                <a:spLocks/>
              </p:cNvSpPr>
              <p:nvPr/>
            </p:nvSpPr>
            <p:spPr bwMode="auto">
              <a:xfrm>
                <a:off x="2493" y="1978"/>
                <a:ext cx="148" cy="282"/>
              </a:xfrm>
              <a:custGeom>
                <a:avLst/>
                <a:gdLst>
                  <a:gd name="T0" fmla="*/ 291 w 295"/>
                  <a:gd name="T1" fmla="*/ 558 h 565"/>
                  <a:gd name="T2" fmla="*/ 295 w 295"/>
                  <a:gd name="T3" fmla="*/ 559 h 565"/>
                  <a:gd name="T4" fmla="*/ 5 w 295"/>
                  <a:gd name="T5" fmla="*/ 0 h 565"/>
                  <a:gd name="T6" fmla="*/ 0 w 295"/>
                  <a:gd name="T7" fmla="*/ 4 h 565"/>
                  <a:gd name="T8" fmla="*/ 290 w 295"/>
                  <a:gd name="T9" fmla="*/ 561 h 565"/>
                  <a:gd name="T10" fmla="*/ 294 w 295"/>
                  <a:gd name="T11" fmla="*/ 562 h 565"/>
                  <a:gd name="T12" fmla="*/ 290 w 295"/>
                  <a:gd name="T13" fmla="*/ 561 h 565"/>
                  <a:gd name="T14" fmla="*/ 291 w 295"/>
                  <a:gd name="T15" fmla="*/ 565 h 565"/>
                  <a:gd name="T16" fmla="*/ 294 w 295"/>
                  <a:gd name="T17" fmla="*/ 562 h 565"/>
                  <a:gd name="T18" fmla="*/ 291 w 295"/>
                  <a:gd name="T19" fmla="*/ 558 h 56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95"/>
                  <a:gd name="T31" fmla="*/ 0 h 565"/>
                  <a:gd name="T32" fmla="*/ 295 w 295"/>
                  <a:gd name="T33" fmla="*/ 565 h 56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95" h="565">
                    <a:moveTo>
                      <a:pt x="291" y="558"/>
                    </a:moveTo>
                    <a:lnTo>
                      <a:pt x="295" y="559"/>
                    </a:lnTo>
                    <a:lnTo>
                      <a:pt x="5" y="0"/>
                    </a:lnTo>
                    <a:lnTo>
                      <a:pt x="0" y="4"/>
                    </a:lnTo>
                    <a:lnTo>
                      <a:pt x="290" y="561"/>
                    </a:lnTo>
                    <a:lnTo>
                      <a:pt x="294" y="562"/>
                    </a:lnTo>
                    <a:lnTo>
                      <a:pt x="290" y="561"/>
                    </a:lnTo>
                    <a:lnTo>
                      <a:pt x="291" y="565"/>
                    </a:lnTo>
                    <a:lnTo>
                      <a:pt x="294" y="562"/>
                    </a:lnTo>
                    <a:lnTo>
                      <a:pt x="291" y="5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7" name="Freeform 299"/>
              <p:cNvSpPr>
                <a:spLocks/>
              </p:cNvSpPr>
              <p:nvPr/>
            </p:nvSpPr>
            <p:spPr bwMode="auto">
              <a:xfrm>
                <a:off x="2638" y="2251"/>
                <a:ext cx="14" cy="8"/>
              </a:xfrm>
              <a:custGeom>
                <a:avLst/>
                <a:gdLst>
                  <a:gd name="T0" fmla="*/ 21 w 27"/>
                  <a:gd name="T1" fmla="*/ 4 h 16"/>
                  <a:gd name="T2" fmla="*/ 22 w 27"/>
                  <a:gd name="T3" fmla="*/ 0 h 16"/>
                  <a:gd name="T4" fmla="*/ 0 w 27"/>
                  <a:gd name="T5" fmla="*/ 12 h 16"/>
                  <a:gd name="T6" fmla="*/ 3 w 27"/>
                  <a:gd name="T7" fmla="*/ 16 h 16"/>
                  <a:gd name="T8" fmla="*/ 25 w 27"/>
                  <a:gd name="T9" fmla="*/ 5 h 16"/>
                  <a:gd name="T10" fmla="*/ 26 w 27"/>
                  <a:gd name="T11" fmla="*/ 1 h 16"/>
                  <a:gd name="T12" fmla="*/ 25 w 27"/>
                  <a:gd name="T13" fmla="*/ 5 h 16"/>
                  <a:gd name="T14" fmla="*/ 27 w 27"/>
                  <a:gd name="T15" fmla="*/ 4 h 16"/>
                  <a:gd name="T16" fmla="*/ 26 w 27"/>
                  <a:gd name="T17" fmla="*/ 1 h 16"/>
                  <a:gd name="T18" fmla="*/ 21 w 27"/>
                  <a:gd name="T19" fmla="*/ 4 h 1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7"/>
                  <a:gd name="T31" fmla="*/ 0 h 16"/>
                  <a:gd name="T32" fmla="*/ 27 w 27"/>
                  <a:gd name="T33" fmla="*/ 16 h 1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7" h="16">
                    <a:moveTo>
                      <a:pt x="21" y="4"/>
                    </a:moveTo>
                    <a:lnTo>
                      <a:pt x="22" y="0"/>
                    </a:lnTo>
                    <a:lnTo>
                      <a:pt x="0" y="12"/>
                    </a:lnTo>
                    <a:lnTo>
                      <a:pt x="3" y="16"/>
                    </a:lnTo>
                    <a:lnTo>
                      <a:pt x="25" y="5"/>
                    </a:lnTo>
                    <a:lnTo>
                      <a:pt x="26" y="1"/>
                    </a:lnTo>
                    <a:lnTo>
                      <a:pt x="25" y="5"/>
                    </a:lnTo>
                    <a:lnTo>
                      <a:pt x="27" y="4"/>
                    </a:lnTo>
                    <a:lnTo>
                      <a:pt x="26" y="1"/>
                    </a:lnTo>
                    <a:lnTo>
                      <a:pt x="21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8" name="Freeform 300"/>
              <p:cNvSpPr>
                <a:spLocks/>
              </p:cNvSpPr>
              <p:nvPr/>
            </p:nvSpPr>
            <p:spPr bwMode="auto">
              <a:xfrm>
                <a:off x="2231" y="2590"/>
                <a:ext cx="229" cy="124"/>
              </a:xfrm>
              <a:custGeom>
                <a:avLst/>
                <a:gdLst>
                  <a:gd name="T0" fmla="*/ 393 w 458"/>
                  <a:gd name="T1" fmla="*/ 246 h 246"/>
                  <a:gd name="T2" fmla="*/ 406 w 458"/>
                  <a:gd name="T3" fmla="*/ 245 h 246"/>
                  <a:gd name="T4" fmla="*/ 418 w 458"/>
                  <a:gd name="T5" fmla="*/ 242 h 246"/>
                  <a:gd name="T6" fmla="*/ 429 w 458"/>
                  <a:gd name="T7" fmla="*/ 235 h 246"/>
                  <a:gd name="T8" fmla="*/ 438 w 458"/>
                  <a:gd name="T9" fmla="*/ 228 h 246"/>
                  <a:gd name="T10" fmla="*/ 446 w 458"/>
                  <a:gd name="T11" fmla="*/ 219 h 246"/>
                  <a:gd name="T12" fmla="*/ 452 w 458"/>
                  <a:gd name="T13" fmla="*/ 207 h 246"/>
                  <a:gd name="T14" fmla="*/ 455 w 458"/>
                  <a:gd name="T15" fmla="*/ 196 h 246"/>
                  <a:gd name="T16" fmla="*/ 458 w 458"/>
                  <a:gd name="T17" fmla="*/ 183 h 246"/>
                  <a:gd name="T18" fmla="*/ 458 w 458"/>
                  <a:gd name="T19" fmla="*/ 63 h 246"/>
                  <a:gd name="T20" fmla="*/ 455 w 458"/>
                  <a:gd name="T21" fmla="*/ 51 h 246"/>
                  <a:gd name="T22" fmla="*/ 452 w 458"/>
                  <a:gd name="T23" fmla="*/ 39 h 246"/>
                  <a:gd name="T24" fmla="*/ 446 w 458"/>
                  <a:gd name="T25" fmla="*/ 28 h 246"/>
                  <a:gd name="T26" fmla="*/ 438 w 458"/>
                  <a:gd name="T27" fmla="*/ 18 h 246"/>
                  <a:gd name="T28" fmla="*/ 429 w 458"/>
                  <a:gd name="T29" fmla="*/ 10 h 246"/>
                  <a:gd name="T30" fmla="*/ 418 w 458"/>
                  <a:gd name="T31" fmla="*/ 5 h 246"/>
                  <a:gd name="T32" fmla="*/ 406 w 458"/>
                  <a:gd name="T33" fmla="*/ 1 h 246"/>
                  <a:gd name="T34" fmla="*/ 393 w 458"/>
                  <a:gd name="T35" fmla="*/ 0 h 246"/>
                  <a:gd name="T36" fmla="*/ 65 w 458"/>
                  <a:gd name="T37" fmla="*/ 0 h 246"/>
                  <a:gd name="T38" fmla="*/ 52 w 458"/>
                  <a:gd name="T39" fmla="*/ 1 h 246"/>
                  <a:gd name="T40" fmla="*/ 39 w 458"/>
                  <a:gd name="T41" fmla="*/ 5 h 246"/>
                  <a:gd name="T42" fmla="*/ 29 w 458"/>
                  <a:gd name="T43" fmla="*/ 10 h 246"/>
                  <a:gd name="T44" fmla="*/ 20 w 458"/>
                  <a:gd name="T45" fmla="*/ 18 h 246"/>
                  <a:gd name="T46" fmla="*/ 12 w 458"/>
                  <a:gd name="T47" fmla="*/ 28 h 246"/>
                  <a:gd name="T48" fmla="*/ 6 w 458"/>
                  <a:gd name="T49" fmla="*/ 39 h 246"/>
                  <a:gd name="T50" fmla="*/ 1 w 458"/>
                  <a:gd name="T51" fmla="*/ 51 h 246"/>
                  <a:gd name="T52" fmla="*/ 0 w 458"/>
                  <a:gd name="T53" fmla="*/ 63 h 246"/>
                  <a:gd name="T54" fmla="*/ 0 w 458"/>
                  <a:gd name="T55" fmla="*/ 183 h 246"/>
                  <a:gd name="T56" fmla="*/ 1 w 458"/>
                  <a:gd name="T57" fmla="*/ 196 h 246"/>
                  <a:gd name="T58" fmla="*/ 6 w 458"/>
                  <a:gd name="T59" fmla="*/ 207 h 246"/>
                  <a:gd name="T60" fmla="*/ 12 w 458"/>
                  <a:gd name="T61" fmla="*/ 219 h 246"/>
                  <a:gd name="T62" fmla="*/ 20 w 458"/>
                  <a:gd name="T63" fmla="*/ 228 h 246"/>
                  <a:gd name="T64" fmla="*/ 29 w 458"/>
                  <a:gd name="T65" fmla="*/ 235 h 246"/>
                  <a:gd name="T66" fmla="*/ 39 w 458"/>
                  <a:gd name="T67" fmla="*/ 242 h 246"/>
                  <a:gd name="T68" fmla="*/ 52 w 458"/>
                  <a:gd name="T69" fmla="*/ 245 h 246"/>
                  <a:gd name="T70" fmla="*/ 65 w 458"/>
                  <a:gd name="T71" fmla="*/ 246 h 246"/>
                  <a:gd name="T72" fmla="*/ 393 w 458"/>
                  <a:gd name="T73" fmla="*/ 246 h 2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58"/>
                  <a:gd name="T112" fmla="*/ 0 h 246"/>
                  <a:gd name="T113" fmla="*/ 458 w 458"/>
                  <a:gd name="T114" fmla="*/ 246 h 24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58" h="246">
                    <a:moveTo>
                      <a:pt x="393" y="246"/>
                    </a:moveTo>
                    <a:lnTo>
                      <a:pt x="406" y="245"/>
                    </a:lnTo>
                    <a:lnTo>
                      <a:pt x="418" y="242"/>
                    </a:lnTo>
                    <a:lnTo>
                      <a:pt x="429" y="235"/>
                    </a:lnTo>
                    <a:lnTo>
                      <a:pt x="438" y="228"/>
                    </a:lnTo>
                    <a:lnTo>
                      <a:pt x="446" y="219"/>
                    </a:lnTo>
                    <a:lnTo>
                      <a:pt x="452" y="207"/>
                    </a:lnTo>
                    <a:lnTo>
                      <a:pt x="455" y="196"/>
                    </a:lnTo>
                    <a:lnTo>
                      <a:pt x="458" y="183"/>
                    </a:lnTo>
                    <a:lnTo>
                      <a:pt x="458" y="63"/>
                    </a:lnTo>
                    <a:lnTo>
                      <a:pt x="455" y="51"/>
                    </a:lnTo>
                    <a:lnTo>
                      <a:pt x="452" y="39"/>
                    </a:lnTo>
                    <a:lnTo>
                      <a:pt x="446" y="28"/>
                    </a:lnTo>
                    <a:lnTo>
                      <a:pt x="438" y="18"/>
                    </a:lnTo>
                    <a:lnTo>
                      <a:pt x="429" y="10"/>
                    </a:lnTo>
                    <a:lnTo>
                      <a:pt x="418" y="5"/>
                    </a:lnTo>
                    <a:lnTo>
                      <a:pt x="406" y="1"/>
                    </a:lnTo>
                    <a:lnTo>
                      <a:pt x="393" y="0"/>
                    </a:lnTo>
                    <a:lnTo>
                      <a:pt x="65" y="0"/>
                    </a:lnTo>
                    <a:lnTo>
                      <a:pt x="52" y="1"/>
                    </a:lnTo>
                    <a:lnTo>
                      <a:pt x="39" y="5"/>
                    </a:lnTo>
                    <a:lnTo>
                      <a:pt x="29" y="10"/>
                    </a:lnTo>
                    <a:lnTo>
                      <a:pt x="20" y="18"/>
                    </a:lnTo>
                    <a:lnTo>
                      <a:pt x="12" y="28"/>
                    </a:lnTo>
                    <a:lnTo>
                      <a:pt x="6" y="39"/>
                    </a:lnTo>
                    <a:lnTo>
                      <a:pt x="1" y="51"/>
                    </a:lnTo>
                    <a:lnTo>
                      <a:pt x="0" y="63"/>
                    </a:lnTo>
                    <a:lnTo>
                      <a:pt x="0" y="183"/>
                    </a:lnTo>
                    <a:lnTo>
                      <a:pt x="1" y="196"/>
                    </a:lnTo>
                    <a:lnTo>
                      <a:pt x="6" y="207"/>
                    </a:lnTo>
                    <a:lnTo>
                      <a:pt x="12" y="219"/>
                    </a:lnTo>
                    <a:lnTo>
                      <a:pt x="20" y="228"/>
                    </a:lnTo>
                    <a:lnTo>
                      <a:pt x="29" y="235"/>
                    </a:lnTo>
                    <a:lnTo>
                      <a:pt x="39" y="242"/>
                    </a:lnTo>
                    <a:lnTo>
                      <a:pt x="52" y="245"/>
                    </a:lnTo>
                    <a:lnTo>
                      <a:pt x="65" y="246"/>
                    </a:lnTo>
                    <a:lnTo>
                      <a:pt x="393" y="246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9" name="Freeform 301"/>
              <p:cNvSpPr>
                <a:spLocks/>
              </p:cNvSpPr>
              <p:nvPr/>
            </p:nvSpPr>
            <p:spPr bwMode="auto">
              <a:xfrm>
                <a:off x="2428" y="2682"/>
                <a:ext cx="33" cy="33"/>
              </a:xfrm>
              <a:custGeom>
                <a:avLst/>
                <a:gdLst>
                  <a:gd name="T0" fmla="*/ 61 w 67"/>
                  <a:gd name="T1" fmla="*/ 0 h 66"/>
                  <a:gd name="T2" fmla="*/ 61 w 67"/>
                  <a:gd name="T3" fmla="*/ 0 h 66"/>
                  <a:gd name="T4" fmla="*/ 60 w 67"/>
                  <a:gd name="T5" fmla="*/ 13 h 66"/>
                  <a:gd name="T6" fmla="*/ 57 w 67"/>
                  <a:gd name="T7" fmla="*/ 24 h 66"/>
                  <a:gd name="T8" fmla="*/ 51 w 67"/>
                  <a:gd name="T9" fmla="*/ 35 h 66"/>
                  <a:gd name="T10" fmla="*/ 44 w 67"/>
                  <a:gd name="T11" fmla="*/ 43 h 66"/>
                  <a:gd name="T12" fmla="*/ 35 w 67"/>
                  <a:gd name="T13" fmla="*/ 50 h 66"/>
                  <a:gd name="T14" fmla="*/ 24 w 67"/>
                  <a:gd name="T15" fmla="*/ 55 h 66"/>
                  <a:gd name="T16" fmla="*/ 13 w 67"/>
                  <a:gd name="T17" fmla="*/ 59 h 66"/>
                  <a:gd name="T18" fmla="*/ 0 w 67"/>
                  <a:gd name="T19" fmla="*/ 61 h 66"/>
                  <a:gd name="T20" fmla="*/ 0 w 67"/>
                  <a:gd name="T21" fmla="*/ 66 h 66"/>
                  <a:gd name="T22" fmla="*/ 14 w 67"/>
                  <a:gd name="T23" fmla="*/ 65 h 66"/>
                  <a:gd name="T24" fmla="*/ 25 w 67"/>
                  <a:gd name="T25" fmla="*/ 61 h 66"/>
                  <a:gd name="T26" fmla="*/ 37 w 67"/>
                  <a:gd name="T27" fmla="*/ 54 h 66"/>
                  <a:gd name="T28" fmla="*/ 47 w 67"/>
                  <a:gd name="T29" fmla="*/ 46 h 66"/>
                  <a:gd name="T30" fmla="*/ 55 w 67"/>
                  <a:gd name="T31" fmla="*/ 37 h 66"/>
                  <a:gd name="T32" fmla="*/ 62 w 67"/>
                  <a:gd name="T33" fmla="*/ 25 h 66"/>
                  <a:gd name="T34" fmla="*/ 66 w 67"/>
                  <a:gd name="T35" fmla="*/ 13 h 66"/>
                  <a:gd name="T36" fmla="*/ 67 w 67"/>
                  <a:gd name="T37" fmla="*/ 0 h 66"/>
                  <a:gd name="T38" fmla="*/ 67 w 67"/>
                  <a:gd name="T39" fmla="*/ 0 h 66"/>
                  <a:gd name="T40" fmla="*/ 61 w 67"/>
                  <a:gd name="T41" fmla="*/ 0 h 6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7"/>
                  <a:gd name="T64" fmla="*/ 0 h 66"/>
                  <a:gd name="T65" fmla="*/ 67 w 67"/>
                  <a:gd name="T66" fmla="*/ 66 h 6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7" h="66">
                    <a:moveTo>
                      <a:pt x="61" y="0"/>
                    </a:moveTo>
                    <a:lnTo>
                      <a:pt x="61" y="0"/>
                    </a:lnTo>
                    <a:lnTo>
                      <a:pt x="60" y="13"/>
                    </a:lnTo>
                    <a:lnTo>
                      <a:pt x="57" y="24"/>
                    </a:lnTo>
                    <a:lnTo>
                      <a:pt x="51" y="35"/>
                    </a:lnTo>
                    <a:lnTo>
                      <a:pt x="44" y="43"/>
                    </a:lnTo>
                    <a:lnTo>
                      <a:pt x="35" y="50"/>
                    </a:lnTo>
                    <a:lnTo>
                      <a:pt x="24" y="55"/>
                    </a:lnTo>
                    <a:lnTo>
                      <a:pt x="13" y="59"/>
                    </a:lnTo>
                    <a:lnTo>
                      <a:pt x="0" y="61"/>
                    </a:lnTo>
                    <a:lnTo>
                      <a:pt x="0" y="66"/>
                    </a:lnTo>
                    <a:lnTo>
                      <a:pt x="14" y="65"/>
                    </a:lnTo>
                    <a:lnTo>
                      <a:pt x="25" y="61"/>
                    </a:lnTo>
                    <a:lnTo>
                      <a:pt x="37" y="54"/>
                    </a:lnTo>
                    <a:lnTo>
                      <a:pt x="47" y="46"/>
                    </a:lnTo>
                    <a:lnTo>
                      <a:pt x="55" y="37"/>
                    </a:lnTo>
                    <a:lnTo>
                      <a:pt x="62" y="25"/>
                    </a:lnTo>
                    <a:lnTo>
                      <a:pt x="66" y="13"/>
                    </a:lnTo>
                    <a:lnTo>
                      <a:pt x="67" y="0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0" name="Freeform 302"/>
              <p:cNvSpPr>
                <a:spLocks/>
              </p:cNvSpPr>
              <p:nvPr/>
            </p:nvSpPr>
            <p:spPr bwMode="auto">
              <a:xfrm>
                <a:off x="2458" y="2622"/>
                <a:ext cx="3" cy="60"/>
              </a:xfrm>
              <a:custGeom>
                <a:avLst/>
                <a:gdLst>
                  <a:gd name="T0" fmla="*/ 0 w 6"/>
                  <a:gd name="T1" fmla="*/ 0 h 120"/>
                  <a:gd name="T2" fmla="*/ 0 w 6"/>
                  <a:gd name="T3" fmla="*/ 0 h 120"/>
                  <a:gd name="T4" fmla="*/ 0 w 6"/>
                  <a:gd name="T5" fmla="*/ 120 h 120"/>
                  <a:gd name="T6" fmla="*/ 6 w 6"/>
                  <a:gd name="T7" fmla="*/ 120 h 120"/>
                  <a:gd name="T8" fmla="*/ 6 w 6"/>
                  <a:gd name="T9" fmla="*/ 0 h 120"/>
                  <a:gd name="T10" fmla="*/ 6 w 6"/>
                  <a:gd name="T11" fmla="*/ 0 h 120"/>
                  <a:gd name="T12" fmla="*/ 0 w 6"/>
                  <a:gd name="T13" fmla="*/ 0 h 1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120"/>
                  <a:gd name="T23" fmla="*/ 6 w 6"/>
                  <a:gd name="T24" fmla="*/ 120 h 1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120">
                    <a:moveTo>
                      <a:pt x="0" y="0"/>
                    </a:moveTo>
                    <a:lnTo>
                      <a:pt x="0" y="0"/>
                    </a:lnTo>
                    <a:lnTo>
                      <a:pt x="0" y="120"/>
                    </a:lnTo>
                    <a:lnTo>
                      <a:pt x="6" y="12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" name="Freeform 303"/>
              <p:cNvSpPr>
                <a:spLocks/>
              </p:cNvSpPr>
              <p:nvPr/>
            </p:nvSpPr>
            <p:spPr bwMode="auto">
              <a:xfrm>
                <a:off x="2428" y="2589"/>
                <a:ext cx="33" cy="33"/>
              </a:xfrm>
              <a:custGeom>
                <a:avLst/>
                <a:gdLst>
                  <a:gd name="T0" fmla="*/ 0 w 67"/>
                  <a:gd name="T1" fmla="*/ 6 h 67"/>
                  <a:gd name="T2" fmla="*/ 0 w 67"/>
                  <a:gd name="T3" fmla="*/ 6 h 67"/>
                  <a:gd name="T4" fmla="*/ 13 w 67"/>
                  <a:gd name="T5" fmla="*/ 7 h 67"/>
                  <a:gd name="T6" fmla="*/ 24 w 67"/>
                  <a:gd name="T7" fmla="*/ 11 h 67"/>
                  <a:gd name="T8" fmla="*/ 35 w 67"/>
                  <a:gd name="T9" fmla="*/ 17 h 67"/>
                  <a:gd name="T10" fmla="*/ 44 w 67"/>
                  <a:gd name="T11" fmla="*/ 25 h 67"/>
                  <a:gd name="T12" fmla="*/ 51 w 67"/>
                  <a:gd name="T13" fmla="*/ 33 h 67"/>
                  <a:gd name="T14" fmla="*/ 57 w 67"/>
                  <a:gd name="T15" fmla="*/ 43 h 67"/>
                  <a:gd name="T16" fmla="*/ 60 w 67"/>
                  <a:gd name="T17" fmla="*/ 55 h 67"/>
                  <a:gd name="T18" fmla="*/ 61 w 67"/>
                  <a:gd name="T19" fmla="*/ 67 h 67"/>
                  <a:gd name="T20" fmla="*/ 67 w 67"/>
                  <a:gd name="T21" fmla="*/ 67 h 67"/>
                  <a:gd name="T22" fmla="*/ 66 w 67"/>
                  <a:gd name="T23" fmla="*/ 55 h 67"/>
                  <a:gd name="T24" fmla="*/ 62 w 67"/>
                  <a:gd name="T25" fmla="*/ 42 h 67"/>
                  <a:gd name="T26" fmla="*/ 55 w 67"/>
                  <a:gd name="T27" fmla="*/ 30 h 67"/>
                  <a:gd name="T28" fmla="*/ 47 w 67"/>
                  <a:gd name="T29" fmla="*/ 20 h 67"/>
                  <a:gd name="T30" fmla="*/ 37 w 67"/>
                  <a:gd name="T31" fmla="*/ 12 h 67"/>
                  <a:gd name="T32" fmla="*/ 25 w 67"/>
                  <a:gd name="T33" fmla="*/ 6 h 67"/>
                  <a:gd name="T34" fmla="*/ 14 w 67"/>
                  <a:gd name="T35" fmla="*/ 2 h 67"/>
                  <a:gd name="T36" fmla="*/ 0 w 67"/>
                  <a:gd name="T37" fmla="*/ 0 h 67"/>
                  <a:gd name="T38" fmla="*/ 0 w 67"/>
                  <a:gd name="T39" fmla="*/ 0 h 67"/>
                  <a:gd name="T40" fmla="*/ 0 w 67"/>
                  <a:gd name="T41" fmla="*/ 6 h 6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7"/>
                  <a:gd name="T64" fmla="*/ 0 h 67"/>
                  <a:gd name="T65" fmla="*/ 67 w 67"/>
                  <a:gd name="T66" fmla="*/ 67 h 6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7" h="67">
                    <a:moveTo>
                      <a:pt x="0" y="6"/>
                    </a:moveTo>
                    <a:lnTo>
                      <a:pt x="0" y="6"/>
                    </a:lnTo>
                    <a:lnTo>
                      <a:pt x="13" y="7"/>
                    </a:lnTo>
                    <a:lnTo>
                      <a:pt x="24" y="11"/>
                    </a:lnTo>
                    <a:lnTo>
                      <a:pt x="35" y="17"/>
                    </a:lnTo>
                    <a:lnTo>
                      <a:pt x="44" y="25"/>
                    </a:lnTo>
                    <a:lnTo>
                      <a:pt x="51" y="33"/>
                    </a:lnTo>
                    <a:lnTo>
                      <a:pt x="57" y="43"/>
                    </a:lnTo>
                    <a:lnTo>
                      <a:pt x="60" y="55"/>
                    </a:lnTo>
                    <a:lnTo>
                      <a:pt x="61" y="67"/>
                    </a:lnTo>
                    <a:lnTo>
                      <a:pt x="67" y="67"/>
                    </a:lnTo>
                    <a:lnTo>
                      <a:pt x="66" y="55"/>
                    </a:lnTo>
                    <a:lnTo>
                      <a:pt x="62" y="42"/>
                    </a:lnTo>
                    <a:lnTo>
                      <a:pt x="55" y="30"/>
                    </a:lnTo>
                    <a:lnTo>
                      <a:pt x="47" y="20"/>
                    </a:lnTo>
                    <a:lnTo>
                      <a:pt x="37" y="12"/>
                    </a:lnTo>
                    <a:lnTo>
                      <a:pt x="25" y="6"/>
                    </a:lnTo>
                    <a:lnTo>
                      <a:pt x="14" y="2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" name="Freeform 304"/>
              <p:cNvSpPr>
                <a:spLocks/>
              </p:cNvSpPr>
              <p:nvPr/>
            </p:nvSpPr>
            <p:spPr bwMode="auto">
              <a:xfrm>
                <a:off x="2263" y="2589"/>
                <a:ext cx="165" cy="3"/>
              </a:xfrm>
              <a:custGeom>
                <a:avLst/>
                <a:gdLst>
                  <a:gd name="T0" fmla="*/ 0 w 328"/>
                  <a:gd name="T1" fmla="*/ 6 h 6"/>
                  <a:gd name="T2" fmla="*/ 0 w 328"/>
                  <a:gd name="T3" fmla="*/ 6 h 6"/>
                  <a:gd name="T4" fmla="*/ 328 w 328"/>
                  <a:gd name="T5" fmla="*/ 6 h 6"/>
                  <a:gd name="T6" fmla="*/ 328 w 328"/>
                  <a:gd name="T7" fmla="*/ 0 h 6"/>
                  <a:gd name="T8" fmla="*/ 0 w 328"/>
                  <a:gd name="T9" fmla="*/ 0 h 6"/>
                  <a:gd name="T10" fmla="*/ 0 w 328"/>
                  <a:gd name="T11" fmla="*/ 0 h 6"/>
                  <a:gd name="T12" fmla="*/ 0 w 328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8"/>
                  <a:gd name="T22" fmla="*/ 0 h 6"/>
                  <a:gd name="T23" fmla="*/ 328 w 328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8" h="6">
                    <a:moveTo>
                      <a:pt x="0" y="6"/>
                    </a:moveTo>
                    <a:lnTo>
                      <a:pt x="0" y="6"/>
                    </a:lnTo>
                    <a:lnTo>
                      <a:pt x="328" y="6"/>
                    </a:lnTo>
                    <a:lnTo>
                      <a:pt x="328" y="0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3" name="Freeform 305"/>
              <p:cNvSpPr>
                <a:spLocks/>
              </p:cNvSpPr>
              <p:nvPr/>
            </p:nvSpPr>
            <p:spPr bwMode="auto">
              <a:xfrm>
                <a:off x="2230" y="2589"/>
                <a:ext cx="33" cy="33"/>
              </a:xfrm>
              <a:custGeom>
                <a:avLst/>
                <a:gdLst>
                  <a:gd name="T0" fmla="*/ 6 w 67"/>
                  <a:gd name="T1" fmla="*/ 67 h 67"/>
                  <a:gd name="T2" fmla="*/ 6 w 67"/>
                  <a:gd name="T3" fmla="*/ 67 h 67"/>
                  <a:gd name="T4" fmla="*/ 7 w 67"/>
                  <a:gd name="T5" fmla="*/ 55 h 67"/>
                  <a:gd name="T6" fmla="*/ 10 w 67"/>
                  <a:gd name="T7" fmla="*/ 43 h 67"/>
                  <a:gd name="T8" fmla="*/ 16 w 67"/>
                  <a:gd name="T9" fmla="*/ 33 h 67"/>
                  <a:gd name="T10" fmla="*/ 23 w 67"/>
                  <a:gd name="T11" fmla="*/ 25 h 67"/>
                  <a:gd name="T12" fmla="*/ 32 w 67"/>
                  <a:gd name="T13" fmla="*/ 17 h 67"/>
                  <a:gd name="T14" fmla="*/ 42 w 67"/>
                  <a:gd name="T15" fmla="*/ 11 h 67"/>
                  <a:gd name="T16" fmla="*/ 54 w 67"/>
                  <a:gd name="T17" fmla="*/ 7 h 67"/>
                  <a:gd name="T18" fmla="*/ 67 w 67"/>
                  <a:gd name="T19" fmla="*/ 6 h 67"/>
                  <a:gd name="T20" fmla="*/ 67 w 67"/>
                  <a:gd name="T21" fmla="*/ 0 h 67"/>
                  <a:gd name="T22" fmla="*/ 53 w 67"/>
                  <a:gd name="T23" fmla="*/ 2 h 67"/>
                  <a:gd name="T24" fmla="*/ 40 w 67"/>
                  <a:gd name="T25" fmla="*/ 6 h 67"/>
                  <a:gd name="T26" fmla="*/ 29 w 67"/>
                  <a:gd name="T27" fmla="*/ 12 h 67"/>
                  <a:gd name="T28" fmla="*/ 19 w 67"/>
                  <a:gd name="T29" fmla="*/ 20 h 67"/>
                  <a:gd name="T30" fmla="*/ 11 w 67"/>
                  <a:gd name="T31" fmla="*/ 30 h 67"/>
                  <a:gd name="T32" fmla="*/ 4 w 67"/>
                  <a:gd name="T33" fmla="*/ 42 h 67"/>
                  <a:gd name="T34" fmla="*/ 1 w 67"/>
                  <a:gd name="T35" fmla="*/ 55 h 67"/>
                  <a:gd name="T36" fmla="*/ 0 w 67"/>
                  <a:gd name="T37" fmla="*/ 67 h 67"/>
                  <a:gd name="T38" fmla="*/ 0 w 67"/>
                  <a:gd name="T39" fmla="*/ 67 h 67"/>
                  <a:gd name="T40" fmla="*/ 6 w 67"/>
                  <a:gd name="T41" fmla="*/ 67 h 6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7"/>
                  <a:gd name="T64" fmla="*/ 0 h 67"/>
                  <a:gd name="T65" fmla="*/ 67 w 67"/>
                  <a:gd name="T66" fmla="*/ 67 h 6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7" h="67">
                    <a:moveTo>
                      <a:pt x="6" y="67"/>
                    </a:moveTo>
                    <a:lnTo>
                      <a:pt x="6" y="67"/>
                    </a:lnTo>
                    <a:lnTo>
                      <a:pt x="7" y="55"/>
                    </a:lnTo>
                    <a:lnTo>
                      <a:pt x="10" y="43"/>
                    </a:lnTo>
                    <a:lnTo>
                      <a:pt x="16" y="33"/>
                    </a:lnTo>
                    <a:lnTo>
                      <a:pt x="23" y="25"/>
                    </a:lnTo>
                    <a:lnTo>
                      <a:pt x="32" y="17"/>
                    </a:lnTo>
                    <a:lnTo>
                      <a:pt x="42" y="11"/>
                    </a:lnTo>
                    <a:lnTo>
                      <a:pt x="54" y="7"/>
                    </a:lnTo>
                    <a:lnTo>
                      <a:pt x="67" y="6"/>
                    </a:lnTo>
                    <a:lnTo>
                      <a:pt x="67" y="0"/>
                    </a:lnTo>
                    <a:lnTo>
                      <a:pt x="53" y="2"/>
                    </a:lnTo>
                    <a:lnTo>
                      <a:pt x="40" y="6"/>
                    </a:lnTo>
                    <a:lnTo>
                      <a:pt x="29" y="12"/>
                    </a:lnTo>
                    <a:lnTo>
                      <a:pt x="19" y="20"/>
                    </a:lnTo>
                    <a:lnTo>
                      <a:pt x="11" y="30"/>
                    </a:lnTo>
                    <a:lnTo>
                      <a:pt x="4" y="42"/>
                    </a:lnTo>
                    <a:lnTo>
                      <a:pt x="1" y="55"/>
                    </a:lnTo>
                    <a:lnTo>
                      <a:pt x="0" y="67"/>
                    </a:lnTo>
                    <a:lnTo>
                      <a:pt x="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4" name="Freeform 306"/>
              <p:cNvSpPr>
                <a:spLocks/>
              </p:cNvSpPr>
              <p:nvPr/>
            </p:nvSpPr>
            <p:spPr bwMode="auto">
              <a:xfrm>
                <a:off x="2230" y="2622"/>
                <a:ext cx="3" cy="60"/>
              </a:xfrm>
              <a:custGeom>
                <a:avLst/>
                <a:gdLst>
                  <a:gd name="T0" fmla="*/ 6 w 6"/>
                  <a:gd name="T1" fmla="*/ 120 h 120"/>
                  <a:gd name="T2" fmla="*/ 6 w 6"/>
                  <a:gd name="T3" fmla="*/ 120 h 120"/>
                  <a:gd name="T4" fmla="*/ 6 w 6"/>
                  <a:gd name="T5" fmla="*/ 0 h 120"/>
                  <a:gd name="T6" fmla="*/ 0 w 6"/>
                  <a:gd name="T7" fmla="*/ 0 h 120"/>
                  <a:gd name="T8" fmla="*/ 0 w 6"/>
                  <a:gd name="T9" fmla="*/ 120 h 120"/>
                  <a:gd name="T10" fmla="*/ 0 w 6"/>
                  <a:gd name="T11" fmla="*/ 120 h 120"/>
                  <a:gd name="T12" fmla="*/ 6 w 6"/>
                  <a:gd name="T13" fmla="*/ 120 h 1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120"/>
                  <a:gd name="T23" fmla="*/ 6 w 6"/>
                  <a:gd name="T24" fmla="*/ 120 h 1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120">
                    <a:moveTo>
                      <a:pt x="6" y="120"/>
                    </a:moveTo>
                    <a:lnTo>
                      <a:pt x="6" y="12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0"/>
                    </a:lnTo>
                    <a:lnTo>
                      <a:pt x="6" y="1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" name="Freeform 307"/>
              <p:cNvSpPr>
                <a:spLocks/>
              </p:cNvSpPr>
              <p:nvPr/>
            </p:nvSpPr>
            <p:spPr bwMode="auto">
              <a:xfrm>
                <a:off x="2230" y="2682"/>
                <a:ext cx="33" cy="33"/>
              </a:xfrm>
              <a:custGeom>
                <a:avLst/>
                <a:gdLst>
                  <a:gd name="T0" fmla="*/ 67 w 67"/>
                  <a:gd name="T1" fmla="*/ 61 h 66"/>
                  <a:gd name="T2" fmla="*/ 67 w 67"/>
                  <a:gd name="T3" fmla="*/ 61 h 66"/>
                  <a:gd name="T4" fmla="*/ 54 w 67"/>
                  <a:gd name="T5" fmla="*/ 59 h 66"/>
                  <a:gd name="T6" fmla="*/ 42 w 67"/>
                  <a:gd name="T7" fmla="*/ 55 h 66"/>
                  <a:gd name="T8" fmla="*/ 32 w 67"/>
                  <a:gd name="T9" fmla="*/ 50 h 66"/>
                  <a:gd name="T10" fmla="*/ 23 w 67"/>
                  <a:gd name="T11" fmla="*/ 43 h 66"/>
                  <a:gd name="T12" fmla="*/ 16 w 67"/>
                  <a:gd name="T13" fmla="*/ 35 h 66"/>
                  <a:gd name="T14" fmla="*/ 10 w 67"/>
                  <a:gd name="T15" fmla="*/ 24 h 66"/>
                  <a:gd name="T16" fmla="*/ 7 w 67"/>
                  <a:gd name="T17" fmla="*/ 13 h 66"/>
                  <a:gd name="T18" fmla="*/ 6 w 67"/>
                  <a:gd name="T19" fmla="*/ 0 h 66"/>
                  <a:gd name="T20" fmla="*/ 0 w 67"/>
                  <a:gd name="T21" fmla="*/ 0 h 66"/>
                  <a:gd name="T22" fmla="*/ 1 w 67"/>
                  <a:gd name="T23" fmla="*/ 13 h 66"/>
                  <a:gd name="T24" fmla="*/ 4 w 67"/>
                  <a:gd name="T25" fmla="*/ 25 h 66"/>
                  <a:gd name="T26" fmla="*/ 11 w 67"/>
                  <a:gd name="T27" fmla="*/ 37 h 66"/>
                  <a:gd name="T28" fmla="*/ 19 w 67"/>
                  <a:gd name="T29" fmla="*/ 46 h 66"/>
                  <a:gd name="T30" fmla="*/ 29 w 67"/>
                  <a:gd name="T31" fmla="*/ 54 h 66"/>
                  <a:gd name="T32" fmla="*/ 40 w 67"/>
                  <a:gd name="T33" fmla="*/ 61 h 66"/>
                  <a:gd name="T34" fmla="*/ 53 w 67"/>
                  <a:gd name="T35" fmla="*/ 65 h 66"/>
                  <a:gd name="T36" fmla="*/ 67 w 67"/>
                  <a:gd name="T37" fmla="*/ 66 h 66"/>
                  <a:gd name="T38" fmla="*/ 67 w 67"/>
                  <a:gd name="T39" fmla="*/ 66 h 66"/>
                  <a:gd name="T40" fmla="*/ 67 w 67"/>
                  <a:gd name="T41" fmla="*/ 61 h 6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7"/>
                  <a:gd name="T64" fmla="*/ 0 h 66"/>
                  <a:gd name="T65" fmla="*/ 67 w 67"/>
                  <a:gd name="T66" fmla="*/ 66 h 6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7" h="66">
                    <a:moveTo>
                      <a:pt x="67" y="61"/>
                    </a:moveTo>
                    <a:lnTo>
                      <a:pt x="67" y="61"/>
                    </a:lnTo>
                    <a:lnTo>
                      <a:pt x="54" y="59"/>
                    </a:lnTo>
                    <a:lnTo>
                      <a:pt x="42" y="55"/>
                    </a:lnTo>
                    <a:lnTo>
                      <a:pt x="32" y="50"/>
                    </a:lnTo>
                    <a:lnTo>
                      <a:pt x="23" y="43"/>
                    </a:lnTo>
                    <a:lnTo>
                      <a:pt x="16" y="35"/>
                    </a:lnTo>
                    <a:lnTo>
                      <a:pt x="10" y="24"/>
                    </a:lnTo>
                    <a:lnTo>
                      <a:pt x="7" y="13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" y="13"/>
                    </a:lnTo>
                    <a:lnTo>
                      <a:pt x="4" y="25"/>
                    </a:lnTo>
                    <a:lnTo>
                      <a:pt x="11" y="37"/>
                    </a:lnTo>
                    <a:lnTo>
                      <a:pt x="19" y="46"/>
                    </a:lnTo>
                    <a:lnTo>
                      <a:pt x="29" y="54"/>
                    </a:lnTo>
                    <a:lnTo>
                      <a:pt x="40" y="61"/>
                    </a:lnTo>
                    <a:lnTo>
                      <a:pt x="53" y="65"/>
                    </a:lnTo>
                    <a:lnTo>
                      <a:pt x="67" y="66"/>
                    </a:lnTo>
                    <a:lnTo>
                      <a:pt x="67" y="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6" name="Freeform 308"/>
              <p:cNvSpPr>
                <a:spLocks/>
              </p:cNvSpPr>
              <p:nvPr/>
            </p:nvSpPr>
            <p:spPr bwMode="auto">
              <a:xfrm>
                <a:off x="2263" y="2713"/>
                <a:ext cx="165" cy="2"/>
              </a:xfrm>
              <a:custGeom>
                <a:avLst/>
                <a:gdLst>
                  <a:gd name="T0" fmla="*/ 328 w 328"/>
                  <a:gd name="T1" fmla="*/ 0 h 5"/>
                  <a:gd name="T2" fmla="*/ 328 w 328"/>
                  <a:gd name="T3" fmla="*/ 0 h 5"/>
                  <a:gd name="T4" fmla="*/ 0 w 328"/>
                  <a:gd name="T5" fmla="*/ 0 h 5"/>
                  <a:gd name="T6" fmla="*/ 0 w 328"/>
                  <a:gd name="T7" fmla="*/ 5 h 5"/>
                  <a:gd name="T8" fmla="*/ 328 w 328"/>
                  <a:gd name="T9" fmla="*/ 5 h 5"/>
                  <a:gd name="T10" fmla="*/ 328 w 328"/>
                  <a:gd name="T11" fmla="*/ 5 h 5"/>
                  <a:gd name="T12" fmla="*/ 328 w 328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8"/>
                  <a:gd name="T22" fmla="*/ 0 h 5"/>
                  <a:gd name="T23" fmla="*/ 328 w 328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8" h="5">
                    <a:moveTo>
                      <a:pt x="328" y="0"/>
                    </a:moveTo>
                    <a:lnTo>
                      <a:pt x="328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328" y="5"/>
                    </a:lnTo>
                    <a:lnTo>
                      <a:pt x="3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7" name="Freeform 309"/>
              <p:cNvSpPr>
                <a:spLocks/>
              </p:cNvSpPr>
              <p:nvPr/>
            </p:nvSpPr>
            <p:spPr bwMode="auto">
              <a:xfrm>
                <a:off x="2256" y="2605"/>
                <a:ext cx="181" cy="94"/>
              </a:xfrm>
              <a:custGeom>
                <a:avLst/>
                <a:gdLst>
                  <a:gd name="T0" fmla="*/ 298 w 363"/>
                  <a:gd name="T1" fmla="*/ 187 h 187"/>
                  <a:gd name="T2" fmla="*/ 311 w 363"/>
                  <a:gd name="T3" fmla="*/ 185 h 187"/>
                  <a:gd name="T4" fmla="*/ 323 w 363"/>
                  <a:gd name="T5" fmla="*/ 182 h 187"/>
                  <a:gd name="T6" fmla="*/ 334 w 363"/>
                  <a:gd name="T7" fmla="*/ 176 h 187"/>
                  <a:gd name="T8" fmla="*/ 343 w 363"/>
                  <a:gd name="T9" fmla="*/ 168 h 187"/>
                  <a:gd name="T10" fmla="*/ 351 w 363"/>
                  <a:gd name="T11" fmla="*/ 159 h 187"/>
                  <a:gd name="T12" fmla="*/ 357 w 363"/>
                  <a:gd name="T13" fmla="*/ 147 h 187"/>
                  <a:gd name="T14" fmla="*/ 361 w 363"/>
                  <a:gd name="T15" fmla="*/ 136 h 187"/>
                  <a:gd name="T16" fmla="*/ 363 w 363"/>
                  <a:gd name="T17" fmla="*/ 123 h 187"/>
                  <a:gd name="T18" fmla="*/ 363 w 363"/>
                  <a:gd name="T19" fmla="*/ 63 h 187"/>
                  <a:gd name="T20" fmla="*/ 361 w 363"/>
                  <a:gd name="T21" fmla="*/ 51 h 187"/>
                  <a:gd name="T22" fmla="*/ 357 w 363"/>
                  <a:gd name="T23" fmla="*/ 39 h 187"/>
                  <a:gd name="T24" fmla="*/ 351 w 363"/>
                  <a:gd name="T25" fmla="*/ 28 h 187"/>
                  <a:gd name="T26" fmla="*/ 343 w 363"/>
                  <a:gd name="T27" fmla="*/ 18 h 187"/>
                  <a:gd name="T28" fmla="*/ 334 w 363"/>
                  <a:gd name="T29" fmla="*/ 10 h 187"/>
                  <a:gd name="T30" fmla="*/ 323 w 363"/>
                  <a:gd name="T31" fmla="*/ 5 h 187"/>
                  <a:gd name="T32" fmla="*/ 311 w 363"/>
                  <a:gd name="T33" fmla="*/ 1 h 187"/>
                  <a:gd name="T34" fmla="*/ 298 w 363"/>
                  <a:gd name="T35" fmla="*/ 0 h 187"/>
                  <a:gd name="T36" fmla="*/ 63 w 363"/>
                  <a:gd name="T37" fmla="*/ 0 h 187"/>
                  <a:gd name="T38" fmla="*/ 50 w 363"/>
                  <a:gd name="T39" fmla="*/ 1 h 187"/>
                  <a:gd name="T40" fmla="*/ 39 w 363"/>
                  <a:gd name="T41" fmla="*/ 5 h 187"/>
                  <a:gd name="T42" fmla="*/ 27 w 363"/>
                  <a:gd name="T43" fmla="*/ 10 h 187"/>
                  <a:gd name="T44" fmla="*/ 18 w 363"/>
                  <a:gd name="T45" fmla="*/ 18 h 187"/>
                  <a:gd name="T46" fmla="*/ 10 w 363"/>
                  <a:gd name="T47" fmla="*/ 28 h 187"/>
                  <a:gd name="T48" fmla="*/ 4 w 363"/>
                  <a:gd name="T49" fmla="*/ 39 h 187"/>
                  <a:gd name="T50" fmla="*/ 1 w 363"/>
                  <a:gd name="T51" fmla="*/ 51 h 187"/>
                  <a:gd name="T52" fmla="*/ 0 w 363"/>
                  <a:gd name="T53" fmla="*/ 63 h 187"/>
                  <a:gd name="T54" fmla="*/ 0 w 363"/>
                  <a:gd name="T55" fmla="*/ 123 h 187"/>
                  <a:gd name="T56" fmla="*/ 1 w 363"/>
                  <a:gd name="T57" fmla="*/ 136 h 187"/>
                  <a:gd name="T58" fmla="*/ 4 w 363"/>
                  <a:gd name="T59" fmla="*/ 147 h 187"/>
                  <a:gd name="T60" fmla="*/ 10 w 363"/>
                  <a:gd name="T61" fmla="*/ 159 h 187"/>
                  <a:gd name="T62" fmla="*/ 18 w 363"/>
                  <a:gd name="T63" fmla="*/ 168 h 187"/>
                  <a:gd name="T64" fmla="*/ 27 w 363"/>
                  <a:gd name="T65" fmla="*/ 176 h 187"/>
                  <a:gd name="T66" fmla="*/ 39 w 363"/>
                  <a:gd name="T67" fmla="*/ 182 h 187"/>
                  <a:gd name="T68" fmla="*/ 50 w 363"/>
                  <a:gd name="T69" fmla="*/ 185 h 187"/>
                  <a:gd name="T70" fmla="*/ 63 w 363"/>
                  <a:gd name="T71" fmla="*/ 187 h 187"/>
                  <a:gd name="T72" fmla="*/ 298 w 363"/>
                  <a:gd name="T73" fmla="*/ 187 h 18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63"/>
                  <a:gd name="T112" fmla="*/ 0 h 187"/>
                  <a:gd name="T113" fmla="*/ 363 w 363"/>
                  <a:gd name="T114" fmla="*/ 187 h 18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63" h="187">
                    <a:moveTo>
                      <a:pt x="298" y="187"/>
                    </a:moveTo>
                    <a:lnTo>
                      <a:pt x="311" y="185"/>
                    </a:lnTo>
                    <a:lnTo>
                      <a:pt x="323" y="182"/>
                    </a:lnTo>
                    <a:lnTo>
                      <a:pt x="334" y="176"/>
                    </a:lnTo>
                    <a:lnTo>
                      <a:pt x="343" y="168"/>
                    </a:lnTo>
                    <a:lnTo>
                      <a:pt x="351" y="159"/>
                    </a:lnTo>
                    <a:lnTo>
                      <a:pt x="357" y="147"/>
                    </a:lnTo>
                    <a:lnTo>
                      <a:pt x="361" y="136"/>
                    </a:lnTo>
                    <a:lnTo>
                      <a:pt x="363" y="123"/>
                    </a:lnTo>
                    <a:lnTo>
                      <a:pt x="363" y="63"/>
                    </a:lnTo>
                    <a:lnTo>
                      <a:pt x="361" y="51"/>
                    </a:lnTo>
                    <a:lnTo>
                      <a:pt x="357" y="39"/>
                    </a:lnTo>
                    <a:lnTo>
                      <a:pt x="351" y="28"/>
                    </a:lnTo>
                    <a:lnTo>
                      <a:pt x="343" y="18"/>
                    </a:lnTo>
                    <a:lnTo>
                      <a:pt x="334" y="10"/>
                    </a:lnTo>
                    <a:lnTo>
                      <a:pt x="323" y="5"/>
                    </a:lnTo>
                    <a:lnTo>
                      <a:pt x="311" y="1"/>
                    </a:lnTo>
                    <a:lnTo>
                      <a:pt x="298" y="0"/>
                    </a:lnTo>
                    <a:lnTo>
                      <a:pt x="63" y="0"/>
                    </a:lnTo>
                    <a:lnTo>
                      <a:pt x="50" y="1"/>
                    </a:lnTo>
                    <a:lnTo>
                      <a:pt x="39" y="5"/>
                    </a:lnTo>
                    <a:lnTo>
                      <a:pt x="27" y="10"/>
                    </a:lnTo>
                    <a:lnTo>
                      <a:pt x="18" y="18"/>
                    </a:lnTo>
                    <a:lnTo>
                      <a:pt x="10" y="28"/>
                    </a:lnTo>
                    <a:lnTo>
                      <a:pt x="4" y="39"/>
                    </a:lnTo>
                    <a:lnTo>
                      <a:pt x="1" y="51"/>
                    </a:lnTo>
                    <a:lnTo>
                      <a:pt x="0" y="63"/>
                    </a:lnTo>
                    <a:lnTo>
                      <a:pt x="0" y="123"/>
                    </a:lnTo>
                    <a:lnTo>
                      <a:pt x="1" y="136"/>
                    </a:lnTo>
                    <a:lnTo>
                      <a:pt x="4" y="147"/>
                    </a:lnTo>
                    <a:lnTo>
                      <a:pt x="10" y="159"/>
                    </a:lnTo>
                    <a:lnTo>
                      <a:pt x="18" y="168"/>
                    </a:lnTo>
                    <a:lnTo>
                      <a:pt x="27" y="176"/>
                    </a:lnTo>
                    <a:lnTo>
                      <a:pt x="39" y="182"/>
                    </a:lnTo>
                    <a:lnTo>
                      <a:pt x="50" y="185"/>
                    </a:lnTo>
                    <a:lnTo>
                      <a:pt x="63" y="187"/>
                    </a:lnTo>
                    <a:lnTo>
                      <a:pt x="298" y="187"/>
                    </a:lnTo>
                    <a:close/>
                  </a:path>
                </a:pathLst>
              </a:custGeom>
              <a:solidFill>
                <a:srgbClr val="424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8" name="Freeform 310"/>
              <p:cNvSpPr>
                <a:spLocks/>
              </p:cNvSpPr>
              <p:nvPr/>
            </p:nvSpPr>
            <p:spPr bwMode="auto">
              <a:xfrm>
                <a:off x="2405" y="2667"/>
                <a:ext cx="33" cy="33"/>
              </a:xfrm>
              <a:custGeom>
                <a:avLst/>
                <a:gdLst>
                  <a:gd name="T0" fmla="*/ 61 w 67"/>
                  <a:gd name="T1" fmla="*/ 0 h 66"/>
                  <a:gd name="T2" fmla="*/ 61 w 67"/>
                  <a:gd name="T3" fmla="*/ 0 h 66"/>
                  <a:gd name="T4" fmla="*/ 60 w 67"/>
                  <a:gd name="T5" fmla="*/ 13 h 66"/>
                  <a:gd name="T6" fmla="*/ 57 w 67"/>
                  <a:gd name="T7" fmla="*/ 24 h 66"/>
                  <a:gd name="T8" fmla="*/ 51 w 67"/>
                  <a:gd name="T9" fmla="*/ 35 h 66"/>
                  <a:gd name="T10" fmla="*/ 44 w 67"/>
                  <a:gd name="T11" fmla="*/ 43 h 66"/>
                  <a:gd name="T12" fmla="*/ 35 w 67"/>
                  <a:gd name="T13" fmla="*/ 51 h 66"/>
                  <a:gd name="T14" fmla="*/ 24 w 67"/>
                  <a:gd name="T15" fmla="*/ 57 h 66"/>
                  <a:gd name="T16" fmla="*/ 13 w 67"/>
                  <a:gd name="T17" fmla="*/ 60 h 66"/>
                  <a:gd name="T18" fmla="*/ 0 w 67"/>
                  <a:gd name="T19" fmla="*/ 61 h 66"/>
                  <a:gd name="T20" fmla="*/ 0 w 67"/>
                  <a:gd name="T21" fmla="*/ 66 h 66"/>
                  <a:gd name="T22" fmla="*/ 14 w 67"/>
                  <a:gd name="T23" fmla="*/ 65 h 66"/>
                  <a:gd name="T24" fmla="*/ 27 w 67"/>
                  <a:gd name="T25" fmla="*/ 61 h 66"/>
                  <a:gd name="T26" fmla="*/ 37 w 67"/>
                  <a:gd name="T27" fmla="*/ 55 h 66"/>
                  <a:gd name="T28" fmla="*/ 47 w 67"/>
                  <a:gd name="T29" fmla="*/ 47 h 66"/>
                  <a:gd name="T30" fmla="*/ 55 w 67"/>
                  <a:gd name="T31" fmla="*/ 37 h 66"/>
                  <a:gd name="T32" fmla="*/ 62 w 67"/>
                  <a:gd name="T33" fmla="*/ 26 h 66"/>
                  <a:gd name="T34" fmla="*/ 66 w 67"/>
                  <a:gd name="T35" fmla="*/ 13 h 66"/>
                  <a:gd name="T36" fmla="*/ 67 w 67"/>
                  <a:gd name="T37" fmla="*/ 0 h 66"/>
                  <a:gd name="T38" fmla="*/ 67 w 67"/>
                  <a:gd name="T39" fmla="*/ 0 h 66"/>
                  <a:gd name="T40" fmla="*/ 61 w 67"/>
                  <a:gd name="T41" fmla="*/ 0 h 6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7"/>
                  <a:gd name="T64" fmla="*/ 0 h 66"/>
                  <a:gd name="T65" fmla="*/ 67 w 67"/>
                  <a:gd name="T66" fmla="*/ 66 h 6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7" h="66">
                    <a:moveTo>
                      <a:pt x="61" y="0"/>
                    </a:moveTo>
                    <a:lnTo>
                      <a:pt x="61" y="0"/>
                    </a:lnTo>
                    <a:lnTo>
                      <a:pt x="60" y="13"/>
                    </a:lnTo>
                    <a:lnTo>
                      <a:pt x="57" y="24"/>
                    </a:lnTo>
                    <a:lnTo>
                      <a:pt x="51" y="35"/>
                    </a:lnTo>
                    <a:lnTo>
                      <a:pt x="44" y="43"/>
                    </a:lnTo>
                    <a:lnTo>
                      <a:pt x="35" y="51"/>
                    </a:lnTo>
                    <a:lnTo>
                      <a:pt x="24" y="57"/>
                    </a:lnTo>
                    <a:lnTo>
                      <a:pt x="13" y="60"/>
                    </a:lnTo>
                    <a:lnTo>
                      <a:pt x="0" y="61"/>
                    </a:lnTo>
                    <a:lnTo>
                      <a:pt x="0" y="66"/>
                    </a:lnTo>
                    <a:lnTo>
                      <a:pt x="14" y="65"/>
                    </a:lnTo>
                    <a:lnTo>
                      <a:pt x="27" y="61"/>
                    </a:lnTo>
                    <a:lnTo>
                      <a:pt x="37" y="55"/>
                    </a:lnTo>
                    <a:lnTo>
                      <a:pt x="47" y="47"/>
                    </a:lnTo>
                    <a:lnTo>
                      <a:pt x="55" y="37"/>
                    </a:lnTo>
                    <a:lnTo>
                      <a:pt x="62" y="26"/>
                    </a:lnTo>
                    <a:lnTo>
                      <a:pt x="66" y="13"/>
                    </a:lnTo>
                    <a:lnTo>
                      <a:pt x="67" y="0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9" name="Freeform 311"/>
              <p:cNvSpPr>
                <a:spLocks/>
              </p:cNvSpPr>
              <p:nvPr/>
            </p:nvSpPr>
            <p:spPr bwMode="auto">
              <a:xfrm>
                <a:off x="2436" y="2637"/>
                <a:ext cx="2" cy="30"/>
              </a:xfrm>
              <a:custGeom>
                <a:avLst/>
                <a:gdLst>
                  <a:gd name="T0" fmla="*/ 0 w 6"/>
                  <a:gd name="T1" fmla="*/ 0 h 60"/>
                  <a:gd name="T2" fmla="*/ 0 w 6"/>
                  <a:gd name="T3" fmla="*/ 0 h 60"/>
                  <a:gd name="T4" fmla="*/ 0 w 6"/>
                  <a:gd name="T5" fmla="*/ 60 h 60"/>
                  <a:gd name="T6" fmla="*/ 6 w 6"/>
                  <a:gd name="T7" fmla="*/ 60 h 60"/>
                  <a:gd name="T8" fmla="*/ 6 w 6"/>
                  <a:gd name="T9" fmla="*/ 0 h 60"/>
                  <a:gd name="T10" fmla="*/ 6 w 6"/>
                  <a:gd name="T11" fmla="*/ 0 h 60"/>
                  <a:gd name="T12" fmla="*/ 0 w 6"/>
                  <a:gd name="T13" fmla="*/ 0 h 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60"/>
                  <a:gd name="T23" fmla="*/ 6 w 6"/>
                  <a:gd name="T24" fmla="*/ 60 h 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60">
                    <a:moveTo>
                      <a:pt x="0" y="0"/>
                    </a:moveTo>
                    <a:lnTo>
                      <a:pt x="0" y="0"/>
                    </a:lnTo>
                    <a:lnTo>
                      <a:pt x="0" y="60"/>
                    </a:lnTo>
                    <a:lnTo>
                      <a:pt x="6" y="6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0" name="Freeform 312"/>
              <p:cNvSpPr>
                <a:spLocks/>
              </p:cNvSpPr>
              <p:nvPr/>
            </p:nvSpPr>
            <p:spPr bwMode="auto">
              <a:xfrm>
                <a:off x="2405" y="2604"/>
                <a:ext cx="33" cy="33"/>
              </a:xfrm>
              <a:custGeom>
                <a:avLst/>
                <a:gdLst>
                  <a:gd name="T0" fmla="*/ 0 w 67"/>
                  <a:gd name="T1" fmla="*/ 6 h 67"/>
                  <a:gd name="T2" fmla="*/ 0 w 67"/>
                  <a:gd name="T3" fmla="*/ 6 h 67"/>
                  <a:gd name="T4" fmla="*/ 13 w 67"/>
                  <a:gd name="T5" fmla="*/ 7 h 67"/>
                  <a:gd name="T6" fmla="*/ 24 w 67"/>
                  <a:gd name="T7" fmla="*/ 11 h 67"/>
                  <a:gd name="T8" fmla="*/ 35 w 67"/>
                  <a:gd name="T9" fmla="*/ 17 h 67"/>
                  <a:gd name="T10" fmla="*/ 44 w 67"/>
                  <a:gd name="T11" fmla="*/ 25 h 67"/>
                  <a:gd name="T12" fmla="*/ 51 w 67"/>
                  <a:gd name="T13" fmla="*/ 33 h 67"/>
                  <a:gd name="T14" fmla="*/ 57 w 67"/>
                  <a:gd name="T15" fmla="*/ 43 h 67"/>
                  <a:gd name="T16" fmla="*/ 60 w 67"/>
                  <a:gd name="T17" fmla="*/ 55 h 67"/>
                  <a:gd name="T18" fmla="*/ 61 w 67"/>
                  <a:gd name="T19" fmla="*/ 67 h 67"/>
                  <a:gd name="T20" fmla="*/ 67 w 67"/>
                  <a:gd name="T21" fmla="*/ 67 h 67"/>
                  <a:gd name="T22" fmla="*/ 66 w 67"/>
                  <a:gd name="T23" fmla="*/ 55 h 67"/>
                  <a:gd name="T24" fmla="*/ 62 w 67"/>
                  <a:gd name="T25" fmla="*/ 42 h 67"/>
                  <a:gd name="T26" fmla="*/ 55 w 67"/>
                  <a:gd name="T27" fmla="*/ 30 h 67"/>
                  <a:gd name="T28" fmla="*/ 47 w 67"/>
                  <a:gd name="T29" fmla="*/ 20 h 67"/>
                  <a:gd name="T30" fmla="*/ 37 w 67"/>
                  <a:gd name="T31" fmla="*/ 12 h 67"/>
                  <a:gd name="T32" fmla="*/ 27 w 67"/>
                  <a:gd name="T33" fmla="*/ 6 h 67"/>
                  <a:gd name="T34" fmla="*/ 14 w 67"/>
                  <a:gd name="T35" fmla="*/ 2 h 67"/>
                  <a:gd name="T36" fmla="*/ 0 w 67"/>
                  <a:gd name="T37" fmla="*/ 0 h 67"/>
                  <a:gd name="T38" fmla="*/ 0 w 67"/>
                  <a:gd name="T39" fmla="*/ 0 h 67"/>
                  <a:gd name="T40" fmla="*/ 0 w 67"/>
                  <a:gd name="T41" fmla="*/ 6 h 6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7"/>
                  <a:gd name="T64" fmla="*/ 0 h 67"/>
                  <a:gd name="T65" fmla="*/ 67 w 67"/>
                  <a:gd name="T66" fmla="*/ 67 h 6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7" h="67">
                    <a:moveTo>
                      <a:pt x="0" y="6"/>
                    </a:moveTo>
                    <a:lnTo>
                      <a:pt x="0" y="6"/>
                    </a:lnTo>
                    <a:lnTo>
                      <a:pt x="13" y="7"/>
                    </a:lnTo>
                    <a:lnTo>
                      <a:pt x="24" y="11"/>
                    </a:lnTo>
                    <a:lnTo>
                      <a:pt x="35" y="17"/>
                    </a:lnTo>
                    <a:lnTo>
                      <a:pt x="44" y="25"/>
                    </a:lnTo>
                    <a:lnTo>
                      <a:pt x="51" y="33"/>
                    </a:lnTo>
                    <a:lnTo>
                      <a:pt x="57" y="43"/>
                    </a:lnTo>
                    <a:lnTo>
                      <a:pt x="60" y="55"/>
                    </a:lnTo>
                    <a:lnTo>
                      <a:pt x="61" y="67"/>
                    </a:lnTo>
                    <a:lnTo>
                      <a:pt x="67" y="67"/>
                    </a:lnTo>
                    <a:lnTo>
                      <a:pt x="66" y="55"/>
                    </a:lnTo>
                    <a:lnTo>
                      <a:pt x="62" y="42"/>
                    </a:lnTo>
                    <a:lnTo>
                      <a:pt x="55" y="30"/>
                    </a:lnTo>
                    <a:lnTo>
                      <a:pt x="47" y="20"/>
                    </a:lnTo>
                    <a:lnTo>
                      <a:pt x="37" y="12"/>
                    </a:lnTo>
                    <a:lnTo>
                      <a:pt x="27" y="6"/>
                    </a:lnTo>
                    <a:lnTo>
                      <a:pt x="14" y="2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1" name="Freeform 313"/>
              <p:cNvSpPr>
                <a:spLocks/>
              </p:cNvSpPr>
              <p:nvPr/>
            </p:nvSpPr>
            <p:spPr bwMode="auto">
              <a:xfrm>
                <a:off x="2288" y="2604"/>
                <a:ext cx="117" cy="3"/>
              </a:xfrm>
              <a:custGeom>
                <a:avLst/>
                <a:gdLst>
                  <a:gd name="T0" fmla="*/ 0 w 235"/>
                  <a:gd name="T1" fmla="*/ 6 h 6"/>
                  <a:gd name="T2" fmla="*/ 0 w 235"/>
                  <a:gd name="T3" fmla="*/ 6 h 6"/>
                  <a:gd name="T4" fmla="*/ 235 w 235"/>
                  <a:gd name="T5" fmla="*/ 6 h 6"/>
                  <a:gd name="T6" fmla="*/ 235 w 235"/>
                  <a:gd name="T7" fmla="*/ 0 h 6"/>
                  <a:gd name="T8" fmla="*/ 0 w 235"/>
                  <a:gd name="T9" fmla="*/ 0 h 6"/>
                  <a:gd name="T10" fmla="*/ 0 w 235"/>
                  <a:gd name="T11" fmla="*/ 0 h 6"/>
                  <a:gd name="T12" fmla="*/ 0 w 235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5"/>
                  <a:gd name="T22" fmla="*/ 0 h 6"/>
                  <a:gd name="T23" fmla="*/ 235 w 235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5" h="6">
                    <a:moveTo>
                      <a:pt x="0" y="6"/>
                    </a:moveTo>
                    <a:lnTo>
                      <a:pt x="0" y="6"/>
                    </a:lnTo>
                    <a:lnTo>
                      <a:pt x="235" y="6"/>
                    </a:lnTo>
                    <a:lnTo>
                      <a:pt x="235" y="0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2" name="Freeform 314"/>
              <p:cNvSpPr>
                <a:spLocks/>
              </p:cNvSpPr>
              <p:nvPr/>
            </p:nvSpPr>
            <p:spPr bwMode="auto">
              <a:xfrm>
                <a:off x="2254" y="2604"/>
                <a:ext cx="34" cy="33"/>
              </a:xfrm>
              <a:custGeom>
                <a:avLst/>
                <a:gdLst>
                  <a:gd name="T0" fmla="*/ 6 w 67"/>
                  <a:gd name="T1" fmla="*/ 67 h 67"/>
                  <a:gd name="T2" fmla="*/ 6 w 67"/>
                  <a:gd name="T3" fmla="*/ 67 h 67"/>
                  <a:gd name="T4" fmla="*/ 7 w 67"/>
                  <a:gd name="T5" fmla="*/ 55 h 67"/>
                  <a:gd name="T6" fmla="*/ 11 w 67"/>
                  <a:gd name="T7" fmla="*/ 43 h 67"/>
                  <a:gd name="T8" fmla="*/ 16 w 67"/>
                  <a:gd name="T9" fmla="*/ 33 h 67"/>
                  <a:gd name="T10" fmla="*/ 24 w 67"/>
                  <a:gd name="T11" fmla="*/ 25 h 67"/>
                  <a:gd name="T12" fmla="*/ 34 w 67"/>
                  <a:gd name="T13" fmla="*/ 17 h 67"/>
                  <a:gd name="T14" fmla="*/ 43 w 67"/>
                  <a:gd name="T15" fmla="*/ 11 h 67"/>
                  <a:gd name="T16" fmla="*/ 54 w 67"/>
                  <a:gd name="T17" fmla="*/ 7 h 67"/>
                  <a:gd name="T18" fmla="*/ 67 w 67"/>
                  <a:gd name="T19" fmla="*/ 6 h 67"/>
                  <a:gd name="T20" fmla="*/ 67 w 67"/>
                  <a:gd name="T21" fmla="*/ 0 h 67"/>
                  <a:gd name="T22" fmla="*/ 54 w 67"/>
                  <a:gd name="T23" fmla="*/ 2 h 67"/>
                  <a:gd name="T24" fmla="*/ 42 w 67"/>
                  <a:gd name="T25" fmla="*/ 6 h 67"/>
                  <a:gd name="T26" fmla="*/ 30 w 67"/>
                  <a:gd name="T27" fmla="*/ 12 h 67"/>
                  <a:gd name="T28" fmla="*/ 20 w 67"/>
                  <a:gd name="T29" fmla="*/ 20 h 67"/>
                  <a:gd name="T30" fmla="*/ 12 w 67"/>
                  <a:gd name="T31" fmla="*/ 30 h 67"/>
                  <a:gd name="T32" fmla="*/ 6 w 67"/>
                  <a:gd name="T33" fmla="*/ 42 h 67"/>
                  <a:gd name="T34" fmla="*/ 1 w 67"/>
                  <a:gd name="T35" fmla="*/ 55 h 67"/>
                  <a:gd name="T36" fmla="*/ 0 w 67"/>
                  <a:gd name="T37" fmla="*/ 67 h 67"/>
                  <a:gd name="T38" fmla="*/ 0 w 67"/>
                  <a:gd name="T39" fmla="*/ 67 h 67"/>
                  <a:gd name="T40" fmla="*/ 6 w 67"/>
                  <a:gd name="T41" fmla="*/ 67 h 6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7"/>
                  <a:gd name="T64" fmla="*/ 0 h 67"/>
                  <a:gd name="T65" fmla="*/ 67 w 67"/>
                  <a:gd name="T66" fmla="*/ 67 h 6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7" h="67">
                    <a:moveTo>
                      <a:pt x="6" y="67"/>
                    </a:moveTo>
                    <a:lnTo>
                      <a:pt x="6" y="67"/>
                    </a:lnTo>
                    <a:lnTo>
                      <a:pt x="7" y="55"/>
                    </a:lnTo>
                    <a:lnTo>
                      <a:pt x="11" y="43"/>
                    </a:lnTo>
                    <a:lnTo>
                      <a:pt x="16" y="33"/>
                    </a:lnTo>
                    <a:lnTo>
                      <a:pt x="24" y="25"/>
                    </a:lnTo>
                    <a:lnTo>
                      <a:pt x="34" y="17"/>
                    </a:lnTo>
                    <a:lnTo>
                      <a:pt x="43" y="11"/>
                    </a:lnTo>
                    <a:lnTo>
                      <a:pt x="54" y="7"/>
                    </a:lnTo>
                    <a:lnTo>
                      <a:pt x="67" y="6"/>
                    </a:lnTo>
                    <a:lnTo>
                      <a:pt x="67" y="0"/>
                    </a:lnTo>
                    <a:lnTo>
                      <a:pt x="54" y="2"/>
                    </a:lnTo>
                    <a:lnTo>
                      <a:pt x="42" y="6"/>
                    </a:lnTo>
                    <a:lnTo>
                      <a:pt x="30" y="12"/>
                    </a:lnTo>
                    <a:lnTo>
                      <a:pt x="20" y="20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" y="55"/>
                    </a:lnTo>
                    <a:lnTo>
                      <a:pt x="0" y="67"/>
                    </a:lnTo>
                    <a:lnTo>
                      <a:pt x="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3" name="Freeform 315"/>
              <p:cNvSpPr>
                <a:spLocks/>
              </p:cNvSpPr>
              <p:nvPr/>
            </p:nvSpPr>
            <p:spPr bwMode="auto">
              <a:xfrm>
                <a:off x="2254" y="2637"/>
                <a:ext cx="3" cy="30"/>
              </a:xfrm>
              <a:custGeom>
                <a:avLst/>
                <a:gdLst>
                  <a:gd name="T0" fmla="*/ 6 w 6"/>
                  <a:gd name="T1" fmla="*/ 60 h 60"/>
                  <a:gd name="T2" fmla="*/ 6 w 6"/>
                  <a:gd name="T3" fmla="*/ 60 h 60"/>
                  <a:gd name="T4" fmla="*/ 6 w 6"/>
                  <a:gd name="T5" fmla="*/ 0 h 60"/>
                  <a:gd name="T6" fmla="*/ 0 w 6"/>
                  <a:gd name="T7" fmla="*/ 0 h 60"/>
                  <a:gd name="T8" fmla="*/ 0 w 6"/>
                  <a:gd name="T9" fmla="*/ 60 h 60"/>
                  <a:gd name="T10" fmla="*/ 0 w 6"/>
                  <a:gd name="T11" fmla="*/ 60 h 60"/>
                  <a:gd name="T12" fmla="*/ 6 w 6"/>
                  <a:gd name="T13" fmla="*/ 60 h 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60"/>
                  <a:gd name="T23" fmla="*/ 6 w 6"/>
                  <a:gd name="T24" fmla="*/ 60 h 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60">
                    <a:moveTo>
                      <a:pt x="6" y="60"/>
                    </a:moveTo>
                    <a:lnTo>
                      <a:pt x="6" y="6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0"/>
                    </a:lnTo>
                    <a:lnTo>
                      <a:pt x="6" y="6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4" name="Freeform 316"/>
              <p:cNvSpPr>
                <a:spLocks/>
              </p:cNvSpPr>
              <p:nvPr/>
            </p:nvSpPr>
            <p:spPr bwMode="auto">
              <a:xfrm>
                <a:off x="2254" y="2667"/>
                <a:ext cx="34" cy="33"/>
              </a:xfrm>
              <a:custGeom>
                <a:avLst/>
                <a:gdLst>
                  <a:gd name="T0" fmla="*/ 67 w 67"/>
                  <a:gd name="T1" fmla="*/ 61 h 66"/>
                  <a:gd name="T2" fmla="*/ 67 w 67"/>
                  <a:gd name="T3" fmla="*/ 61 h 66"/>
                  <a:gd name="T4" fmla="*/ 54 w 67"/>
                  <a:gd name="T5" fmla="*/ 60 h 66"/>
                  <a:gd name="T6" fmla="*/ 43 w 67"/>
                  <a:gd name="T7" fmla="*/ 57 h 66"/>
                  <a:gd name="T8" fmla="*/ 34 w 67"/>
                  <a:gd name="T9" fmla="*/ 51 h 66"/>
                  <a:gd name="T10" fmla="*/ 24 w 67"/>
                  <a:gd name="T11" fmla="*/ 43 h 66"/>
                  <a:gd name="T12" fmla="*/ 16 w 67"/>
                  <a:gd name="T13" fmla="*/ 35 h 66"/>
                  <a:gd name="T14" fmla="*/ 11 w 67"/>
                  <a:gd name="T15" fmla="*/ 24 h 66"/>
                  <a:gd name="T16" fmla="*/ 7 w 67"/>
                  <a:gd name="T17" fmla="*/ 13 h 66"/>
                  <a:gd name="T18" fmla="*/ 6 w 67"/>
                  <a:gd name="T19" fmla="*/ 0 h 66"/>
                  <a:gd name="T20" fmla="*/ 0 w 67"/>
                  <a:gd name="T21" fmla="*/ 0 h 66"/>
                  <a:gd name="T22" fmla="*/ 1 w 67"/>
                  <a:gd name="T23" fmla="*/ 13 h 66"/>
                  <a:gd name="T24" fmla="*/ 6 w 67"/>
                  <a:gd name="T25" fmla="*/ 26 h 66"/>
                  <a:gd name="T26" fmla="*/ 12 w 67"/>
                  <a:gd name="T27" fmla="*/ 37 h 66"/>
                  <a:gd name="T28" fmla="*/ 20 w 67"/>
                  <a:gd name="T29" fmla="*/ 47 h 66"/>
                  <a:gd name="T30" fmla="*/ 30 w 67"/>
                  <a:gd name="T31" fmla="*/ 55 h 66"/>
                  <a:gd name="T32" fmla="*/ 42 w 67"/>
                  <a:gd name="T33" fmla="*/ 61 h 66"/>
                  <a:gd name="T34" fmla="*/ 54 w 67"/>
                  <a:gd name="T35" fmla="*/ 65 h 66"/>
                  <a:gd name="T36" fmla="*/ 67 w 67"/>
                  <a:gd name="T37" fmla="*/ 66 h 66"/>
                  <a:gd name="T38" fmla="*/ 67 w 67"/>
                  <a:gd name="T39" fmla="*/ 66 h 66"/>
                  <a:gd name="T40" fmla="*/ 67 w 67"/>
                  <a:gd name="T41" fmla="*/ 61 h 6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7"/>
                  <a:gd name="T64" fmla="*/ 0 h 66"/>
                  <a:gd name="T65" fmla="*/ 67 w 67"/>
                  <a:gd name="T66" fmla="*/ 66 h 6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7" h="66">
                    <a:moveTo>
                      <a:pt x="67" y="61"/>
                    </a:moveTo>
                    <a:lnTo>
                      <a:pt x="67" y="61"/>
                    </a:lnTo>
                    <a:lnTo>
                      <a:pt x="54" y="60"/>
                    </a:lnTo>
                    <a:lnTo>
                      <a:pt x="43" y="57"/>
                    </a:lnTo>
                    <a:lnTo>
                      <a:pt x="34" y="51"/>
                    </a:lnTo>
                    <a:lnTo>
                      <a:pt x="24" y="43"/>
                    </a:lnTo>
                    <a:lnTo>
                      <a:pt x="16" y="35"/>
                    </a:lnTo>
                    <a:lnTo>
                      <a:pt x="11" y="24"/>
                    </a:lnTo>
                    <a:lnTo>
                      <a:pt x="7" y="13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" y="13"/>
                    </a:lnTo>
                    <a:lnTo>
                      <a:pt x="6" y="26"/>
                    </a:lnTo>
                    <a:lnTo>
                      <a:pt x="12" y="37"/>
                    </a:lnTo>
                    <a:lnTo>
                      <a:pt x="20" y="47"/>
                    </a:lnTo>
                    <a:lnTo>
                      <a:pt x="30" y="55"/>
                    </a:lnTo>
                    <a:lnTo>
                      <a:pt x="42" y="61"/>
                    </a:lnTo>
                    <a:lnTo>
                      <a:pt x="54" y="65"/>
                    </a:lnTo>
                    <a:lnTo>
                      <a:pt x="67" y="66"/>
                    </a:lnTo>
                    <a:lnTo>
                      <a:pt x="67" y="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5" name="Freeform 317"/>
              <p:cNvSpPr>
                <a:spLocks/>
              </p:cNvSpPr>
              <p:nvPr/>
            </p:nvSpPr>
            <p:spPr bwMode="auto">
              <a:xfrm>
                <a:off x="2288" y="2698"/>
                <a:ext cx="117" cy="2"/>
              </a:xfrm>
              <a:custGeom>
                <a:avLst/>
                <a:gdLst>
                  <a:gd name="T0" fmla="*/ 235 w 235"/>
                  <a:gd name="T1" fmla="*/ 0 h 5"/>
                  <a:gd name="T2" fmla="*/ 235 w 235"/>
                  <a:gd name="T3" fmla="*/ 0 h 5"/>
                  <a:gd name="T4" fmla="*/ 0 w 235"/>
                  <a:gd name="T5" fmla="*/ 0 h 5"/>
                  <a:gd name="T6" fmla="*/ 0 w 235"/>
                  <a:gd name="T7" fmla="*/ 5 h 5"/>
                  <a:gd name="T8" fmla="*/ 235 w 235"/>
                  <a:gd name="T9" fmla="*/ 5 h 5"/>
                  <a:gd name="T10" fmla="*/ 235 w 235"/>
                  <a:gd name="T11" fmla="*/ 5 h 5"/>
                  <a:gd name="T12" fmla="*/ 235 w 235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5"/>
                  <a:gd name="T22" fmla="*/ 0 h 5"/>
                  <a:gd name="T23" fmla="*/ 235 w 235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5" h="5">
                    <a:moveTo>
                      <a:pt x="235" y="0"/>
                    </a:moveTo>
                    <a:lnTo>
                      <a:pt x="235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235" y="5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6" name="Freeform 318"/>
              <p:cNvSpPr>
                <a:spLocks/>
              </p:cNvSpPr>
              <p:nvPr/>
            </p:nvSpPr>
            <p:spPr bwMode="auto">
              <a:xfrm>
                <a:off x="2339" y="2604"/>
                <a:ext cx="17" cy="96"/>
              </a:xfrm>
              <a:custGeom>
                <a:avLst/>
                <a:gdLst>
                  <a:gd name="T0" fmla="*/ 17 w 34"/>
                  <a:gd name="T1" fmla="*/ 191 h 191"/>
                  <a:gd name="T2" fmla="*/ 20 w 34"/>
                  <a:gd name="T3" fmla="*/ 191 h 191"/>
                  <a:gd name="T4" fmla="*/ 24 w 34"/>
                  <a:gd name="T5" fmla="*/ 190 h 191"/>
                  <a:gd name="T6" fmla="*/ 26 w 34"/>
                  <a:gd name="T7" fmla="*/ 189 h 191"/>
                  <a:gd name="T8" fmla="*/ 30 w 34"/>
                  <a:gd name="T9" fmla="*/ 186 h 191"/>
                  <a:gd name="T10" fmla="*/ 32 w 34"/>
                  <a:gd name="T11" fmla="*/ 184 h 191"/>
                  <a:gd name="T12" fmla="*/ 33 w 34"/>
                  <a:gd name="T13" fmla="*/ 180 h 191"/>
                  <a:gd name="T14" fmla="*/ 34 w 34"/>
                  <a:gd name="T15" fmla="*/ 177 h 191"/>
                  <a:gd name="T16" fmla="*/ 34 w 34"/>
                  <a:gd name="T17" fmla="*/ 175 h 191"/>
                  <a:gd name="T18" fmla="*/ 34 w 34"/>
                  <a:gd name="T19" fmla="*/ 16 h 191"/>
                  <a:gd name="T20" fmla="*/ 34 w 34"/>
                  <a:gd name="T21" fmla="*/ 13 h 191"/>
                  <a:gd name="T22" fmla="*/ 33 w 34"/>
                  <a:gd name="T23" fmla="*/ 10 h 191"/>
                  <a:gd name="T24" fmla="*/ 32 w 34"/>
                  <a:gd name="T25" fmla="*/ 7 h 191"/>
                  <a:gd name="T26" fmla="*/ 30 w 34"/>
                  <a:gd name="T27" fmla="*/ 4 h 191"/>
                  <a:gd name="T28" fmla="*/ 26 w 34"/>
                  <a:gd name="T29" fmla="*/ 2 h 191"/>
                  <a:gd name="T30" fmla="*/ 24 w 34"/>
                  <a:gd name="T31" fmla="*/ 1 h 191"/>
                  <a:gd name="T32" fmla="*/ 20 w 34"/>
                  <a:gd name="T33" fmla="*/ 0 h 191"/>
                  <a:gd name="T34" fmla="*/ 17 w 34"/>
                  <a:gd name="T35" fmla="*/ 0 h 191"/>
                  <a:gd name="T36" fmla="*/ 17 w 34"/>
                  <a:gd name="T37" fmla="*/ 0 h 191"/>
                  <a:gd name="T38" fmla="*/ 13 w 34"/>
                  <a:gd name="T39" fmla="*/ 0 h 191"/>
                  <a:gd name="T40" fmla="*/ 10 w 34"/>
                  <a:gd name="T41" fmla="*/ 1 h 191"/>
                  <a:gd name="T42" fmla="*/ 8 w 34"/>
                  <a:gd name="T43" fmla="*/ 2 h 191"/>
                  <a:gd name="T44" fmla="*/ 5 w 34"/>
                  <a:gd name="T45" fmla="*/ 4 h 191"/>
                  <a:gd name="T46" fmla="*/ 3 w 34"/>
                  <a:gd name="T47" fmla="*/ 7 h 191"/>
                  <a:gd name="T48" fmla="*/ 2 w 34"/>
                  <a:gd name="T49" fmla="*/ 10 h 191"/>
                  <a:gd name="T50" fmla="*/ 1 w 34"/>
                  <a:gd name="T51" fmla="*/ 13 h 191"/>
                  <a:gd name="T52" fmla="*/ 0 w 34"/>
                  <a:gd name="T53" fmla="*/ 16 h 191"/>
                  <a:gd name="T54" fmla="*/ 0 w 34"/>
                  <a:gd name="T55" fmla="*/ 175 h 191"/>
                  <a:gd name="T56" fmla="*/ 1 w 34"/>
                  <a:gd name="T57" fmla="*/ 177 h 191"/>
                  <a:gd name="T58" fmla="*/ 2 w 34"/>
                  <a:gd name="T59" fmla="*/ 180 h 191"/>
                  <a:gd name="T60" fmla="*/ 3 w 34"/>
                  <a:gd name="T61" fmla="*/ 184 h 191"/>
                  <a:gd name="T62" fmla="*/ 5 w 34"/>
                  <a:gd name="T63" fmla="*/ 186 h 191"/>
                  <a:gd name="T64" fmla="*/ 8 w 34"/>
                  <a:gd name="T65" fmla="*/ 189 h 191"/>
                  <a:gd name="T66" fmla="*/ 10 w 34"/>
                  <a:gd name="T67" fmla="*/ 190 h 191"/>
                  <a:gd name="T68" fmla="*/ 13 w 34"/>
                  <a:gd name="T69" fmla="*/ 191 h 191"/>
                  <a:gd name="T70" fmla="*/ 17 w 34"/>
                  <a:gd name="T71" fmla="*/ 191 h 191"/>
                  <a:gd name="T72" fmla="*/ 17 w 34"/>
                  <a:gd name="T73" fmla="*/ 191 h 19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4"/>
                  <a:gd name="T112" fmla="*/ 0 h 191"/>
                  <a:gd name="T113" fmla="*/ 34 w 34"/>
                  <a:gd name="T114" fmla="*/ 191 h 19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4" h="191">
                    <a:moveTo>
                      <a:pt x="17" y="191"/>
                    </a:moveTo>
                    <a:lnTo>
                      <a:pt x="20" y="191"/>
                    </a:lnTo>
                    <a:lnTo>
                      <a:pt x="24" y="190"/>
                    </a:lnTo>
                    <a:lnTo>
                      <a:pt x="26" y="189"/>
                    </a:lnTo>
                    <a:lnTo>
                      <a:pt x="30" y="186"/>
                    </a:lnTo>
                    <a:lnTo>
                      <a:pt x="32" y="184"/>
                    </a:lnTo>
                    <a:lnTo>
                      <a:pt x="33" y="180"/>
                    </a:lnTo>
                    <a:lnTo>
                      <a:pt x="34" y="177"/>
                    </a:lnTo>
                    <a:lnTo>
                      <a:pt x="34" y="175"/>
                    </a:lnTo>
                    <a:lnTo>
                      <a:pt x="34" y="16"/>
                    </a:lnTo>
                    <a:lnTo>
                      <a:pt x="34" y="13"/>
                    </a:lnTo>
                    <a:lnTo>
                      <a:pt x="33" y="10"/>
                    </a:lnTo>
                    <a:lnTo>
                      <a:pt x="32" y="7"/>
                    </a:lnTo>
                    <a:lnTo>
                      <a:pt x="30" y="4"/>
                    </a:lnTo>
                    <a:lnTo>
                      <a:pt x="26" y="2"/>
                    </a:lnTo>
                    <a:lnTo>
                      <a:pt x="24" y="1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0" y="1"/>
                    </a:lnTo>
                    <a:lnTo>
                      <a:pt x="8" y="2"/>
                    </a:lnTo>
                    <a:lnTo>
                      <a:pt x="5" y="4"/>
                    </a:lnTo>
                    <a:lnTo>
                      <a:pt x="3" y="7"/>
                    </a:lnTo>
                    <a:lnTo>
                      <a:pt x="2" y="10"/>
                    </a:lnTo>
                    <a:lnTo>
                      <a:pt x="1" y="13"/>
                    </a:lnTo>
                    <a:lnTo>
                      <a:pt x="0" y="16"/>
                    </a:lnTo>
                    <a:lnTo>
                      <a:pt x="0" y="175"/>
                    </a:lnTo>
                    <a:lnTo>
                      <a:pt x="1" y="177"/>
                    </a:lnTo>
                    <a:lnTo>
                      <a:pt x="2" y="180"/>
                    </a:lnTo>
                    <a:lnTo>
                      <a:pt x="3" y="184"/>
                    </a:lnTo>
                    <a:lnTo>
                      <a:pt x="5" y="186"/>
                    </a:lnTo>
                    <a:lnTo>
                      <a:pt x="8" y="189"/>
                    </a:lnTo>
                    <a:lnTo>
                      <a:pt x="10" y="190"/>
                    </a:lnTo>
                    <a:lnTo>
                      <a:pt x="13" y="191"/>
                    </a:lnTo>
                    <a:lnTo>
                      <a:pt x="17" y="19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7" name="Freeform 319"/>
              <p:cNvSpPr>
                <a:spLocks/>
              </p:cNvSpPr>
              <p:nvPr/>
            </p:nvSpPr>
            <p:spPr bwMode="auto">
              <a:xfrm>
                <a:off x="2347" y="2692"/>
                <a:ext cx="10" cy="9"/>
              </a:xfrm>
              <a:custGeom>
                <a:avLst/>
                <a:gdLst>
                  <a:gd name="T0" fmla="*/ 15 w 19"/>
                  <a:gd name="T1" fmla="*/ 0 h 18"/>
                  <a:gd name="T2" fmla="*/ 15 w 19"/>
                  <a:gd name="T3" fmla="*/ 0 h 18"/>
                  <a:gd name="T4" fmla="*/ 14 w 19"/>
                  <a:gd name="T5" fmla="*/ 2 h 18"/>
                  <a:gd name="T6" fmla="*/ 13 w 19"/>
                  <a:gd name="T7" fmla="*/ 4 h 18"/>
                  <a:gd name="T8" fmla="*/ 13 w 19"/>
                  <a:gd name="T9" fmla="*/ 7 h 18"/>
                  <a:gd name="T10" fmla="*/ 10 w 19"/>
                  <a:gd name="T11" fmla="*/ 9 h 18"/>
                  <a:gd name="T12" fmla="*/ 8 w 19"/>
                  <a:gd name="T13" fmla="*/ 11 h 18"/>
                  <a:gd name="T14" fmla="*/ 6 w 19"/>
                  <a:gd name="T15" fmla="*/ 12 h 18"/>
                  <a:gd name="T16" fmla="*/ 3 w 19"/>
                  <a:gd name="T17" fmla="*/ 14 h 18"/>
                  <a:gd name="T18" fmla="*/ 0 w 19"/>
                  <a:gd name="T19" fmla="*/ 14 h 18"/>
                  <a:gd name="T20" fmla="*/ 0 w 19"/>
                  <a:gd name="T21" fmla="*/ 18 h 18"/>
                  <a:gd name="T22" fmla="*/ 3 w 19"/>
                  <a:gd name="T23" fmla="*/ 18 h 18"/>
                  <a:gd name="T24" fmla="*/ 8 w 19"/>
                  <a:gd name="T25" fmla="*/ 17 h 18"/>
                  <a:gd name="T26" fmla="*/ 10 w 19"/>
                  <a:gd name="T27" fmla="*/ 16 h 18"/>
                  <a:gd name="T28" fmla="*/ 14 w 19"/>
                  <a:gd name="T29" fmla="*/ 14 h 18"/>
                  <a:gd name="T30" fmla="*/ 17 w 19"/>
                  <a:gd name="T31" fmla="*/ 10 h 18"/>
                  <a:gd name="T32" fmla="*/ 18 w 19"/>
                  <a:gd name="T33" fmla="*/ 7 h 18"/>
                  <a:gd name="T34" fmla="*/ 19 w 19"/>
                  <a:gd name="T35" fmla="*/ 3 h 18"/>
                  <a:gd name="T36" fmla="*/ 19 w 19"/>
                  <a:gd name="T37" fmla="*/ 0 h 18"/>
                  <a:gd name="T38" fmla="*/ 19 w 19"/>
                  <a:gd name="T39" fmla="*/ 0 h 18"/>
                  <a:gd name="T40" fmla="*/ 15 w 19"/>
                  <a:gd name="T41" fmla="*/ 0 h 1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9"/>
                  <a:gd name="T64" fmla="*/ 0 h 18"/>
                  <a:gd name="T65" fmla="*/ 19 w 19"/>
                  <a:gd name="T66" fmla="*/ 18 h 1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9" h="18">
                    <a:moveTo>
                      <a:pt x="15" y="0"/>
                    </a:moveTo>
                    <a:lnTo>
                      <a:pt x="15" y="0"/>
                    </a:lnTo>
                    <a:lnTo>
                      <a:pt x="14" y="2"/>
                    </a:lnTo>
                    <a:lnTo>
                      <a:pt x="13" y="4"/>
                    </a:lnTo>
                    <a:lnTo>
                      <a:pt x="13" y="7"/>
                    </a:lnTo>
                    <a:lnTo>
                      <a:pt x="10" y="9"/>
                    </a:lnTo>
                    <a:lnTo>
                      <a:pt x="8" y="11"/>
                    </a:lnTo>
                    <a:lnTo>
                      <a:pt x="6" y="12"/>
                    </a:lnTo>
                    <a:lnTo>
                      <a:pt x="3" y="14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3" y="18"/>
                    </a:lnTo>
                    <a:lnTo>
                      <a:pt x="8" y="17"/>
                    </a:lnTo>
                    <a:lnTo>
                      <a:pt x="10" y="16"/>
                    </a:lnTo>
                    <a:lnTo>
                      <a:pt x="14" y="14"/>
                    </a:lnTo>
                    <a:lnTo>
                      <a:pt x="17" y="10"/>
                    </a:lnTo>
                    <a:lnTo>
                      <a:pt x="18" y="7"/>
                    </a:lnTo>
                    <a:lnTo>
                      <a:pt x="19" y="3"/>
                    </a:lnTo>
                    <a:lnTo>
                      <a:pt x="19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8" name="Freeform 320"/>
              <p:cNvSpPr>
                <a:spLocks/>
              </p:cNvSpPr>
              <p:nvPr/>
            </p:nvSpPr>
            <p:spPr bwMode="auto">
              <a:xfrm>
                <a:off x="2355" y="2612"/>
                <a:ext cx="2" cy="80"/>
              </a:xfrm>
              <a:custGeom>
                <a:avLst/>
                <a:gdLst>
                  <a:gd name="T0" fmla="*/ 0 w 4"/>
                  <a:gd name="T1" fmla="*/ 0 h 159"/>
                  <a:gd name="T2" fmla="*/ 0 w 4"/>
                  <a:gd name="T3" fmla="*/ 0 h 159"/>
                  <a:gd name="T4" fmla="*/ 0 w 4"/>
                  <a:gd name="T5" fmla="*/ 159 h 159"/>
                  <a:gd name="T6" fmla="*/ 4 w 4"/>
                  <a:gd name="T7" fmla="*/ 159 h 159"/>
                  <a:gd name="T8" fmla="*/ 4 w 4"/>
                  <a:gd name="T9" fmla="*/ 0 h 159"/>
                  <a:gd name="T10" fmla="*/ 4 w 4"/>
                  <a:gd name="T11" fmla="*/ 0 h 159"/>
                  <a:gd name="T12" fmla="*/ 0 w 4"/>
                  <a:gd name="T13" fmla="*/ 0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"/>
                  <a:gd name="T22" fmla="*/ 0 h 159"/>
                  <a:gd name="T23" fmla="*/ 4 w 4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" h="159">
                    <a:moveTo>
                      <a:pt x="0" y="0"/>
                    </a:moveTo>
                    <a:lnTo>
                      <a:pt x="0" y="0"/>
                    </a:lnTo>
                    <a:lnTo>
                      <a:pt x="0" y="159"/>
                    </a:lnTo>
                    <a:lnTo>
                      <a:pt x="4" y="159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9" name="Freeform 321"/>
              <p:cNvSpPr>
                <a:spLocks/>
              </p:cNvSpPr>
              <p:nvPr/>
            </p:nvSpPr>
            <p:spPr bwMode="auto">
              <a:xfrm>
                <a:off x="2347" y="2603"/>
                <a:ext cx="10" cy="9"/>
              </a:xfrm>
              <a:custGeom>
                <a:avLst/>
                <a:gdLst>
                  <a:gd name="T0" fmla="*/ 0 w 19"/>
                  <a:gd name="T1" fmla="*/ 6 h 20"/>
                  <a:gd name="T2" fmla="*/ 0 w 19"/>
                  <a:gd name="T3" fmla="*/ 6 h 20"/>
                  <a:gd name="T4" fmla="*/ 3 w 19"/>
                  <a:gd name="T5" fmla="*/ 6 h 20"/>
                  <a:gd name="T6" fmla="*/ 6 w 19"/>
                  <a:gd name="T7" fmla="*/ 7 h 20"/>
                  <a:gd name="T8" fmla="*/ 8 w 19"/>
                  <a:gd name="T9" fmla="*/ 8 h 20"/>
                  <a:gd name="T10" fmla="*/ 10 w 19"/>
                  <a:gd name="T11" fmla="*/ 11 h 20"/>
                  <a:gd name="T12" fmla="*/ 13 w 19"/>
                  <a:gd name="T13" fmla="*/ 13 h 20"/>
                  <a:gd name="T14" fmla="*/ 13 w 19"/>
                  <a:gd name="T15" fmla="*/ 15 h 20"/>
                  <a:gd name="T16" fmla="*/ 14 w 19"/>
                  <a:gd name="T17" fmla="*/ 17 h 20"/>
                  <a:gd name="T18" fmla="*/ 15 w 19"/>
                  <a:gd name="T19" fmla="*/ 20 h 20"/>
                  <a:gd name="T20" fmla="*/ 19 w 19"/>
                  <a:gd name="T21" fmla="*/ 20 h 20"/>
                  <a:gd name="T22" fmla="*/ 19 w 19"/>
                  <a:gd name="T23" fmla="*/ 16 h 20"/>
                  <a:gd name="T24" fmla="*/ 18 w 19"/>
                  <a:gd name="T25" fmla="*/ 13 h 20"/>
                  <a:gd name="T26" fmla="*/ 17 w 19"/>
                  <a:gd name="T27" fmla="*/ 9 h 20"/>
                  <a:gd name="T28" fmla="*/ 14 w 19"/>
                  <a:gd name="T29" fmla="*/ 6 h 20"/>
                  <a:gd name="T30" fmla="*/ 10 w 19"/>
                  <a:gd name="T31" fmla="*/ 4 h 20"/>
                  <a:gd name="T32" fmla="*/ 8 w 19"/>
                  <a:gd name="T33" fmla="*/ 1 h 20"/>
                  <a:gd name="T34" fmla="*/ 3 w 19"/>
                  <a:gd name="T35" fmla="*/ 1 h 20"/>
                  <a:gd name="T36" fmla="*/ 0 w 19"/>
                  <a:gd name="T37" fmla="*/ 0 h 20"/>
                  <a:gd name="T38" fmla="*/ 0 w 19"/>
                  <a:gd name="T39" fmla="*/ 0 h 20"/>
                  <a:gd name="T40" fmla="*/ 0 w 19"/>
                  <a:gd name="T41" fmla="*/ 6 h 2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9"/>
                  <a:gd name="T64" fmla="*/ 0 h 20"/>
                  <a:gd name="T65" fmla="*/ 19 w 19"/>
                  <a:gd name="T66" fmla="*/ 20 h 2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9" h="20">
                    <a:moveTo>
                      <a:pt x="0" y="6"/>
                    </a:moveTo>
                    <a:lnTo>
                      <a:pt x="0" y="6"/>
                    </a:lnTo>
                    <a:lnTo>
                      <a:pt x="3" y="6"/>
                    </a:lnTo>
                    <a:lnTo>
                      <a:pt x="6" y="7"/>
                    </a:lnTo>
                    <a:lnTo>
                      <a:pt x="8" y="8"/>
                    </a:lnTo>
                    <a:lnTo>
                      <a:pt x="10" y="11"/>
                    </a:lnTo>
                    <a:lnTo>
                      <a:pt x="13" y="13"/>
                    </a:lnTo>
                    <a:lnTo>
                      <a:pt x="13" y="15"/>
                    </a:lnTo>
                    <a:lnTo>
                      <a:pt x="14" y="17"/>
                    </a:lnTo>
                    <a:lnTo>
                      <a:pt x="15" y="20"/>
                    </a:lnTo>
                    <a:lnTo>
                      <a:pt x="19" y="20"/>
                    </a:lnTo>
                    <a:lnTo>
                      <a:pt x="19" y="16"/>
                    </a:lnTo>
                    <a:lnTo>
                      <a:pt x="18" y="13"/>
                    </a:lnTo>
                    <a:lnTo>
                      <a:pt x="17" y="9"/>
                    </a:lnTo>
                    <a:lnTo>
                      <a:pt x="14" y="6"/>
                    </a:lnTo>
                    <a:lnTo>
                      <a:pt x="10" y="4"/>
                    </a:lnTo>
                    <a:lnTo>
                      <a:pt x="8" y="1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70" name="Freeform 323"/>
              <p:cNvSpPr>
                <a:spLocks/>
              </p:cNvSpPr>
              <p:nvPr/>
            </p:nvSpPr>
            <p:spPr bwMode="auto">
              <a:xfrm>
                <a:off x="2338" y="2603"/>
                <a:ext cx="9" cy="9"/>
              </a:xfrm>
              <a:custGeom>
                <a:avLst/>
                <a:gdLst>
                  <a:gd name="T0" fmla="*/ 6 w 20"/>
                  <a:gd name="T1" fmla="*/ 20 h 20"/>
                  <a:gd name="T2" fmla="*/ 6 w 20"/>
                  <a:gd name="T3" fmla="*/ 20 h 20"/>
                  <a:gd name="T4" fmla="*/ 6 w 20"/>
                  <a:gd name="T5" fmla="*/ 17 h 20"/>
                  <a:gd name="T6" fmla="*/ 7 w 20"/>
                  <a:gd name="T7" fmla="*/ 15 h 20"/>
                  <a:gd name="T8" fmla="*/ 8 w 20"/>
                  <a:gd name="T9" fmla="*/ 13 h 20"/>
                  <a:gd name="T10" fmla="*/ 10 w 20"/>
                  <a:gd name="T11" fmla="*/ 11 h 20"/>
                  <a:gd name="T12" fmla="*/ 12 w 20"/>
                  <a:gd name="T13" fmla="*/ 8 h 20"/>
                  <a:gd name="T14" fmla="*/ 14 w 20"/>
                  <a:gd name="T15" fmla="*/ 7 h 20"/>
                  <a:gd name="T16" fmla="*/ 16 w 20"/>
                  <a:gd name="T17" fmla="*/ 6 h 20"/>
                  <a:gd name="T18" fmla="*/ 20 w 20"/>
                  <a:gd name="T19" fmla="*/ 6 h 20"/>
                  <a:gd name="T20" fmla="*/ 20 w 20"/>
                  <a:gd name="T21" fmla="*/ 0 h 20"/>
                  <a:gd name="T22" fmla="*/ 16 w 20"/>
                  <a:gd name="T23" fmla="*/ 1 h 20"/>
                  <a:gd name="T24" fmla="*/ 12 w 20"/>
                  <a:gd name="T25" fmla="*/ 1 h 20"/>
                  <a:gd name="T26" fmla="*/ 8 w 20"/>
                  <a:gd name="T27" fmla="*/ 4 h 20"/>
                  <a:gd name="T28" fmla="*/ 6 w 20"/>
                  <a:gd name="T29" fmla="*/ 6 h 20"/>
                  <a:gd name="T30" fmla="*/ 4 w 20"/>
                  <a:gd name="T31" fmla="*/ 9 h 20"/>
                  <a:gd name="T32" fmla="*/ 1 w 20"/>
                  <a:gd name="T33" fmla="*/ 13 h 20"/>
                  <a:gd name="T34" fmla="*/ 0 w 20"/>
                  <a:gd name="T35" fmla="*/ 16 h 20"/>
                  <a:gd name="T36" fmla="*/ 0 w 20"/>
                  <a:gd name="T37" fmla="*/ 20 h 20"/>
                  <a:gd name="T38" fmla="*/ 0 w 20"/>
                  <a:gd name="T39" fmla="*/ 20 h 20"/>
                  <a:gd name="T40" fmla="*/ 6 w 20"/>
                  <a:gd name="T41" fmla="*/ 20 h 2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0"/>
                  <a:gd name="T64" fmla="*/ 0 h 20"/>
                  <a:gd name="T65" fmla="*/ 20 w 20"/>
                  <a:gd name="T66" fmla="*/ 20 h 2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0" h="20">
                    <a:moveTo>
                      <a:pt x="6" y="20"/>
                    </a:moveTo>
                    <a:lnTo>
                      <a:pt x="6" y="20"/>
                    </a:lnTo>
                    <a:lnTo>
                      <a:pt x="6" y="17"/>
                    </a:lnTo>
                    <a:lnTo>
                      <a:pt x="7" y="15"/>
                    </a:lnTo>
                    <a:lnTo>
                      <a:pt x="8" y="13"/>
                    </a:lnTo>
                    <a:lnTo>
                      <a:pt x="10" y="11"/>
                    </a:lnTo>
                    <a:lnTo>
                      <a:pt x="12" y="8"/>
                    </a:lnTo>
                    <a:lnTo>
                      <a:pt x="14" y="7"/>
                    </a:lnTo>
                    <a:lnTo>
                      <a:pt x="16" y="6"/>
                    </a:lnTo>
                    <a:lnTo>
                      <a:pt x="20" y="6"/>
                    </a:lnTo>
                    <a:lnTo>
                      <a:pt x="20" y="0"/>
                    </a:lnTo>
                    <a:lnTo>
                      <a:pt x="16" y="1"/>
                    </a:lnTo>
                    <a:lnTo>
                      <a:pt x="12" y="1"/>
                    </a:lnTo>
                    <a:lnTo>
                      <a:pt x="8" y="4"/>
                    </a:lnTo>
                    <a:lnTo>
                      <a:pt x="6" y="6"/>
                    </a:lnTo>
                    <a:lnTo>
                      <a:pt x="4" y="9"/>
                    </a:lnTo>
                    <a:lnTo>
                      <a:pt x="1" y="13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6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71" name="Freeform 324"/>
              <p:cNvSpPr>
                <a:spLocks/>
              </p:cNvSpPr>
              <p:nvPr/>
            </p:nvSpPr>
            <p:spPr bwMode="auto">
              <a:xfrm>
                <a:off x="2338" y="2612"/>
                <a:ext cx="3" cy="80"/>
              </a:xfrm>
              <a:custGeom>
                <a:avLst/>
                <a:gdLst>
                  <a:gd name="T0" fmla="*/ 6 w 6"/>
                  <a:gd name="T1" fmla="*/ 159 h 159"/>
                  <a:gd name="T2" fmla="*/ 6 w 6"/>
                  <a:gd name="T3" fmla="*/ 159 h 159"/>
                  <a:gd name="T4" fmla="*/ 6 w 6"/>
                  <a:gd name="T5" fmla="*/ 0 h 159"/>
                  <a:gd name="T6" fmla="*/ 0 w 6"/>
                  <a:gd name="T7" fmla="*/ 0 h 159"/>
                  <a:gd name="T8" fmla="*/ 0 w 6"/>
                  <a:gd name="T9" fmla="*/ 159 h 159"/>
                  <a:gd name="T10" fmla="*/ 0 w 6"/>
                  <a:gd name="T11" fmla="*/ 159 h 159"/>
                  <a:gd name="T12" fmla="*/ 6 w 6"/>
                  <a:gd name="T13" fmla="*/ 159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159"/>
                  <a:gd name="T23" fmla="*/ 6 w 6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159">
                    <a:moveTo>
                      <a:pt x="6" y="159"/>
                    </a:moveTo>
                    <a:lnTo>
                      <a:pt x="6" y="15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59"/>
                    </a:lnTo>
                    <a:lnTo>
                      <a:pt x="6" y="1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72" name="Freeform 325"/>
              <p:cNvSpPr>
                <a:spLocks/>
              </p:cNvSpPr>
              <p:nvPr/>
            </p:nvSpPr>
            <p:spPr bwMode="auto">
              <a:xfrm>
                <a:off x="2338" y="2692"/>
                <a:ext cx="9" cy="9"/>
              </a:xfrm>
              <a:custGeom>
                <a:avLst/>
                <a:gdLst>
                  <a:gd name="T0" fmla="*/ 20 w 20"/>
                  <a:gd name="T1" fmla="*/ 14 h 18"/>
                  <a:gd name="T2" fmla="*/ 20 w 20"/>
                  <a:gd name="T3" fmla="*/ 14 h 18"/>
                  <a:gd name="T4" fmla="*/ 16 w 20"/>
                  <a:gd name="T5" fmla="*/ 14 h 18"/>
                  <a:gd name="T6" fmla="*/ 14 w 20"/>
                  <a:gd name="T7" fmla="*/ 12 h 18"/>
                  <a:gd name="T8" fmla="*/ 12 w 20"/>
                  <a:gd name="T9" fmla="*/ 11 h 18"/>
                  <a:gd name="T10" fmla="*/ 10 w 20"/>
                  <a:gd name="T11" fmla="*/ 9 h 18"/>
                  <a:gd name="T12" fmla="*/ 8 w 20"/>
                  <a:gd name="T13" fmla="*/ 7 h 18"/>
                  <a:gd name="T14" fmla="*/ 7 w 20"/>
                  <a:gd name="T15" fmla="*/ 4 h 18"/>
                  <a:gd name="T16" fmla="*/ 6 w 20"/>
                  <a:gd name="T17" fmla="*/ 2 h 18"/>
                  <a:gd name="T18" fmla="*/ 6 w 20"/>
                  <a:gd name="T19" fmla="*/ 0 h 18"/>
                  <a:gd name="T20" fmla="*/ 0 w 20"/>
                  <a:gd name="T21" fmla="*/ 0 h 18"/>
                  <a:gd name="T22" fmla="*/ 0 w 20"/>
                  <a:gd name="T23" fmla="*/ 3 h 18"/>
                  <a:gd name="T24" fmla="*/ 1 w 20"/>
                  <a:gd name="T25" fmla="*/ 7 h 18"/>
                  <a:gd name="T26" fmla="*/ 4 w 20"/>
                  <a:gd name="T27" fmla="*/ 10 h 18"/>
                  <a:gd name="T28" fmla="*/ 6 w 20"/>
                  <a:gd name="T29" fmla="*/ 14 h 18"/>
                  <a:gd name="T30" fmla="*/ 8 w 20"/>
                  <a:gd name="T31" fmla="*/ 16 h 18"/>
                  <a:gd name="T32" fmla="*/ 12 w 20"/>
                  <a:gd name="T33" fmla="*/ 17 h 18"/>
                  <a:gd name="T34" fmla="*/ 16 w 20"/>
                  <a:gd name="T35" fmla="*/ 18 h 18"/>
                  <a:gd name="T36" fmla="*/ 20 w 20"/>
                  <a:gd name="T37" fmla="*/ 18 h 18"/>
                  <a:gd name="T38" fmla="*/ 20 w 20"/>
                  <a:gd name="T39" fmla="*/ 18 h 18"/>
                  <a:gd name="T40" fmla="*/ 20 w 20"/>
                  <a:gd name="T41" fmla="*/ 14 h 1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0"/>
                  <a:gd name="T64" fmla="*/ 0 h 18"/>
                  <a:gd name="T65" fmla="*/ 20 w 20"/>
                  <a:gd name="T66" fmla="*/ 18 h 1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0" h="18">
                    <a:moveTo>
                      <a:pt x="20" y="14"/>
                    </a:moveTo>
                    <a:lnTo>
                      <a:pt x="20" y="14"/>
                    </a:lnTo>
                    <a:lnTo>
                      <a:pt x="16" y="14"/>
                    </a:lnTo>
                    <a:lnTo>
                      <a:pt x="14" y="12"/>
                    </a:lnTo>
                    <a:lnTo>
                      <a:pt x="12" y="11"/>
                    </a:lnTo>
                    <a:lnTo>
                      <a:pt x="10" y="9"/>
                    </a:lnTo>
                    <a:lnTo>
                      <a:pt x="8" y="7"/>
                    </a:lnTo>
                    <a:lnTo>
                      <a:pt x="7" y="4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1" y="7"/>
                    </a:lnTo>
                    <a:lnTo>
                      <a:pt x="4" y="10"/>
                    </a:lnTo>
                    <a:lnTo>
                      <a:pt x="6" y="14"/>
                    </a:lnTo>
                    <a:lnTo>
                      <a:pt x="8" y="16"/>
                    </a:lnTo>
                    <a:lnTo>
                      <a:pt x="12" y="17"/>
                    </a:lnTo>
                    <a:lnTo>
                      <a:pt x="16" y="18"/>
                    </a:lnTo>
                    <a:lnTo>
                      <a:pt x="20" y="18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73" name="Freeform 326"/>
              <p:cNvSpPr>
                <a:spLocks/>
              </p:cNvSpPr>
              <p:nvPr/>
            </p:nvSpPr>
            <p:spPr bwMode="auto">
              <a:xfrm>
                <a:off x="2347" y="2699"/>
                <a:ext cx="1" cy="2"/>
              </a:xfrm>
              <a:custGeom>
                <a:avLst/>
                <a:gdLst>
                  <a:gd name="T0" fmla="*/ 0 w 1"/>
                  <a:gd name="T1" fmla="*/ 0 h 4"/>
                  <a:gd name="T2" fmla="*/ 0 w 1"/>
                  <a:gd name="T3" fmla="*/ 2 h 4"/>
                  <a:gd name="T4" fmla="*/ 0 w 1"/>
                  <a:gd name="T5" fmla="*/ 2 h 4"/>
                  <a:gd name="T6" fmla="*/ 0 w 1"/>
                  <a:gd name="T7" fmla="*/ 2 h 4"/>
                  <a:gd name="T8" fmla="*/ 0 w 1"/>
                  <a:gd name="T9" fmla="*/ 2 h 4"/>
                  <a:gd name="T10" fmla="*/ 0 w 1"/>
                  <a:gd name="T11" fmla="*/ 4 h 4"/>
                  <a:gd name="T12" fmla="*/ 0 w 1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4"/>
                  <a:gd name="T23" fmla="*/ 1 w 1"/>
                  <a:gd name="T24" fmla="*/ 4 h 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4">
                    <a:moveTo>
                      <a:pt x="0" y="0"/>
                    </a:moveTo>
                    <a:lnTo>
                      <a:pt x="0" y="2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74" name="Rectangle 327"/>
              <p:cNvSpPr>
                <a:spLocks noChangeArrowheads="1"/>
              </p:cNvSpPr>
              <p:nvPr/>
            </p:nvSpPr>
            <p:spPr bwMode="auto">
              <a:xfrm>
                <a:off x="2510" y="2695"/>
                <a:ext cx="80" cy="1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bg1"/>
                  </a:solidFill>
                </a:endParaRPr>
              </a:p>
            </p:txBody>
          </p:sp>
          <p:sp>
            <p:nvSpPr>
              <p:cNvPr id="2175" name="Freeform 328"/>
              <p:cNvSpPr>
                <a:spLocks/>
              </p:cNvSpPr>
              <p:nvPr/>
            </p:nvSpPr>
            <p:spPr bwMode="auto">
              <a:xfrm>
                <a:off x="2588" y="2694"/>
                <a:ext cx="3" cy="20"/>
              </a:xfrm>
              <a:custGeom>
                <a:avLst/>
                <a:gdLst>
                  <a:gd name="T0" fmla="*/ 3 w 5"/>
                  <a:gd name="T1" fmla="*/ 6 h 40"/>
                  <a:gd name="T2" fmla="*/ 0 w 5"/>
                  <a:gd name="T3" fmla="*/ 2 h 40"/>
                  <a:gd name="T4" fmla="*/ 0 w 5"/>
                  <a:gd name="T5" fmla="*/ 40 h 40"/>
                  <a:gd name="T6" fmla="*/ 5 w 5"/>
                  <a:gd name="T7" fmla="*/ 40 h 40"/>
                  <a:gd name="T8" fmla="*/ 5 w 5"/>
                  <a:gd name="T9" fmla="*/ 2 h 40"/>
                  <a:gd name="T10" fmla="*/ 3 w 5"/>
                  <a:gd name="T11" fmla="*/ 0 h 40"/>
                  <a:gd name="T12" fmla="*/ 5 w 5"/>
                  <a:gd name="T13" fmla="*/ 2 h 40"/>
                  <a:gd name="T14" fmla="*/ 5 w 5"/>
                  <a:gd name="T15" fmla="*/ 0 h 40"/>
                  <a:gd name="T16" fmla="*/ 3 w 5"/>
                  <a:gd name="T17" fmla="*/ 0 h 40"/>
                  <a:gd name="T18" fmla="*/ 3 w 5"/>
                  <a:gd name="T19" fmla="*/ 6 h 4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"/>
                  <a:gd name="T31" fmla="*/ 0 h 40"/>
                  <a:gd name="T32" fmla="*/ 5 w 5"/>
                  <a:gd name="T33" fmla="*/ 40 h 4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" h="40">
                    <a:moveTo>
                      <a:pt x="3" y="6"/>
                    </a:moveTo>
                    <a:lnTo>
                      <a:pt x="0" y="2"/>
                    </a:lnTo>
                    <a:lnTo>
                      <a:pt x="0" y="40"/>
                    </a:lnTo>
                    <a:lnTo>
                      <a:pt x="5" y="40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76" name="Freeform 329"/>
              <p:cNvSpPr>
                <a:spLocks/>
              </p:cNvSpPr>
              <p:nvPr/>
            </p:nvSpPr>
            <p:spPr bwMode="auto">
              <a:xfrm>
                <a:off x="2509" y="2694"/>
                <a:ext cx="81" cy="2"/>
              </a:xfrm>
              <a:custGeom>
                <a:avLst/>
                <a:gdLst>
                  <a:gd name="T0" fmla="*/ 5 w 161"/>
                  <a:gd name="T1" fmla="*/ 2 h 6"/>
                  <a:gd name="T2" fmla="*/ 2 w 161"/>
                  <a:gd name="T3" fmla="*/ 6 h 6"/>
                  <a:gd name="T4" fmla="*/ 161 w 161"/>
                  <a:gd name="T5" fmla="*/ 6 h 6"/>
                  <a:gd name="T6" fmla="*/ 161 w 161"/>
                  <a:gd name="T7" fmla="*/ 0 h 6"/>
                  <a:gd name="T8" fmla="*/ 2 w 161"/>
                  <a:gd name="T9" fmla="*/ 0 h 6"/>
                  <a:gd name="T10" fmla="*/ 0 w 161"/>
                  <a:gd name="T11" fmla="*/ 2 h 6"/>
                  <a:gd name="T12" fmla="*/ 2 w 161"/>
                  <a:gd name="T13" fmla="*/ 0 h 6"/>
                  <a:gd name="T14" fmla="*/ 0 w 161"/>
                  <a:gd name="T15" fmla="*/ 0 h 6"/>
                  <a:gd name="T16" fmla="*/ 0 w 161"/>
                  <a:gd name="T17" fmla="*/ 2 h 6"/>
                  <a:gd name="T18" fmla="*/ 5 w 161"/>
                  <a:gd name="T19" fmla="*/ 2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61"/>
                  <a:gd name="T31" fmla="*/ 0 h 6"/>
                  <a:gd name="T32" fmla="*/ 161 w 161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61" h="6">
                    <a:moveTo>
                      <a:pt x="5" y="2"/>
                    </a:moveTo>
                    <a:lnTo>
                      <a:pt x="2" y="6"/>
                    </a:lnTo>
                    <a:lnTo>
                      <a:pt x="161" y="6"/>
                    </a:lnTo>
                    <a:lnTo>
                      <a:pt x="161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77" name="Freeform 330"/>
              <p:cNvSpPr>
                <a:spLocks/>
              </p:cNvSpPr>
              <p:nvPr/>
            </p:nvSpPr>
            <p:spPr bwMode="auto">
              <a:xfrm>
                <a:off x="2509" y="2695"/>
                <a:ext cx="3" cy="20"/>
              </a:xfrm>
              <a:custGeom>
                <a:avLst/>
                <a:gdLst>
                  <a:gd name="T0" fmla="*/ 2 w 5"/>
                  <a:gd name="T1" fmla="*/ 36 h 41"/>
                  <a:gd name="T2" fmla="*/ 5 w 5"/>
                  <a:gd name="T3" fmla="*/ 38 h 41"/>
                  <a:gd name="T4" fmla="*/ 5 w 5"/>
                  <a:gd name="T5" fmla="*/ 0 h 41"/>
                  <a:gd name="T6" fmla="*/ 0 w 5"/>
                  <a:gd name="T7" fmla="*/ 0 h 41"/>
                  <a:gd name="T8" fmla="*/ 0 w 5"/>
                  <a:gd name="T9" fmla="*/ 38 h 41"/>
                  <a:gd name="T10" fmla="*/ 2 w 5"/>
                  <a:gd name="T11" fmla="*/ 41 h 41"/>
                  <a:gd name="T12" fmla="*/ 0 w 5"/>
                  <a:gd name="T13" fmla="*/ 38 h 41"/>
                  <a:gd name="T14" fmla="*/ 0 w 5"/>
                  <a:gd name="T15" fmla="*/ 41 h 41"/>
                  <a:gd name="T16" fmla="*/ 2 w 5"/>
                  <a:gd name="T17" fmla="*/ 41 h 41"/>
                  <a:gd name="T18" fmla="*/ 2 w 5"/>
                  <a:gd name="T19" fmla="*/ 36 h 4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"/>
                  <a:gd name="T31" fmla="*/ 0 h 41"/>
                  <a:gd name="T32" fmla="*/ 5 w 5"/>
                  <a:gd name="T33" fmla="*/ 41 h 4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" h="41">
                    <a:moveTo>
                      <a:pt x="2" y="36"/>
                    </a:moveTo>
                    <a:lnTo>
                      <a:pt x="5" y="38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8"/>
                    </a:lnTo>
                    <a:lnTo>
                      <a:pt x="2" y="41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2" y="41"/>
                    </a:lnTo>
                    <a:lnTo>
                      <a:pt x="2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78" name="Freeform 331"/>
              <p:cNvSpPr>
                <a:spLocks/>
              </p:cNvSpPr>
              <p:nvPr/>
            </p:nvSpPr>
            <p:spPr bwMode="auto">
              <a:xfrm>
                <a:off x="2510" y="2713"/>
                <a:ext cx="81" cy="2"/>
              </a:xfrm>
              <a:custGeom>
                <a:avLst/>
                <a:gdLst>
                  <a:gd name="T0" fmla="*/ 156 w 161"/>
                  <a:gd name="T1" fmla="*/ 2 h 5"/>
                  <a:gd name="T2" fmla="*/ 159 w 161"/>
                  <a:gd name="T3" fmla="*/ 0 h 5"/>
                  <a:gd name="T4" fmla="*/ 0 w 161"/>
                  <a:gd name="T5" fmla="*/ 0 h 5"/>
                  <a:gd name="T6" fmla="*/ 0 w 161"/>
                  <a:gd name="T7" fmla="*/ 5 h 5"/>
                  <a:gd name="T8" fmla="*/ 159 w 161"/>
                  <a:gd name="T9" fmla="*/ 5 h 5"/>
                  <a:gd name="T10" fmla="*/ 161 w 161"/>
                  <a:gd name="T11" fmla="*/ 2 h 5"/>
                  <a:gd name="T12" fmla="*/ 159 w 161"/>
                  <a:gd name="T13" fmla="*/ 5 h 5"/>
                  <a:gd name="T14" fmla="*/ 161 w 161"/>
                  <a:gd name="T15" fmla="*/ 5 h 5"/>
                  <a:gd name="T16" fmla="*/ 161 w 161"/>
                  <a:gd name="T17" fmla="*/ 2 h 5"/>
                  <a:gd name="T18" fmla="*/ 156 w 161"/>
                  <a:gd name="T19" fmla="*/ 2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61"/>
                  <a:gd name="T31" fmla="*/ 0 h 5"/>
                  <a:gd name="T32" fmla="*/ 161 w 161"/>
                  <a:gd name="T33" fmla="*/ 5 h 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61" h="5">
                    <a:moveTo>
                      <a:pt x="156" y="2"/>
                    </a:moveTo>
                    <a:lnTo>
                      <a:pt x="159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59" y="5"/>
                    </a:lnTo>
                    <a:lnTo>
                      <a:pt x="161" y="2"/>
                    </a:lnTo>
                    <a:lnTo>
                      <a:pt x="159" y="5"/>
                    </a:lnTo>
                    <a:lnTo>
                      <a:pt x="161" y="5"/>
                    </a:lnTo>
                    <a:lnTo>
                      <a:pt x="161" y="2"/>
                    </a:lnTo>
                    <a:lnTo>
                      <a:pt x="156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79" name="Rectangle 332"/>
              <p:cNvSpPr>
                <a:spLocks noChangeArrowheads="1"/>
              </p:cNvSpPr>
              <p:nvPr/>
            </p:nvSpPr>
            <p:spPr bwMode="auto">
              <a:xfrm>
                <a:off x="2633" y="2695"/>
                <a:ext cx="140" cy="1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chemeClr val="bg1"/>
                  </a:solidFill>
                </a:endParaRPr>
              </a:p>
            </p:txBody>
          </p:sp>
          <p:sp>
            <p:nvSpPr>
              <p:cNvPr id="2180" name="Freeform 333"/>
              <p:cNvSpPr>
                <a:spLocks/>
              </p:cNvSpPr>
              <p:nvPr/>
            </p:nvSpPr>
            <p:spPr bwMode="auto">
              <a:xfrm>
                <a:off x="2772" y="2694"/>
                <a:ext cx="2" cy="20"/>
              </a:xfrm>
              <a:custGeom>
                <a:avLst/>
                <a:gdLst>
                  <a:gd name="T0" fmla="*/ 2 w 5"/>
                  <a:gd name="T1" fmla="*/ 6 h 40"/>
                  <a:gd name="T2" fmla="*/ 0 w 5"/>
                  <a:gd name="T3" fmla="*/ 2 h 40"/>
                  <a:gd name="T4" fmla="*/ 0 w 5"/>
                  <a:gd name="T5" fmla="*/ 40 h 40"/>
                  <a:gd name="T6" fmla="*/ 5 w 5"/>
                  <a:gd name="T7" fmla="*/ 40 h 40"/>
                  <a:gd name="T8" fmla="*/ 5 w 5"/>
                  <a:gd name="T9" fmla="*/ 2 h 40"/>
                  <a:gd name="T10" fmla="*/ 2 w 5"/>
                  <a:gd name="T11" fmla="*/ 0 h 40"/>
                  <a:gd name="T12" fmla="*/ 5 w 5"/>
                  <a:gd name="T13" fmla="*/ 2 h 40"/>
                  <a:gd name="T14" fmla="*/ 5 w 5"/>
                  <a:gd name="T15" fmla="*/ 0 h 40"/>
                  <a:gd name="T16" fmla="*/ 2 w 5"/>
                  <a:gd name="T17" fmla="*/ 0 h 40"/>
                  <a:gd name="T18" fmla="*/ 2 w 5"/>
                  <a:gd name="T19" fmla="*/ 6 h 4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"/>
                  <a:gd name="T31" fmla="*/ 0 h 40"/>
                  <a:gd name="T32" fmla="*/ 5 w 5"/>
                  <a:gd name="T33" fmla="*/ 40 h 4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" h="40">
                    <a:moveTo>
                      <a:pt x="2" y="6"/>
                    </a:moveTo>
                    <a:lnTo>
                      <a:pt x="0" y="2"/>
                    </a:lnTo>
                    <a:lnTo>
                      <a:pt x="0" y="40"/>
                    </a:lnTo>
                    <a:lnTo>
                      <a:pt x="5" y="40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81" name="Freeform 334"/>
              <p:cNvSpPr>
                <a:spLocks/>
              </p:cNvSpPr>
              <p:nvPr/>
            </p:nvSpPr>
            <p:spPr bwMode="auto">
              <a:xfrm>
                <a:off x="2631" y="2694"/>
                <a:ext cx="142" cy="2"/>
              </a:xfrm>
              <a:custGeom>
                <a:avLst/>
                <a:gdLst>
                  <a:gd name="T0" fmla="*/ 6 w 284"/>
                  <a:gd name="T1" fmla="*/ 2 h 6"/>
                  <a:gd name="T2" fmla="*/ 3 w 284"/>
                  <a:gd name="T3" fmla="*/ 6 h 6"/>
                  <a:gd name="T4" fmla="*/ 284 w 284"/>
                  <a:gd name="T5" fmla="*/ 6 h 6"/>
                  <a:gd name="T6" fmla="*/ 284 w 284"/>
                  <a:gd name="T7" fmla="*/ 0 h 6"/>
                  <a:gd name="T8" fmla="*/ 3 w 284"/>
                  <a:gd name="T9" fmla="*/ 0 h 6"/>
                  <a:gd name="T10" fmla="*/ 0 w 284"/>
                  <a:gd name="T11" fmla="*/ 2 h 6"/>
                  <a:gd name="T12" fmla="*/ 3 w 284"/>
                  <a:gd name="T13" fmla="*/ 0 h 6"/>
                  <a:gd name="T14" fmla="*/ 0 w 284"/>
                  <a:gd name="T15" fmla="*/ 0 h 6"/>
                  <a:gd name="T16" fmla="*/ 0 w 284"/>
                  <a:gd name="T17" fmla="*/ 2 h 6"/>
                  <a:gd name="T18" fmla="*/ 6 w 284"/>
                  <a:gd name="T19" fmla="*/ 2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84"/>
                  <a:gd name="T31" fmla="*/ 0 h 6"/>
                  <a:gd name="T32" fmla="*/ 284 w 284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84" h="6">
                    <a:moveTo>
                      <a:pt x="6" y="2"/>
                    </a:moveTo>
                    <a:lnTo>
                      <a:pt x="3" y="6"/>
                    </a:lnTo>
                    <a:lnTo>
                      <a:pt x="284" y="6"/>
                    </a:lnTo>
                    <a:lnTo>
                      <a:pt x="284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82" name="Freeform 335"/>
              <p:cNvSpPr>
                <a:spLocks/>
              </p:cNvSpPr>
              <p:nvPr/>
            </p:nvSpPr>
            <p:spPr bwMode="auto">
              <a:xfrm>
                <a:off x="2631" y="2695"/>
                <a:ext cx="3" cy="20"/>
              </a:xfrm>
              <a:custGeom>
                <a:avLst/>
                <a:gdLst>
                  <a:gd name="T0" fmla="*/ 3 w 6"/>
                  <a:gd name="T1" fmla="*/ 36 h 41"/>
                  <a:gd name="T2" fmla="*/ 6 w 6"/>
                  <a:gd name="T3" fmla="*/ 38 h 41"/>
                  <a:gd name="T4" fmla="*/ 6 w 6"/>
                  <a:gd name="T5" fmla="*/ 0 h 41"/>
                  <a:gd name="T6" fmla="*/ 0 w 6"/>
                  <a:gd name="T7" fmla="*/ 0 h 41"/>
                  <a:gd name="T8" fmla="*/ 0 w 6"/>
                  <a:gd name="T9" fmla="*/ 38 h 41"/>
                  <a:gd name="T10" fmla="*/ 3 w 6"/>
                  <a:gd name="T11" fmla="*/ 41 h 41"/>
                  <a:gd name="T12" fmla="*/ 0 w 6"/>
                  <a:gd name="T13" fmla="*/ 38 h 41"/>
                  <a:gd name="T14" fmla="*/ 0 w 6"/>
                  <a:gd name="T15" fmla="*/ 41 h 41"/>
                  <a:gd name="T16" fmla="*/ 3 w 6"/>
                  <a:gd name="T17" fmla="*/ 41 h 41"/>
                  <a:gd name="T18" fmla="*/ 3 w 6"/>
                  <a:gd name="T19" fmla="*/ 36 h 4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"/>
                  <a:gd name="T31" fmla="*/ 0 h 41"/>
                  <a:gd name="T32" fmla="*/ 6 w 6"/>
                  <a:gd name="T33" fmla="*/ 41 h 4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" h="41">
                    <a:moveTo>
                      <a:pt x="3" y="36"/>
                    </a:moveTo>
                    <a:lnTo>
                      <a:pt x="6" y="38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8"/>
                    </a:lnTo>
                    <a:lnTo>
                      <a:pt x="3" y="41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3" y="41"/>
                    </a:lnTo>
                    <a:lnTo>
                      <a:pt x="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83" name="Freeform 336"/>
              <p:cNvSpPr>
                <a:spLocks/>
              </p:cNvSpPr>
              <p:nvPr/>
            </p:nvSpPr>
            <p:spPr bwMode="auto">
              <a:xfrm>
                <a:off x="2633" y="2713"/>
                <a:ext cx="141" cy="2"/>
              </a:xfrm>
              <a:custGeom>
                <a:avLst/>
                <a:gdLst>
                  <a:gd name="T0" fmla="*/ 279 w 284"/>
                  <a:gd name="T1" fmla="*/ 2 h 5"/>
                  <a:gd name="T2" fmla="*/ 281 w 284"/>
                  <a:gd name="T3" fmla="*/ 0 h 5"/>
                  <a:gd name="T4" fmla="*/ 0 w 284"/>
                  <a:gd name="T5" fmla="*/ 0 h 5"/>
                  <a:gd name="T6" fmla="*/ 0 w 284"/>
                  <a:gd name="T7" fmla="*/ 5 h 5"/>
                  <a:gd name="T8" fmla="*/ 281 w 284"/>
                  <a:gd name="T9" fmla="*/ 5 h 5"/>
                  <a:gd name="T10" fmla="*/ 284 w 284"/>
                  <a:gd name="T11" fmla="*/ 2 h 5"/>
                  <a:gd name="T12" fmla="*/ 281 w 284"/>
                  <a:gd name="T13" fmla="*/ 5 h 5"/>
                  <a:gd name="T14" fmla="*/ 284 w 284"/>
                  <a:gd name="T15" fmla="*/ 5 h 5"/>
                  <a:gd name="T16" fmla="*/ 284 w 284"/>
                  <a:gd name="T17" fmla="*/ 2 h 5"/>
                  <a:gd name="T18" fmla="*/ 279 w 284"/>
                  <a:gd name="T19" fmla="*/ 2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84"/>
                  <a:gd name="T31" fmla="*/ 0 h 5"/>
                  <a:gd name="T32" fmla="*/ 284 w 284"/>
                  <a:gd name="T33" fmla="*/ 5 h 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84" h="5">
                    <a:moveTo>
                      <a:pt x="279" y="2"/>
                    </a:moveTo>
                    <a:lnTo>
                      <a:pt x="281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281" y="5"/>
                    </a:lnTo>
                    <a:lnTo>
                      <a:pt x="284" y="2"/>
                    </a:lnTo>
                    <a:lnTo>
                      <a:pt x="281" y="5"/>
                    </a:lnTo>
                    <a:lnTo>
                      <a:pt x="284" y="5"/>
                    </a:lnTo>
                    <a:lnTo>
                      <a:pt x="284" y="2"/>
                    </a:lnTo>
                    <a:lnTo>
                      <a:pt x="279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84" name="Freeform 337"/>
              <p:cNvSpPr>
                <a:spLocks/>
              </p:cNvSpPr>
              <p:nvPr/>
            </p:nvSpPr>
            <p:spPr bwMode="auto">
              <a:xfrm>
                <a:off x="3160" y="2090"/>
                <a:ext cx="30" cy="94"/>
              </a:xfrm>
              <a:custGeom>
                <a:avLst/>
                <a:gdLst>
                  <a:gd name="T0" fmla="*/ 0 w 60"/>
                  <a:gd name="T1" fmla="*/ 0 h 188"/>
                  <a:gd name="T2" fmla="*/ 25 w 60"/>
                  <a:gd name="T3" fmla="*/ 101 h 188"/>
                  <a:gd name="T4" fmla="*/ 60 w 60"/>
                  <a:gd name="T5" fmla="*/ 188 h 188"/>
                  <a:gd name="T6" fmla="*/ 0 w 60"/>
                  <a:gd name="T7" fmla="*/ 0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88"/>
                  <a:gd name="T14" fmla="*/ 60 w 60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88">
                    <a:moveTo>
                      <a:pt x="0" y="0"/>
                    </a:moveTo>
                    <a:lnTo>
                      <a:pt x="25" y="101"/>
                    </a:lnTo>
                    <a:lnTo>
                      <a:pt x="60" y="1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A9B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85" name="Freeform 338"/>
              <p:cNvSpPr>
                <a:spLocks/>
              </p:cNvSpPr>
              <p:nvPr/>
            </p:nvSpPr>
            <p:spPr bwMode="auto">
              <a:xfrm>
                <a:off x="3157" y="2089"/>
                <a:ext cx="19" cy="53"/>
              </a:xfrm>
              <a:custGeom>
                <a:avLst/>
                <a:gdLst>
                  <a:gd name="T0" fmla="*/ 39 w 39"/>
                  <a:gd name="T1" fmla="*/ 100 h 105"/>
                  <a:gd name="T2" fmla="*/ 39 w 39"/>
                  <a:gd name="T3" fmla="*/ 101 h 105"/>
                  <a:gd name="T4" fmla="*/ 14 w 39"/>
                  <a:gd name="T5" fmla="*/ 0 h 105"/>
                  <a:gd name="T6" fmla="*/ 0 w 39"/>
                  <a:gd name="T7" fmla="*/ 2 h 105"/>
                  <a:gd name="T8" fmla="*/ 26 w 39"/>
                  <a:gd name="T9" fmla="*/ 103 h 105"/>
                  <a:gd name="T10" fmla="*/ 26 w 39"/>
                  <a:gd name="T11" fmla="*/ 105 h 105"/>
                  <a:gd name="T12" fmla="*/ 26 w 39"/>
                  <a:gd name="T13" fmla="*/ 103 h 105"/>
                  <a:gd name="T14" fmla="*/ 26 w 39"/>
                  <a:gd name="T15" fmla="*/ 105 h 105"/>
                  <a:gd name="T16" fmla="*/ 26 w 39"/>
                  <a:gd name="T17" fmla="*/ 105 h 105"/>
                  <a:gd name="T18" fmla="*/ 39 w 39"/>
                  <a:gd name="T19" fmla="*/ 100 h 10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9"/>
                  <a:gd name="T31" fmla="*/ 0 h 105"/>
                  <a:gd name="T32" fmla="*/ 39 w 39"/>
                  <a:gd name="T33" fmla="*/ 105 h 10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9" h="105">
                    <a:moveTo>
                      <a:pt x="39" y="100"/>
                    </a:moveTo>
                    <a:lnTo>
                      <a:pt x="39" y="101"/>
                    </a:lnTo>
                    <a:lnTo>
                      <a:pt x="14" y="0"/>
                    </a:lnTo>
                    <a:lnTo>
                      <a:pt x="0" y="2"/>
                    </a:lnTo>
                    <a:lnTo>
                      <a:pt x="26" y="103"/>
                    </a:lnTo>
                    <a:lnTo>
                      <a:pt x="26" y="105"/>
                    </a:lnTo>
                    <a:lnTo>
                      <a:pt x="26" y="103"/>
                    </a:lnTo>
                    <a:lnTo>
                      <a:pt x="26" y="105"/>
                    </a:lnTo>
                    <a:lnTo>
                      <a:pt x="39" y="10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86" name="Freeform 339"/>
              <p:cNvSpPr>
                <a:spLocks/>
              </p:cNvSpPr>
              <p:nvPr/>
            </p:nvSpPr>
            <p:spPr bwMode="auto">
              <a:xfrm>
                <a:off x="3170" y="2139"/>
                <a:ext cx="23" cy="46"/>
              </a:xfrm>
              <a:custGeom>
                <a:avLst/>
                <a:gdLst>
                  <a:gd name="T0" fmla="*/ 41 w 46"/>
                  <a:gd name="T1" fmla="*/ 89 h 91"/>
                  <a:gd name="T2" fmla="*/ 46 w 46"/>
                  <a:gd name="T3" fmla="*/ 86 h 91"/>
                  <a:gd name="T4" fmla="*/ 13 w 46"/>
                  <a:gd name="T5" fmla="*/ 0 h 91"/>
                  <a:gd name="T6" fmla="*/ 0 w 46"/>
                  <a:gd name="T7" fmla="*/ 5 h 91"/>
                  <a:gd name="T8" fmla="*/ 35 w 46"/>
                  <a:gd name="T9" fmla="*/ 91 h 91"/>
                  <a:gd name="T10" fmla="*/ 41 w 46"/>
                  <a:gd name="T11" fmla="*/ 89 h 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6"/>
                  <a:gd name="T19" fmla="*/ 0 h 91"/>
                  <a:gd name="T20" fmla="*/ 46 w 46"/>
                  <a:gd name="T21" fmla="*/ 91 h 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6" h="91">
                    <a:moveTo>
                      <a:pt x="41" y="89"/>
                    </a:moveTo>
                    <a:lnTo>
                      <a:pt x="46" y="86"/>
                    </a:lnTo>
                    <a:lnTo>
                      <a:pt x="13" y="0"/>
                    </a:lnTo>
                    <a:lnTo>
                      <a:pt x="0" y="5"/>
                    </a:lnTo>
                    <a:lnTo>
                      <a:pt x="35" y="91"/>
                    </a:lnTo>
                    <a:lnTo>
                      <a:pt x="41" y="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87" name="Freeform 340"/>
              <p:cNvSpPr>
                <a:spLocks/>
              </p:cNvSpPr>
              <p:nvPr/>
            </p:nvSpPr>
            <p:spPr bwMode="auto">
              <a:xfrm>
                <a:off x="3156" y="2154"/>
                <a:ext cx="9" cy="38"/>
              </a:xfrm>
              <a:custGeom>
                <a:avLst/>
                <a:gdLst>
                  <a:gd name="T0" fmla="*/ 0 w 17"/>
                  <a:gd name="T1" fmla="*/ 0 h 76"/>
                  <a:gd name="T2" fmla="*/ 17 w 17"/>
                  <a:gd name="T3" fmla="*/ 76 h 76"/>
                  <a:gd name="T4" fmla="*/ 0 w 17"/>
                  <a:gd name="T5" fmla="*/ 0 h 76"/>
                  <a:gd name="T6" fmla="*/ 0 60000 65536"/>
                  <a:gd name="T7" fmla="*/ 0 60000 65536"/>
                  <a:gd name="T8" fmla="*/ 0 60000 65536"/>
                  <a:gd name="T9" fmla="*/ 0 w 17"/>
                  <a:gd name="T10" fmla="*/ 0 h 76"/>
                  <a:gd name="T11" fmla="*/ 17 w 17"/>
                  <a:gd name="T12" fmla="*/ 76 h 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" h="76">
                    <a:moveTo>
                      <a:pt x="0" y="0"/>
                    </a:moveTo>
                    <a:lnTo>
                      <a:pt x="17" y="7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A9B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88" name="Freeform 341"/>
              <p:cNvSpPr>
                <a:spLocks/>
              </p:cNvSpPr>
              <p:nvPr/>
            </p:nvSpPr>
            <p:spPr bwMode="auto">
              <a:xfrm>
                <a:off x="3153" y="2153"/>
                <a:ext cx="15" cy="40"/>
              </a:xfrm>
              <a:custGeom>
                <a:avLst/>
                <a:gdLst>
                  <a:gd name="T0" fmla="*/ 24 w 30"/>
                  <a:gd name="T1" fmla="*/ 79 h 81"/>
                  <a:gd name="T2" fmla="*/ 30 w 30"/>
                  <a:gd name="T3" fmla="*/ 78 h 81"/>
                  <a:gd name="T4" fmla="*/ 12 w 30"/>
                  <a:gd name="T5" fmla="*/ 0 h 81"/>
                  <a:gd name="T6" fmla="*/ 0 w 30"/>
                  <a:gd name="T7" fmla="*/ 4 h 81"/>
                  <a:gd name="T8" fmla="*/ 17 w 30"/>
                  <a:gd name="T9" fmla="*/ 81 h 81"/>
                  <a:gd name="T10" fmla="*/ 24 w 30"/>
                  <a:gd name="T11" fmla="*/ 79 h 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0"/>
                  <a:gd name="T19" fmla="*/ 0 h 81"/>
                  <a:gd name="T20" fmla="*/ 30 w 30"/>
                  <a:gd name="T21" fmla="*/ 81 h 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0" h="81">
                    <a:moveTo>
                      <a:pt x="24" y="79"/>
                    </a:moveTo>
                    <a:lnTo>
                      <a:pt x="30" y="78"/>
                    </a:lnTo>
                    <a:lnTo>
                      <a:pt x="12" y="0"/>
                    </a:lnTo>
                    <a:lnTo>
                      <a:pt x="0" y="4"/>
                    </a:lnTo>
                    <a:lnTo>
                      <a:pt x="17" y="81"/>
                    </a:lnTo>
                    <a:lnTo>
                      <a:pt x="24" y="7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89" name="Freeform 342"/>
              <p:cNvSpPr>
                <a:spLocks/>
              </p:cNvSpPr>
              <p:nvPr/>
            </p:nvSpPr>
            <p:spPr bwMode="auto">
              <a:xfrm>
                <a:off x="3060" y="2474"/>
                <a:ext cx="42" cy="43"/>
              </a:xfrm>
              <a:custGeom>
                <a:avLst/>
                <a:gdLst>
                  <a:gd name="T0" fmla="*/ 43 w 84"/>
                  <a:gd name="T1" fmla="*/ 0 h 85"/>
                  <a:gd name="T2" fmla="*/ 51 w 84"/>
                  <a:gd name="T3" fmla="*/ 1 h 85"/>
                  <a:gd name="T4" fmla="*/ 59 w 84"/>
                  <a:gd name="T5" fmla="*/ 4 h 85"/>
                  <a:gd name="T6" fmla="*/ 66 w 84"/>
                  <a:gd name="T7" fmla="*/ 8 h 85"/>
                  <a:gd name="T8" fmla="*/ 71 w 84"/>
                  <a:gd name="T9" fmla="*/ 13 h 85"/>
                  <a:gd name="T10" fmla="*/ 77 w 84"/>
                  <a:gd name="T11" fmla="*/ 19 h 85"/>
                  <a:gd name="T12" fmla="*/ 81 w 84"/>
                  <a:gd name="T13" fmla="*/ 27 h 85"/>
                  <a:gd name="T14" fmla="*/ 83 w 84"/>
                  <a:gd name="T15" fmla="*/ 35 h 85"/>
                  <a:gd name="T16" fmla="*/ 84 w 84"/>
                  <a:gd name="T17" fmla="*/ 43 h 85"/>
                  <a:gd name="T18" fmla="*/ 83 w 84"/>
                  <a:gd name="T19" fmla="*/ 51 h 85"/>
                  <a:gd name="T20" fmla="*/ 81 w 84"/>
                  <a:gd name="T21" fmla="*/ 59 h 85"/>
                  <a:gd name="T22" fmla="*/ 77 w 84"/>
                  <a:gd name="T23" fmla="*/ 67 h 85"/>
                  <a:gd name="T24" fmla="*/ 71 w 84"/>
                  <a:gd name="T25" fmla="*/ 73 h 85"/>
                  <a:gd name="T26" fmla="*/ 66 w 84"/>
                  <a:gd name="T27" fmla="*/ 77 h 85"/>
                  <a:gd name="T28" fmla="*/ 59 w 84"/>
                  <a:gd name="T29" fmla="*/ 82 h 85"/>
                  <a:gd name="T30" fmla="*/ 51 w 84"/>
                  <a:gd name="T31" fmla="*/ 84 h 85"/>
                  <a:gd name="T32" fmla="*/ 43 w 84"/>
                  <a:gd name="T33" fmla="*/ 85 h 85"/>
                  <a:gd name="T34" fmla="*/ 33 w 84"/>
                  <a:gd name="T35" fmla="*/ 84 h 85"/>
                  <a:gd name="T36" fmla="*/ 25 w 84"/>
                  <a:gd name="T37" fmla="*/ 82 h 85"/>
                  <a:gd name="T38" fmla="*/ 18 w 84"/>
                  <a:gd name="T39" fmla="*/ 77 h 85"/>
                  <a:gd name="T40" fmla="*/ 13 w 84"/>
                  <a:gd name="T41" fmla="*/ 73 h 85"/>
                  <a:gd name="T42" fmla="*/ 7 w 84"/>
                  <a:gd name="T43" fmla="*/ 67 h 85"/>
                  <a:gd name="T44" fmla="*/ 3 w 84"/>
                  <a:gd name="T45" fmla="*/ 59 h 85"/>
                  <a:gd name="T46" fmla="*/ 1 w 84"/>
                  <a:gd name="T47" fmla="*/ 51 h 85"/>
                  <a:gd name="T48" fmla="*/ 0 w 84"/>
                  <a:gd name="T49" fmla="*/ 43 h 85"/>
                  <a:gd name="T50" fmla="*/ 1 w 84"/>
                  <a:gd name="T51" fmla="*/ 35 h 85"/>
                  <a:gd name="T52" fmla="*/ 3 w 84"/>
                  <a:gd name="T53" fmla="*/ 27 h 85"/>
                  <a:gd name="T54" fmla="*/ 7 w 84"/>
                  <a:gd name="T55" fmla="*/ 19 h 85"/>
                  <a:gd name="T56" fmla="*/ 13 w 84"/>
                  <a:gd name="T57" fmla="*/ 13 h 85"/>
                  <a:gd name="T58" fmla="*/ 18 w 84"/>
                  <a:gd name="T59" fmla="*/ 8 h 85"/>
                  <a:gd name="T60" fmla="*/ 25 w 84"/>
                  <a:gd name="T61" fmla="*/ 4 h 85"/>
                  <a:gd name="T62" fmla="*/ 33 w 84"/>
                  <a:gd name="T63" fmla="*/ 1 h 85"/>
                  <a:gd name="T64" fmla="*/ 43 w 84"/>
                  <a:gd name="T65" fmla="*/ 0 h 8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4"/>
                  <a:gd name="T100" fmla="*/ 0 h 85"/>
                  <a:gd name="T101" fmla="*/ 84 w 84"/>
                  <a:gd name="T102" fmla="*/ 85 h 8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4" h="85">
                    <a:moveTo>
                      <a:pt x="43" y="0"/>
                    </a:moveTo>
                    <a:lnTo>
                      <a:pt x="51" y="1"/>
                    </a:lnTo>
                    <a:lnTo>
                      <a:pt x="59" y="4"/>
                    </a:lnTo>
                    <a:lnTo>
                      <a:pt x="66" y="8"/>
                    </a:lnTo>
                    <a:lnTo>
                      <a:pt x="71" y="13"/>
                    </a:lnTo>
                    <a:lnTo>
                      <a:pt x="77" y="19"/>
                    </a:lnTo>
                    <a:lnTo>
                      <a:pt x="81" y="27"/>
                    </a:lnTo>
                    <a:lnTo>
                      <a:pt x="83" y="35"/>
                    </a:lnTo>
                    <a:lnTo>
                      <a:pt x="84" y="43"/>
                    </a:lnTo>
                    <a:lnTo>
                      <a:pt x="83" y="51"/>
                    </a:lnTo>
                    <a:lnTo>
                      <a:pt x="81" y="59"/>
                    </a:lnTo>
                    <a:lnTo>
                      <a:pt x="77" y="67"/>
                    </a:lnTo>
                    <a:lnTo>
                      <a:pt x="71" y="73"/>
                    </a:lnTo>
                    <a:lnTo>
                      <a:pt x="66" y="77"/>
                    </a:lnTo>
                    <a:lnTo>
                      <a:pt x="59" y="82"/>
                    </a:lnTo>
                    <a:lnTo>
                      <a:pt x="51" y="84"/>
                    </a:lnTo>
                    <a:lnTo>
                      <a:pt x="43" y="85"/>
                    </a:lnTo>
                    <a:lnTo>
                      <a:pt x="33" y="84"/>
                    </a:lnTo>
                    <a:lnTo>
                      <a:pt x="25" y="82"/>
                    </a:lnTo>
                    <a:lnTo>
                      <a:pt x="18" y="77"/>
                    </a:lnTo>
                    <a:lnTo>
                      <a:pt x="13" y="73"/>
                    </a:lnTo>
                    <a:lnTo>
                      <a:pt x="7" y="67"/>
                    </a:lnTo>
                    <a:lnTo>
                      <a:pt x="3" y="59"/>
                    </a:lnTo>
                    <a:lnTo>
                      <a:pt x="1" y="51"/>
                    </a:lnTo>
                    <a:lnTo>
                      <a:pt x="0" y="43"/>
                    </a:lnTo>
                    <a:lnTo>
                      <a:pt x="1" y="35"/>
                    </a:lnTo>
                    <a:lnTo>
                      <a:pt x="3" y="27"/>
                    </a:lnTo>
                    <a:lnTo>
                      <a:pt x="7" y="19"/>
                    </a:lnTo>
                    <a:lnTo>
                      <a:pt x="13" y="13"/>
                    </a:lnTo>
                    <a:lnTo>
                      <a:pt x="18" y="8"/>
                    </a:lnTo>
                    <a:lnTo>
                      <a:pt x="25" y="4"/>
                    </a:lnTo>
                    <a:lnTo>
                      <a:pt x="33" y="1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90" name="Freeform 343"/>
              <p:cNvSpPr>
                <a:spLocks/>
              </p:cNvSpPr>
              <p:nvPr/>
            </p:nvSpPr>
            <p:spPr bwMode="auto">
              <a:xfrm>
                <a:off x="3060" y="2474"/>
                <a:ext cx="42" cy="43"/>
              </a:xfrm>
              <a:custGeom>
                <a:avLst/>
                <a:gdLst>
                  <a:gd name="T0" fmla="*/ 43 w 84"/>
                  <a:gd name="T1" fmla="*/ 0 h 85"/>
                  <a:gd name="T2" fmla="*/ 43 w 84"/>
                  <a:gd name="T3" fmla="*/ 0 h 85"/>
                  <a:gd name="T4" fmla="*/ 51 w 84"/>
                  <a:gd name="T5" fmla="*/ 1 h 85"/>
                  <a:gd name="T6" fmla="*/ 59 w 84"/>
                  <a:gd name="T7" fmla="*/ 4 h 85"/>
                  <a:gd name="T8" fmla="*/ 66 w 84"/>
                  <a:gd name="T9" fmla="*/ 8 h 85"/>
                  <a:gd name="T10" fmla="*/ 71 w 84"/>
                  <a:gd name="T11" fmla="*/ 13 h 85"/>
                  <a:gd name="T12" fmla="*/ 77 w 84"/>
                  <a:gd name="T13" fmla="*/ 19 h 85"/>
                  <a:gd name="T14" fmla="*/ 81 w 84"/>
                  <a:gd name="T15" fmla="*/ 27 h 85"/>
                  <a:gd name="T16" fmla="*/ 83 w 84"/>
                  <a:gd name="T17" fmla="*/ 35 h 85"/>
                  <a:gd name="T18" fmla="*/ 84 w 84"/>
                  <a:gd name="T19" fmla="*/ 43 h 85"/>
                  <a:gd name="T20" fmla="*/ 84 w 84"/>
                  <a:gd name="T21" fmla="*/ 43 h 85"/>
                  <a:gd name="T22" fmla="*/ 83 w 84"/>
                  <a:gd name="T23" fmla="*/ 51 h 85"/>
                  <a:gd name="T24" fmla="*/ 81 w 84"/>
                  <a:gd name="T25" fmla="*/ 59 h 85"/>
                  <a:gd name="T26" fmla="*/ 77 w 84"/>
                  <a:gd name="T27" fmla="*/ 67 h 85"/>
                  <a:gd name="T28" fmla="*/ 71 w 84"/>
                  <a:gd name="T29" fmla="*/ 73 h 85"/>
                  <a:gd name="T30" fmla="*/ 66 w 84"/>
                  <a:gd name="T31" fmla="*/ 77 h 85"/>
                  <a:gd name="T32" fmla="*/ 59 w 84"/>
                  <a:gd name="T33" fmla="*/ 82 h 85"/>
                  <a:gd name="T34" fmla="*/ 51 w 84"/>
                  <a:gd name="T35" fmla="*/ 84 h 85"/>
                  <a:gd name="T36" fmla="*/ 43 w 84"/>
                  <a:gd name="T37" fmla="*/ 85 h 85"/>
                  <a:gd name="T38" fmla="*/ 43 w 84"/>
                  <a:gd name="T39" fmla="*/ 85 h 85"/>
                  <a:gd name="T40" fmla="*/ 33 w 84"/>
                  <a:gd name="T41" fmla="*/ 84 h 85"/>
                  <a:gd name="T42" fmla="*/ 25 w 84"/>
                  <a:gd name="T43" fmla="*/ 82 h 85"/>
                  <a:gd name="T44" fmla="*/ 18 w 84"/>
                  <a:gd name="T45" fmla="*/ 77 h 85"/>
                  <a:gd name="T46" fmla="*/ 13 w 84"/>
                  <a:gd name="T47" fmla="*/ 73 h 85"/>
                  <a:gd name="T48" fmla="*/ 7 w 84"/>
                  <a:gd name="T49" fmla="*/ 67 h 85"/>
                  <a:gd name="T50" fmla="*/ 3 w 84"/>
                  <a:gd name="T51" fmla="*/ 59 h 85"/>
                  <a:gd name="T52" fmla="*/ 1 w 84"/>
                  <a:gd name="T53" fmla="*/ 51 h 85"/>
                  <a:gd name="T54" fmla="*/ 0 w 84"/>
                  <a:gd name="T55" fmla="*/ 43 h 85"/>
                  <a:gd name="T56" fmla="*/ 0 w 84"/>
                  <a:gd name="T57" fmla="*/ 43 h 85"/>
                  <a:gd name="T58" fmla="*/ 1 w 84"/>
                  <a:gd name="T59" fmla="*/ 35 h 85"/>
                  <a:gd name="T60" fmla="*/ 3 w 84"/>
                  <a:gd name="T61" fmla="*/ 27 h 85"/>
                  <a:gd name="T62" fmla="*/ 7 w 84"/>
                  <a:gd name="T63" fmla="*/ 19 h 85"/>
                  <a:gd name="T64" fmla="*/ 13 w 84"/>
                  <a:gd name="T65" fmla="*/ 13 h 85"/>
                  <a:gd name="T66" fmla="*/ 18 w 84"/>
                  <a:gd name="T67" fmla="*/ 8 h 85"/>
                  <a:gd name="T68" fmla="*/ 25 w 84"/>
                  <a:gd name="T69" fmla="*/ 4 h 85"/>
                  <a:gd name="T70" fmla="*/ 33 w 84"/>
                  <a:gd name="T71" fmla="*/ 1 h 85"/>
                  <a:gd name="T72" fmla="*/ 43 w 84"/>
                  <a:gd name="T73" fmla="*/ 0 h 8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4"/>
                  <a:gd name="T112" fmla="*/ 0 h 85"/>
                  <a:gd name="T113" fmla="*/ 84 w 84"/>
                  <a:gd name="T114" fmla="*/ 85 h 85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4" h="85">
                    <a:moveTo>
                      <a:pt x="43" y="0"/>
                    </a:moveTo>
                    <a:lnTo>
                      <a:pt x="43" y="0"/>
                    </a:lnTo>
                    <a:lnTo>
                      <a:pt x="51" y="1"/>
                    </a:lnTo>
                    <a:lnTo>
                      <a:pt x="59" y="4"/>
                    </a:lnTo>
                    <a:lnTo>
                      <a:pt x="66" y="8"/>
                    </a:lnTo>
                    <a:lnTo>
                      <a:pt x="71" y="13"/>
                    </a:lnTo>
                    <a:lnTo>
                      <a:pt x="77" y="19"/>
                    </a:lnTo>
                    <a:lnTo>
                      <a:pt x="81" y="27"/>
                    </a:lnTo>
                    <a:lnTo>
                      <a:pt x="83" y="35"/>
                    </a:lnTo>
                    <a:lnTo>
                      <a:pt x="84" y="43"/>
                    </a:lnTo>
                    <a:lnTo>
                      <a:pt x="83" y="51"/>
                    </a:lnTo>
                    <a:lnTo>
                      <a:pt x="81" y="59"/>
                    </a:lnTo>
                    <a:lnTo>
                      <a:pt x="77" y="67"/>
                    </a:lnTo>
                    <a:lnTo>
                      <a:pt x="71" y="73"/>
                    </a:lnTo>
                    <a:lnTo>
                      <a:pt x="66" y="77"/>
                    </a:lnTo>
                    <a:lnTo>
                      <a:pt x="59" y="82"/>
                    </a:lnTo>
                    <a:lnTo>
                      <a:pt x="51" y="84"/>
                    </a:lnTo>
                    <a:lnTo>
                      <a:pt x="43" y="85"/>
                    </a:lnTo>
                    <a:lnTo>
                      <a:pt x="33" y="84"/>
                    </a:lnTo>
                    <a:lnTo>
                      <a:pt x="25" y="82"/>
                    </a:lnTo>
                    <a:lnTo>
                      <a:pt x="18" y="77"/>
                    </a:lnTo>
                    <a:lnTo>
                      <a:pt x="13" y="73"/>
                    </a:lnTo>
                    <a:lnTo>
                      <a:pt x="7" y="67"/>
                    </a:lnTo>
                    <a:lnTo>
                      <a:pt x="3" y="59"/>
                    </a:lnTo>
                    <a:lnTo>
                      <a:pt x="1" y="51"/>
                    </a:lnTo>
                    <a:lnTo>
                      <a:pt x="0" y="43"/>
                    </a:lnTo>
                    <a:lnTo>
                      <a:pt x="1" y="35"/>
                    </a:lnTo>
                    <a:lnTo>
                      <a:pt x="3" y="27"/>
                    </a:lnTo>
                    <a:lnTo>
                      <a:pt x="7" y="19"/>
                    </a:lnTo>
                    <a:lnTo>
                      <a:pt x="13" y="13"/>
                    </a:lnTo>
                    <a:lnTo>
                      <a:pt x="18" y="8"/>
                    </a:lnTo>
                    <a:lnTo>
                      <a:pt x="25" y="4"/>
                    </a:lnTo>
                    <a:lnTo>
                      <a:pt x="33" y="1"/>
                    </a:lnTo>
                    <a:lnTo>
                      <a:pt x="4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91" name="Freeform 344"/>
              <p:cNvSpPr>
                <a:spLocks/>
              </p:cNvSpPr>
              <p:nvPr/>
            </p:nvSpPr>
            <p:spPr bwMode="auto">
              <a:xfrm>
                <a:off x="3057" y="2575"/>
                <a:ext cx="42" cy="42"/>
              </a:xfrm>
              <a:custGeom>
                <a:avLst/>
                <a:gdLst>
                  <a:gd name="T0" fmla="*/ 43 w 85"/>
                  <a:gd name="T1" fmla="*/ 0 h 84"/>
                  <a:gd name="T2" fmla="*/ 51 w 85"/>
                  <a:gd name="T3" fmla="*/ 1 h 84"/>
                  <a:gd name="T4" fmla="*/ 59 w 85"/>
                  <a:gd name="T5" fmla="*/ 3 h 84"/>
                  <a:gd name="T6" fmla="*/ 66 w 85"/>
                  <a:gd name="T7" fmla="*/ 7 h 84"/>
                  <a:gd name="T8" fmla="*/ 73 w 85"/>
                  <a:gd name="T9" fmla="*/ 13 h 84"/>
                  <a:gd name="T10" fmla="*/ 78 w 85"/>
                  <a:gd name="T11" fmla="*/ 18 h 84"/>
                  <a:gd name="T12" fmla="*/ 82 w 85"/>
                  <a:gd name="T13" fmla="*/ 25 h 84"/>
                  <a:gd name="T14" fmla="*/ 85 w 85"/>
                  <a:gd name="T15" fmla="*/ 33 h 84"/>
                  <a:gd name="T16" fmla="*/ 85 w 85"/>
                  <a:gd name="T17" fmla="*/ 42 h 84"/>
                  <a:gd name="T18" fmla="*/ 85 w 85"/>
                  <a:gd name="T19" fmla="*/ 51 h 84"/>
                  <a:gd name="T20" fmla="*/ 82 w 85"/>
                  <a:gd name="T21" fmla="*/ 59 h 84"/>
                  <a:gd name="T22" fmla="*/ 78 w 85"/>
                  <a:gd name="T23" fmla="*/ 66 h 84"/>
                  <a:gd name="T24" fmla="*/ 73 w 85"/>
                  <a:gd name="T25" fmla="*/ 71 h 84"/>
                  <a:gd name="T26" fmla="*/ 66 w 85"/>
                  <a:gd name="T27" fmla="*/ 77 h 84"/>
                  <a:gd name="T28" fmla="*/ 59 w 85"/>
                  <a:gd name="T29" fmla="*/ 80 h 84"/>
                  <a:gd name="T30" fmla="*/ 51 w 85"/>
                  <a:gd name="T31" fmla="*/ 83 h 84"/>
                  <a:gd name="T32" fmla="*/ 43 w 85"/>
                  <a:gd name="T33" fmla="*/ 84 h 84"/>
                  <a:gd name="T34" fmla="*/ 34 w 85"/>
                  <a:gd name="T35" fmla="*/ 83 h 84"/>
                  <a:gd name="T36" fmla="*/ 27 w 85"/>
                  <a:gd name="T37" fmla="*/ 80 h 84"/>
                  <a:gd name="T38" fmla="*/ 19 w 85"/>
                  <a:gd name="T39" fmla="*/ 77 h 84"/>
                  <a:gd name="T40" fmla="*/ 13 w 85"/>
                  <a:gd name="T41" fmla="*/ 71 h 84"/>
                  <a:gd name="T42" fmla="*/ 8 w 85"/>
                  <a:gd name="T43" fmla="*/ 66 h 84"/>
                  <a:gd name="T44" fmla="*/ 4 w 85"/>
                  <a:gd name="T45" fmla="*/ 59 h 84"/>
                  <a:gd name="T46" fmla="*/ 2 w 85"/>
                  <a:gd name="T47" fmla="*/ 51 h 84"/>
                  <a:gd name="T48" fmla="*/ 0 w 85"/>
                  <a:gd name="T49" fmla="*/ 42 h 84"/>
                  <a:gd name="T50" fmla="*/ 2 w 85"/>
                  <a:gd name="T51" fmla="*/ 33 h 84"/>
                  <a:gd name="T52" fmla="*/ 4 w 85"/>
                  <a:gd name="T53" fmla="*/ 25 h 84"/>
                  <a:gd name="T54" fmla="*/ 8 w 85"/>
                  <a:gd name="T55" fmla="*/ 18 h 84"/>
                  <a:gd name="T56" fmla="*/ 13 w 85"/>
                  <a:gd name="T57" fmla="*/ 13 h 84"/>
                  <a:gd name="T58" fmla="*/ 19 w 85"/>
                  <a:gd name="T59" fmla="*/ 7 h 84"/>
                  <a:gd name="T60" fmla="*/ 27 w 85"/>
                  <a:gd name="T61" fmla="*/ 3 h 84"/>
                  <a:gd name="T62" fmla="*/ 34 w 85"/>
                  <a:gd name="T63" fmla="*/ 1 h 84"/>
                  <a:gd name="T64" fmla="*/ 43 w 85"/>
                  <a:gd name="T65" fmla="*/ 0 h 8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5"/>
                  <a:gd name="T100" fmla="*/ 0 h 84"/>
                  <a:gd name="T101" fmla="*/ 85 w 85"/>
                  <a:gd name="T102" fmla="*/ 84 h 8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5" h="84">
                    <a:moveTo>
                      <a:pt x="43" y="0"/>
                    </a:moveTo>
                    <a:lnTo>
                      <a:pt x="51" y="1"/>
                    </a:lnTo>
                    <a:lnTo>
                      <a:pt x="59" y="3"/>
                    </a:lnTo>
                    <a:lnTo>
                      <a:pt x="66" y="7"/>
                    </a:lnTo>
                    <a:lnTo>
                      <a:pt x="73" y="13"/>
                    </a:lnTo>
                    <a:lnTo>
                      <a:pt x="78" y="18"/>
                    </a:lnTo>
                    <a:lnTo>
                      <a:pt x="82" y="25"/>
                    </a:lnTo>
                    <a:lnTo>
                      <a:pt x="85" y="33"/>
                    </a:lnTo>
                    <a:lnTo>
                      <a:pt x="85" y="42"/>
                    </a:lnTo>
                    <a:lnTo>
                      <a:pt x="85" y="51"/>
                    </a:lnTo>
                    <a:lnTo>
                      <a:pt x="82" y="59"/>
                    </a:lnTo>
                    <a:lnTo>
                      <a:pt x="78" y="66"/>
                    </a:lnTo>
                    <a:lnTo>
                      <a:pt x="73" y="71"/>
                    </a:lnTo>
                    <a:lnTo>
                      <a:pt x="66" y="77"/>
                    </a:lnTo>
                    <a:lnTo>
                      <a:pt x="59" y="80"/>
                    </a:lnTo>
                    <a:lnTo>
                      <a:pt x="51" y="83"/>
                    </a:lnTo>
                    <a:lnTo>
                      <a:pt x="43" y="84"/>
                    </a:lnTo>
                    <a:lnTo>
                      <a:pt x="34" y="83"/>
                    </a:lnTo>
                    <a:lnTo>
                      <a:pt x="27" y="80"/>
                    </a:lnTo>
                    <a:lnTo>
                      <a:pt x="19" y="77"/>
                    </a:lnTo>
                    <a:lnTo>
                      <a:pt x="13" y="71"/>
                    </a:lnTo>
                    <a:lnTo>
                      <a:pt x="8" y="66"/>
                    </a:lnTo>
                    <a:lnTo>
                      <a:pt x="4" y="59"/>
                    </a:lnTo>
                    <a:lnTo>
                      <a:pt x="2" y="51"/>
                    </a:lnTo>
                    <a:lnTo>
                      <a:pt x="0" y="42"/>
                    </a:lnTo>
                    <a:lnTo>
                      <a:pt x="2" y="33"/>
                    </a:lnTo>
                    <a:lnTo>
                      <a:pt x="4" y="25"/>
                    </a:lnTo>
                    <a:lnTo>
                      <a:pt x="8" y="18"/>
                    </a:lnTo>
                    <a:lnTo>
                      <a:pt x="13" y="13"/>
                    </a:lnTo>
                    <a:lnTo>
                      <a:pt x="19" y="7"/>
                    </a:lnTo>
                    <a:lnTo>
                      <a:pt x="27" y="3"/>
                    </a:lnTo>
                    <a:lnTo>
                      <a:pt x="34" y="1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92" name="Freeform 345"/>
              <p:cNvSpPr>
                <a:spLocks/>
              </p:cNvSpPr>
              <p:nvPr/>
            </p:nvSpPr>
            <p:spPr bwMode="auto">
              <a:xfrm>
                <a:off x="3057" y="2575"/>
                <a:ext cx="42" cy="42"/>
              </a:xfrm>
              <a:custGeom>
                <a:avLst/>
                <a:gdLst>
                  <a:gd name="T0" fmla="*/ 43 w 85"/>
                  <a:gd name="T1" fmla="*/ 0 h 84"/>
                  <a:gd name="T2" fmla="*/ 43 w 85"/>
                  <a:gd name="T3" fmla="*/ 0 h 84"/>
                  <a:gd name="T4" fmla="*/ 51 w 85"/>
                  <a:gd name="T5" fmla="*/ 1 h 84"/>
                  <a:gd name="T6" fmla="*/ 59 w 85"/>
                  <a:gd name="T7" fmla="*/ 3 h 84"/>
                  <a:gd name="T8" fmla="*/ 66 w 85"/>
                  <a:gd name="T9" fmla="*/ 7 h 84"/>
                  <a:gd name="T10" fmla="*/ 73 w 85"/>
                  <a:gd name="T11" fmla="*/ 13 h 84"/>
                  <a:gd name="T12" fmla="*/ 78 w 85"/>
                  <a:gd name="T13" fmla="*/ 18 h 84"/>
                  <a:gd name="T14" fmla="*/ 82 w 85"/>
                  <a:gd name="T15" fmla="*/ 25 h 84"/>
                  <a:gd name="T16" fmla="*/ 85 w 85"/>
                  <a:gd name="T17" fmla="*/ 33 h 84"/>
                  <a:gd name="T18" fmla="*/ 85 w 85"/>
                  <a:gd name="T19" fmla="*/ 42 h 84"/>
                  <a:gd name="T20" fmla="*/ 85 w 85"/>
                  <a:gd name="T21" fmla="*/ 42 h 84"/>
                  <a:gd name="T22" fmla="*/ 85 w 85"/>
                  <a:gd name="T23" fmla="*/ 51 h 84"/>
                  <a:gd name="T24" fmla="*/ 82 w 85"/>
                  <a:gd name="T25" fmla="*/ 59 h 84"/>
                  <a:gd name="T26" fmla="*/ 78 w 85"/>
                  <a:gd name="T27" fmla="*/ 66 h 84"/>
                  <a:gd name="T28" fmla="*/ 73 w 85"/>
                  <a:gd name="T29" fmla="*/ 71 h 84"/>
                  <a:gd name="T30" fmla="*/ 66 w 85"/>
                  <a:gd name="T31" fmla="*/ 77 h 84"/>
                  <a:gd name="T32" fmla="*/ 59 w 85"/>
                  <a:gd name="T33" fmla="*/ 80 h 84"/>
                  <a:gd name="T34" fmla="*/ 51 w 85"/>
                  <a:gd name="T35" fmla="*/ 83 h 84"/>
                  <a:gd name="T36" fmla="*/ 43 w 85"/>
                  <a:gd name="T37" fmla="*/ 84 h 84"/>
                  <a:gd name="T38" fmla="*/ 43 w 85"/>
                  <a:gd name="T39" fmla="*/ 84 h 84"/>
                  <a:gd name="T40" fmla="*/ 34 w 85"/>
                  <a:gd name="T41" fmla="*/ 83 h 84"/>
                  <a:gd name="T42" fmla="*/ 27 w 85"/>
                  <a:gd name="T43" fmla="*/ 80 h 84"/>
                  <a:gd name="T44" fmla="*/ 19 w 85"/>
                  <a:gd name="T45" fmla="*/ 77 h 84"/>
                  <a:gd name="T46" fmla="*/ 13 w 85"/>
                  <a:gd name="T47" fmla="*/ 71 h 84"/>
                  <a:gd name="T48" fmla="*/ 8 w 85"/>
                  <a:gd name="T49" fmla="*/ 66 h 84"/>
                  <a:gd name="T50" fmla="*/ 4 w 85"/>
                  <a:gd name="T51" fmla="*/ 59 h 84"/>
                  <a:gd name="T52" fmla="*/ 2 w 85"/>
                  <a:gd name="T53" fmla="*/ 51 h 84"/>
                  <a:gd name="T54" fmla="*/ 0 w 85"/>
                  <a:gd name="T55" fmla="*/ 42 h 84"/>
                  <a:gd name="T56" fmla="*/ 0 w 85"/>
                  <a:gd name="T57" fmla="*/ 42 h 84"/>
                  <a:gd name="T58" fmla="*/ 2 w 85"/>
                  <a:gd name="T59" fmla="*/ 33 h 84"/>
                  <a:gd name="T60" fmla="*/ 4 w 85"/>
                  <a:gd name="T61" fmla="*/ 25 h 84"/>
                  <a:gd name="T62" fmla="*/ 8 w 85"/>
                  <a:gd name="T63" fmla="*/ 18 h 84"/>
                  <a:gd name="T64" fmla="*/ 13 w 85"/>
                  <a:gd name="T65" fmla="*/ 13 h 84"/>
                  <a:gd name="T66" fmla="*/ 19 w 85"/>
                  <a:gd name="T67" fmla="*/ 7 h 84"/>
                  <a:gd name="T68" fmla="*/ 27 w 85"/>
                  <a:gd name="T69" fmla="*/ 3 h 84"/>
                  <a:gd name="T70" fmla="*/ 34 w 85"/>
                  <a:gd name="T71" fmla="*/ 1 h 84"/>
                  <a:gd name="T72" fmla="*/ 43 w 85"/>
                  <a:gd name="T73" fmla="*/ 0 h 8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5"/>
                  <a:gd name="T112" fmla="*/ 0 h 84"/>
                  <a:gd name="T113" fmla="*/ 85 w 85"/>
                  <a:gd name="T114" fmla="*/ 84 h 8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5" h="84">
                    <a:moveTo>
                      <a:pt x="43" y="0"/>
                    </a:moveTo>
                    <a:lnTo>
                      <a:pt x="43" y="0"/>
                    </a:lnTo>
                    <a:lnTo>
                      <a:pt x="51" y="1"/>
                    </a:lnTo>
                    <a:lnTo>
                      <a:pt x="59" y="3"/>
                    </a:lnTo>
                    <a:lnTo>
                      <a:pt x="66" y="7"/>
                    </a:lnTo>
                    <a:lnTo>
                      <a:pt x="73" y="13"/>
                    </a:lnTo>
                    <a:lnTo>
                      <a:pt x="78" y="18"/>
                    </a:lnTo>
                    <a:lnTo>
                      <a:pt x="82" y="25"/>
                    </a:lnTo>
                    <a:lnTo>
                      <a:pt x="85" y="33"/>
                    </a:lnTo>
                    <a:lnTo>
                      <a:pt x="85" y="42"/>
                    </a:lnTo>
                    <a:lnTo>
                      <a:pt x="85" y="51"/>
                    </a:lnTo>
                    <a:lnTo>
                      <a:pt x="82" y="59"/>
                    </a:lnTo>
                    <a:lnTo>
                      <a:pt x="78" y="66"/>
                    </a:lnTo>
                    <a:lnTo>
                      <a:pt x="73" y="71"/>
                    </a:lnTo>
                    <a:lnTo>
                      <a:pt x="66" y="77"/>
                    </a:lnTo>
                    <a:lnTo>
                      <a:pt x="59" y="80"/>
                    </a:lnTo>
                    <a:lnTo>
                      <a:pt x="51" y="83"/>
                    </a:lnTo>
                    <a:lnTo>
                      <a:pt x="43" y="84"/>
                    </a:lnTo>
                    <a:lnTo>
                      <a:pt x="34" y="83"/>
                    </a:lnTo>
                    <a:lnTo>
                      <a:pt x="27" y="80"/>
                    </a:lnTo>
                    <a:lnTo>
                      <a:pt x="19" y="77"/>
                    </a:lnTo>
                    <a:lnTo>
                      <a:pt x="13" y="71"/>
                    </a:lnTo>
                    <a:lnTo>
                      <a:pt x="8" y="66"/>
                    </a:lnTo>
                    <a:lnTo>
                      <a:pt x="4" y="59"/>
                    </a:lnTo>
                    <a:lnTo>
                      <a:pt x="2" y="51"/>
                    </a:lnTo>
                    <a:lnTo>
                      <a:pt x="0" y="42"/>
                    </a:lnTo>
                    <a:lnTo>
                      <a:pt x="2" y="33"/>
                    </a:lnTo>
                    <a:lnTo>
                      <a:pt x="4" y="25"/>
                    </a:lnTo>
                    <a:lnTo>
                      <a:pt x="8" y="18"/>
                    </a:lnTo>
                    <a:lnTo>
                      <a:pt x="13" y="13"/>
                    </a:lnTo>
                    <a:lnTo>
                      <a:pt x="19" y="7"/>
                    </a:lnTo>
                    <a:lnTo>
                      <a:pt x="27" y="3"/>
                    </a:lnTo>
                    <a:lnTo>
                      <a:pt x="34" y="1"/>
                    </a:lnTo>
                    <a:lnTo>
                      <a:pt x="4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2051" name="Object 347"/>
            <p:cNvGraphicFramePr>
              <a:graphicFrameLocks noChangeAspect="1"/>
            </p:cNvGraphicFramePr>
            <p:nvPr/>
          </p:nvGraphicFramePr>
          <p:xfrm>
            <a:off x="636" y="1740"/>
            <a:ext cx="1025" cy="383"/>
          </p:xfrm>
          <a:graphic>
            <a:graphicData uri="http://schemas.openxmlformats.org/presentationml/2006/ole">
              <p:oleObj spid="_x0000_s2051" name="Формула" r:id="rId3" imgW="914400" imgH="380880" progId="Equation.3">
                <p:embed/>
              </p:oleObj>
            </a:graphicData>
          </a:graphic>
        </p:graphicFrame>
      </p:grpSp>
      <p:sp>
        <p:nvSpPr>
          <p:cNvPr id="1373" name="AutoShape 349"/>
          <p:cNvSpPr>
            <a:spLocks noChangeArrowheads="1"/>
          </p:cNvSpPr>
          <p:nvPr/>
        </p:nvSpPr>
        <p:spPr bwMode="auto">
          <a:xfrm>
            <a:off x="4500563" y="1557338"/>
            <a:ext cx="3733800" cy="2590800"/>
          </a:xfrm>
          <a:prstGeom prst="wedgeEllipseCallout">
            <a:avLst>
              <a:gd name="adj1" fmla="val -86056"/>
              <a:gd name="adj2" fmla="val -869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>
                <a:latin typeface="Monotype Corsiva" pitchFamily="66" charset="0"/>
              </a:rPr>
              <a:t>Степенью числа </a:t>
            </a:r>
            <a:r>
              <a:rPr lang="en-US" sz="2000" b="1">
                <a:latin typeface="Monotype Corsiva" pitchFamily="66" charset="0"/>
              </a:rPr>
              <a:t>a</a:t>
            </a:r>
            <a:r>
              <a:rPr lang="en-US" sz="2000">
                <a:latin typeface="Monotype Corsiva" pitchFamily="66" charset="0"/>
              </a:rPr>
              <a:t> </a:t>
            </a:r>
            <a:r>
              <a:rPr lang="ru-RU" sz="2000">
                <a:latin typeface="Monotype Corsiva" pitchFamily="66" charset="0"/>
              </a:rPr>
              <a:t>с натуральным показателем </a:t>
            </a:r>
            <a:r>
              <a:rPr lang="en-US" sz="2000" b="1">
                <a:latin typeface="Monotype Corsiva" pitchFamily="66" charset="0"/>
              </a:rPr>
              <a:t>n</a:t>
            </a:r>
            <a:r>
              <a:rPr lang="ru-RU" sz="2000">
                <a:latin typeface="Monotype Corsiva" pitchFamily="66" charset="0"/>
              </a:rPr>
              <a:t> называется произведение </a:t>
            </a:r>
            <a:r>
              <a:rPr lang="en-US" sz="2000" b="1">
                <a:latin typeface="Monotype Corsiva" pitchFamily="66" charset="0"/>
              </a:rPr>
              <a:t>n</a:t>
            </a:r>
            <a:r>
              <a:rPr lang="ru-RU" sz="2000">
                <a:latin typeface="Monotype Corsiva" pitchFamily="66" charset="0"/>
              </a:rPr>
              <a:t> множителей, каждый из которых равен </a:t>
            </a:r>
            <a:r>
              <a:rPr lang="en-US" sz="2000" b="1">
                <a:latin typeface="Monotype Corsiva" pitchFamily="66" charset="0"/>
              </a:rPr>
              <a:t>a</a:t>
            </a:r>
            <a:r>
              <a:rPr lang="en-US" sz="2000">
                <a:latin typeface="Monotype Corsiva" pitchFamily="66" charset="0"/>
              </a:rPr>
              <a:t>.</a:t>
            </a:r>
            <a:endParaRPr lang="ru-RU" sz="2000">
              <a:latin typeface="Monotype Corsiva" pitchFamily="66" charset="0"/>
            </a:endParaRPr>
          </a:p>
        </p:txBody>
      </p:sp>
      <p:graphicFrame>
        <p:nvGraphicFramePr>
          <p:cNvPr id="1374" name="Object 350"/>
          <p:cNvGraphicFramePr>
            <a:graphicFrameLocks noChangeAspect="1"/>
          </p:cNvGraphicFramePr>
          <p:nvPr/>
        </p:nvGraphicFramePr>
        <p:xfrm>
          <a:off x="3924300" y="4365625"/>
          <a:ext cx="4392613" cy="1639888"/>
        </p:xfrm>
        <a:graphic>
          <a:graphicData uri="http://schemas.openxmlformats.org/presentationml/2006/ole">
            <p:oleObj spid="_x0000_s2050" name="Формула" r:id="rId4" imgW="914400" imgH="380880" progId="Equation.3">
              <p:embed/>
            </p:oleObj>
          </a:graphicData>
        </a:graphic>
      </p:graphicFrame>
      <p:sp>
        <p:nvSpPr>
          <p:cNvPr id="2057" name="AutoShape 35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596188" y="6308725"/>
            <a:ext cx="684212" cy="304800"/>
          </a:xfrm>
          <a:prstGeom prst="actionButtonForwardNex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300"/>
                                        <p:tgtEl>
                                          <p:spTgt spid="1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900"/>
                            </p:stCondLst>
                            <p:childTnLst>
                              <p:par>
                                <p:cTn id="20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37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 anchor="ctr"/>
          <a:lstStyle/>
          <a:p>
            <a:r>
              <a:rPr lang="ru-RU" sz="4000" i="1">
                <a:effectLst>
                  <a:outerShdw blurRad="38100" dist="38100" dir="2700000" algn="tl">
                    <a:srgbClr val="C0C0C0"/>
                  </a:outerShdw>
                </a:effectLst>
                <a:latin typeface="Freestyle Script" pitchFamily="66" charset="0"/>
              </a:rPr>
              <a:t>Свойства степени с натуральным показателем</a:t>
            </a:r>
          </a:p>
        </p:txBody>
      </p:sp>
      <p:pic>
        <p:nvPicPr>
          <p:cNvPr id="8195" name="Picture 3" descr="j00786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590800"/>
            <a:ext cx="12954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843213" y="1557338"/>
            <a:ext cx="4243387" cy="4995862"/>
          </a:xfrm>
          <a:prstGeom prst="foldedCorner">
            <a:avLst>
              <a:gd name="adj" fmla="val 24079"/>
            </a:avLst>
          </a:prstGeom>
          <a:solidFill>
            <a:schemeClr val="accent1"/>
          </a:solidFill>
          <a:ln w="127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8197" name="Object 5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3435350" y="1816100"/>
          <a:ext cx="3059113" cy="636588"/>
        </p:xfrm>
        <a:graphic>
          <a:graphicData uri="http://schemas.openxmlformats.org/presentationml/2006/ole">
            <p:oleObj spid="_x0000_s3074" name="Формула" r:id="rId5" imgW="850680" imgH="203040" progId="Equation.3">
              <p:embed/>
            </p:oleObj>
          </a:graphicData>
        </a:graphic>
      </p:graphicFrame>
      <p:graphicFrame>
        <p:nvGraphicFramePr>
          <p:cNvPr id="8198" name="Object 6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3421063" y="2419350"/>
          <a:ext cx="3287712" cy="636588"/>
        </p:xfrm>
        <a:graphic>
          <a:graphicData uri="http://schemas.openxmlformats.org/presentationml/2006/ole">
            <p:oleObj spid="_x0000_s3075" name="Формула" r:id="rId7" imgW="914400" imgH="203040" progId="Equation.3">
              <p:embed/>
            </p:oleObj>
          </a:graphicData>
        </a:graphic>
      </p:graphicFrame>
      <p:graphicFrame>
        <p:nvGraphicFramePr>
          <p:cNvPr id="8199" name="Object 7">
            <a:hlinkClick r:id="rId8" action="ppaction://hlinksldjump"/>
          </p:cNvPr>
          <p:cNvGraphicFramePr>
            <a:graphicFrameLocks noChangeAspect="1"/>
          </p:cNvGraphicFramePr>
          <p:nvPr/>
        </p:nvGraphicFramePr>
        <p:xfrm>
          <a:off x="3435350" y="3108325"/>
          <a:ext cx="2830513" cy="757238"/>
        </p:xfrm>
        <a:graphic>
          <a:graphicData uri="http://schemas.openxmlformats.org/presentationml/2006/ole">
            <p:oleObj spid="_x0000_s3076" name="Формула" r:id="rId9" imgW="787320" imgH="241200" progId="Equation.3">
              <p:embed/>
            </p:oleObj>
          </a:graphicData>
        </a:graphic>
      </p:graphicFrame>
      <p:graphicFrame>
        <p:nvGraphicFramePr>
          <p:cNvPr id="8200" name="Object 8">
            <a:hlinkClick r:id="rId10" action="ppaction://hlinksldjump"/>
          </p:cNvPr>
          <p:cNvGraphicFramePr>
            <a:graphicFrameLocks noChangeAspect="1"/>
          </p:cNvGraphicFramePr>
          <p:nvPr/>
        </p:nvGraphicFramePr>
        <p:xfrm>
          <a:off x="3435350" y="3883025"/>
          <a:ext cx="2555875" cy="836613"/>
        </p:xfrm>
        <a:graphic>
          <a:graphicData uri="http://schemas.openxmlformats.org/presentationml/2006/ole">
            <p:oleObj spid="_x0000_s3077" name="Формула" r:id="rId11" imgW="711000" imgH="266400" progId="Equation.3">
              <p:embed/>
            </p:oleObj>
          </a:graphicData>
        </a:graphic>
      </p:graphicFrame>
      <p:graphicFrame>
        <p:nvGraphicFramePr>
          <p:cNvPr id="8201" name="Object 9">
            <a:hlinkClick r:id="rId12" action="ppaction://hlinksldjump"/>
          </p:cNvPr>
          <p:cNvGraphicFramePr>
            <a:graphicFrameLocks noChangeAspect="1"/>
          </p:cNvGraphicFramePr>
          <p:nvPr/>
        </p:nvGraphicFramePr>
        <p:xfrm>
          <a:off x="3435350" y="4657725"/>
          <a:ext cx="2513013" cy="1474788"/>
        </p:xfrm>
        <a:graphic>
          <a:graphicData uri="http://schemas.openxmlformats.org/presentationml/2006/ole">
            <p:oleObj spid="_x0000_s3078" name="Формула" r:id="rId13" imgW="698400" imgH="469800" progId="Equation.3">
              <p:embed/>
            </p:oleObj>
          </a:graphicData>
        </a:graphic>
      </p:graphicFrame>
      <p:sp>
        <p:nvSpPr>
          <p:cNvPr id="3083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596188" y="6308725"/>
            <a:ext cx="684212" cy="304800"/>
          </a:xfrm>
          <a:prstGeom prst="actionButtonForwardNex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6" name="TextBox 15"/>
          <p:cNvSpPr txBox="1">
            <a:spLocks noChangeArrowheads="1"/>
          </p:cNvSpPr>
          <p:nvPr/>
        </p:nvSpPr>
        <p:spPr bwMode="auto">
          <a:xfrm>
            <a:off x="7092950" y="3068638"/>
            <a:ext cx="17637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Нажми на каждом свойстве</a:t>
            </a:r>
          </a:p>
        </p:txBody>
      </p:sp>
    </p:spTree>
  </p:cSld>
  <p:clrMapOvr>
    <a:masterClrMapping/>
  </p:clrMapOvr>
  <p:transition spd="med" advClick="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30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 anchor="ctr"/>
          <a:lstStyle/>
          <a:p>
            <a: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Определение степени с нулевым показателем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4800600" y="2743200"/>
          <a:ext cx="3854450" cy="1989138"/>
        </p:xfrm>
        <a:graphic>
          <a:graphicData uri="http://schemas.openxmlformats.org/presentationml/2006/ole">
            <p:oleObj spid="_x0000_s4098" name="Формула" r:id="rId3" imgW="393480" imgH="203040" progId="Equation.3">
              <p:embed/>
            </p:oleObj>
          </a:graphicData>
        </a:graphic>
      </p:graphicFrame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28600" y="2895600"/>
            <a:ext cx="4648200" cy="2209800"/>
          </a:xfrm>
          <a:prstGeom prst="rightArrowCallout">
            <a:avLst>
              <a:gd name="adj1" fmla="val 36065"/>
              <a:gd name="adj2" fmla="val 49282"/>
              <a:gd name="adj3" fmla="val 16886"/>
              <a:gd name="adj4" fmla="val 6690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i="1"/>
              <a:t>Степень числа </a:t>
            </a:r>
            <a:r>
              <a:rPr lang="en-US" b="1" i="1"/>
              <a:t>a</a:t>
            </a:r>
            <a:r>
              <a:rPr lang="ru-RU" b="1" i="1"/>
              <a:t>, не равного нулю, с нулевым показателем равна единице</a:t>
            </a:r>
          </a:p>
        </p:txBody>
      </p:sp>
      <p:sp>
        <p:nvSpPr>
          <p:cNvPr id="4102" name="AutoShape 6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7524750" y="6308725"/>
            <a:ext cx="685800" cy="304800"/>
          </a:xfrm>
          <a:prstGeom prst="actionButtonForwardNext">
            <a:avLst/>
          </a:prstGeom>
          <a:solidFill>
            <a:srgbClr val="96969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4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143000"/>
          </a:xfrm>
        </p:spPr>
        <p:txBody>
          <a:bodyPr lIns="92075" tIns="46038" rIns="92075" bIns="46038" anchor="ctr"/>
          <a:lstStyle/>
          <a:p>
            <a:r>
              <a:rPr lang="ru-RU" sz="4000" i="1">
                <a:effectLst>
                  <a:outerShdw blurRad="38100" dist="38100" dir="2700000" algn="tl">
                    <a:srgbClr val="C0C0C0"/>
                  </a:outerShdw>
                </a:effectLst>
                <a:latin typeface="Harlow Solid Italic" pitchFamily="82" charset="0"/>
              </a:rPr>
              <a:t>Умножение степеней с одинаковыми основаниями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971800" y="2057400"/>
          <a:ext cx="4419600" cy="1054100"/>
        </p:xfrm>
        <a:graphic>
          <a:graphicData uri="http://schemas.openxmlformats.org/presentationml/2006/ole">
            <p:oleObj spid="_x0000_s5122" name="Формула" r:id="rId3" imgW="850680" imgH="203040" progId="Equation.3">
              <p:embed/>
            </p:oleObj>
          </a:graphicData>
        </a:graphic>
      </p:graphicFrame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447800" y="3657600"/>
            <a:ext cx="3355975" cy="2565400"/>
            <a:chOff x="576" y="2061"/>
            <a:chExt cx="2114" cy="1616"/>
          </a:xfrm>
        </p:grpSpPr>
        <p:sp>
          <p:nvSpPr>
            <p:cNvPr id="5133" name="Freeform 5"/>
            <p:cNvSpPr>
              <a:spLocks/>
            </p:cNvSpPr>
            <p:nvPr/>
          </p:nvSpPr>
          <p:spPr bwMode="auto">
            <a:xfrm>
              <a:off x="576" y="2616"/>
              <a:ext cx="1984" cy="1061"/>
            </a:xfrm>
            <a:custGeom>
              <a:avLst/>
              <a:gdLst>
                <a:gd name="T0" fmla="*/ 156 w 3967"/>
                <a:gd name="T1" fmla="*/ 396 h 2121"/>
                <a:gd name="T2" fmla="*/ 0 w 3967"/>
                <a:gd name="T3" fmla="*/ 0 h 2121"/>
                <a:gd name="T4" fmla="*/ 3958 w 3967"/>
                <a:gd name="T5" fmla="*/ 6 h 2121"/>
                <a:gd name="T6" fmla="*/ 3967 w 3967"/>
                <a:gd name="T7" fmla="*/ 543 h 2121"/>
                <a:gd name="T8" fmla="*/ 3935 w 3967"/>
                <a:gd name="T9" fmla="*/ 2099 h 2121"/>
                <a:gd name="T10" fmla="*/ 808 w 3967"/>
                <a:gd name="T11" fmla="*/ 2121 h 2121"/>
                <a:gd name="T12" fmla="*/ 156 w 3967"/>
                <a:gd name="T13" fmla="*/ 396 h 2121"/>
                <a:gd name="T14" fmla="*/ 156 w 3967"/>
                <a:gd name="T15" fmla="*/ 396 h 21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67"/>
                <a:gd name="T25" fmla="*/ 0 h 2121"/>
                <a:gd name="T26" fmla="*/ 3967 w 3967"/>
                <a:gd name="T27" fmla="*/ 2121 h 21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67" h="2121">
                  <a:moveTo>
                    <a:pt x="156" y="396"/>
                  </a:moveTo>
                  <a:lnTo>
                    <a:pt x="0" y="0"/>
                  </a:lnTo>
                  <a:lnTo>
                    <a:pt x="3958" y="6"/>
                  </a:lnTo>
                  <a:lnTo>
                    <a:pt x="3967" y="543"/>
                  </a:lnTo>
                  <a:lnTo>
                    <a:pt x="3935" y="2099"/>
                  </a:lnTo>
                  <a:lnTo>
                    <a:pt x="808" y="2121"/>
                  </a:lnTo>
                  <a:lnTo>
                    <a:pt x="156" y="396"/>
                  </a:lnTo>
                  <a:close/>
                </a:path>
              </a:pathLst>
            </a:custGeom>
            <a:solidFill>
              <a:srgbClr val="FFF7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Freeform 6"/>
            <p:cNvSpPr>
              <a:spLocks/>
            </p:cNvSpPr>
            <p:nvPr/>
          </p:nvSpPr>
          <p:spPr bwMode="auto">
            <a:xfrm>
              <a:off x="616" y="2612"/>
              <a:ext cx="1944" cy="1065"/>
            </a:xfrm>
            <a:custGeom>
              <a:avLst/>
              <a:gdLst>
                <a:gd name="T0" fmla="*/ 0 w 3888"/>
                <a:gd name="T1" fmla="*/ 223 h 2130"/>
                <a:gd name="T2" fmla="*/ 155 w 3888"/>
                <a:gd name="T3" fmla="*/ 15 h 2130"/>
                <a:gd name="T4" fmla="*/ 323 w 3888"/>
                <a:gd name="T5" fmla="*/ 176 h 2130"/>
                <a:gd name="T6" fmla="*/ 499 w 3888"/>
                <a:gd name="T7" fmla="*/ 0 h 2130"/>
                <a:gd name="T8" fmla="*/ 668 w 3888"/>
                <a:gd name="T9" fmla="*/ 176 h 2130"/>
                <a:gd name="T10" fmla="*/ 867 w 3888"/>
                <a:gd name="T11" fmla="*/ 15 h 2130"/>
                <a:gd name="T12" fmla="*/ 1044 w 3888"/>
                <a:gd name="T13" fmla="*/ 198 h 2130"/>
                <a:gd name="T14" fmla="*/ 1234 w 3888"/>
                <a:gd name="T15" fmla="*/ 0 h 2130"/>
                <a:gd name="T16" fmla="*/ 1432 w 3888"/>
                <a:gd name="T17" fmla="*/ 194 h 2130"/>
                <a:gd name="T18" fmla="*/ 2224 w 3888"/>
                <a:gd name="T19" fmla="*/ 22 h 2130"/>
                <a:gd name="T20" fmla="*/ 2514 w 3888"/>
                <a:gd name="T21" fmla="*/ 228 h 2130"/>
                <a:gd name="T22" fmla="*/ 3196 w 3888"/>
                <a:gd name="T23" fmla="*/ 198 h 2130"/>
                <a:gd name="T24" fmla="*/ 3381 w 3888"/>
                <a:gd name="T25" fmla="*/ 15 h 2130"/>
                <a:gd name="T26" fmla="*/ 3563 w 3888"/>
                <a:gd name="T27" fmla="*/ 228 h 2130"/>
                <a:gd name="T28" fmla="*/ 3712 w 3888"/>
                <a:gd name="T29" fmla="*/ 31 h 2130"/>
                <a:gd name="T30" fmla="*/ 3888 w 3888"/>
                <a:gd name="T31" fmla="*/ 269 h 2130"/>
                <a:gd name="T32" fmla="*/ 3856 w 3888"/>
                <a:gd name="T33" fmla="*/ 2100 h 2130"/>
                <a:gd name="T34" fmla="*/ 3611 w 3888"/>
                <a:gd name="T35" fmla="*/ 1895 h 2130"/>
                <a:gd name="T36" fmla="*/ 3421 w 3888"/>
                <a:gd name="T37" fmla="*/ 2080 h 2130"/>
                <a:gd name="T38" fmla="*/ 3187 w 3888"/>
                <a:gd name="T39" fmla="*/ 1863 h 2130"/>
                <a:gd name="T40" fmla="*/ 3015 w 3888"/>
                <a:gd name="T41" fmla="*/ 2054 h 2130"/>
                <a:gd name="T42" fmla="*/ 2803 w 3888"/>
                <a:gd name="T43" fmla="*/ 1869 h 2130"/>
                <a:gd name="T44" fmla="*/ 2630 w 3888"/>
                <a:gd name="T45" fmla="*/ 2054 h 2130"/>
                <a:gd name="T46" fmla="*/ 2456 w 3888"/>
                <a:gd name="T47" fmla="*/ 1875 h 2130"/>
                <a:gd name="T48" fmla="*/ 2277 w 3888"/>
                <a:gd name="T49" fmla="*/ 2054 h 2130"/>
                <a:gd name="T50" fmla="*/ 2082 w 3888"/>
                <a:gd name="T51" fmla="*/ 1875 h 2130"/>
                <a:gd name="T52" fmla="*/ 1909 w 3888"/>
                <a:gd name="T53" fmla="*/ 2054 h 2130"/>
                <a:gd name="T54" fmla="*/ 1701 w 3888"/>
                <a:gd name="T55" fmla="*/ 1889 h 2130"/>
                <a:gd name="T56" fmla="*/ 1533 w 3888"/>
                <a:gd name="T57" fmla="*/ 2065 h 2130"/>
                <a:gd name="T58" fmla="*/ 1332 w 3888"/>
                <a:gd name="T59" fmla="*/ 1901 h 2130"/>
                <a:gd name="T60" fmla="*/ 1181 w 3888"/>
                <a:gd name="T61" fmla="*/ 2085 h 2130"/>
                <a:gd name="T62" fmla="*/ 945 w 3888"/>
                <a:gd name="T63" fmla="*/ 1906 h 2130"/>
                <a:gd name="T64" fmla="*/ 737 w 3888"/>
                <a:gd name="T65" fmla="*/ 2130 h 2130"/>
                <a:gd name="T66" fmla="*/ 639 w 3888"/>
                <a:gd name="T67" fmla="*/ 1831 h 2130"/>
                <a:gd name="T68" fmla="*/ 0 w 3888"/>
                <a:gd name="T69" fmla="*/ 223 h 2130"/>
                <a:gd name="T70" fmla="*/ 0 w 3888"/>
                <a:gd name="T71" fmla="*/ 223 h 21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888"/>
                <a:gd name="T109" fmla="*/ 0 h 2130"/>
                <a:gd name="T110" fmla="*/ 3888 w 3888"/>
                <a:gd name="T111" fmla="*/ 2130 h 21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888" h="2130">
                  <a:moveTo>
                    <a:pt x="0" y="223"/>
                  </a:moveTo>
                  <a:lnTo>
                    <a:pt x="155" y="15"/>
                  </a:lnTo>
                  <a:lnTo>
                    <a:pt x="323" y="176"/>
                  </a:lnTo>
                  <a:lnTo>
                    <a:pt x="499" y="0"/>
                  </a:lnTo>
                  <a:lnTo>
                    <a:pt x="668" y="176"/>
                  </a:lnTo>
                  <a:lnTo>
                    <a:pt x="867" y="15"/>
                  </a:lnTo>
                  <a:lnTo>
                    <a:pt x="1044" y="198"/>
                  </a:lnTo>
                  <a:lnTo>
                    <a:pt x="1234" y="0"/>
                  </a:lnTo>
                  <a:lnTo>
                    <a:pt x="1432" y="194"/>
                  </a:lnTo>
                  <a:lnTo>
                    <a:pt x="2224" y="22"/>
                  </a:lnTo>
                  <a:lnTo>
                    <a:pt x="2514" y="228"/>
                  </a:lnTo>
                  <a:lnTo>
                    <a:pt x="3196" y="198"/>
                  </a:lnTo>
                  <a:lnTo>
                    <a:pt x="3381" y="15"/>
                  </a:lnTo>
                  <a:lnTo>
                    <a:pt x="3563" y="228"/>
                  </a:lnTo>
                  <a:lnTo>
                    <a:pt x="3712" y="31"/>
                  </a:lnTo>
                  <a:lnTo>
                    <a:pt x="3888" y="269"/>
                  </a:lnTo>
                  <a:lnTo>
                    <a:pt x="3856" y="2100"/>
                  </a:lnTo>
                  <a:lnTo>
                    <a:pt x="3611" y="1895"/>
                  </a:lnTo>
                  <a:lnTo>
                    <a:pt x="3421" y="2080"/>
                  </a:lnTo>
                  <a:lnTo>
                    <a:pt x="3187" y="1863"/>
                  </a:lnTo>
                  <a:lnTo>
                    <a:pt x="3015" y="2054"/>
                  </a:lnTo>
                  <a:lnTo>
                    <a:pt x="2803" y="1869"/>
                  </a:lnTo>
                  <a:lnTo>
                    <a:pt x="2630" y="2054"/>
                  </a:lnTo>
                  <a:lnTo>
                    <a:pt x="2456" y="1875"/>
                  </a:lnTo>
                  <a:lnTo>
                    <a:pt x="2277" y="2054"/>
                  </a:lnTo>
                  <a:lnTo>
                    <a:pt x="2082" y="1875"/>
                  </a:lnTo>
                  <a:lnTo>
                    <a:pt x="1909" y="2054"/>
                  </a:lnTo>
                  <a:lnTo>
                    <a:pt x="1701" y="1889"/>
                  </a:lnTo>
                  <a:lnTo>
                    <a:pt x="1533" y="2065"/>
                  </a:lnTo>
                  <a:lnTo>
                    <a:pt x="1332" y="1901"/>
                  </a:lnTo>
                  <a:lnTo>
                    <a:pt x="1181" y="2085"/>
                  </a:lnTo>
                  <a:lnTo>
                    <a:pt x="945" y="1906"/>
                  </a:lnTo>
                  <a:lnTo>
                    <a:pt x="737" y="2130"/>
                  </a:lnTo>
                  <a:lnTo>
                    <a:pt x="639" y="1831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3EB37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Freeform 7"/>
            <p:cNvSpPr>
              <a:spLocks/>
            </p:cNvSpPr>
            <p:nvPr/>
          </p:nvSpPr>
          <p:spPr bwMode="auto">
            <a:xfrm>
              <a:off x="931" y="3343"/>
              <a:ext cx="1759" cy="171"/>
            </a:xfrm>
            <a:custGeom>
              <a:avLst/>
              <a:gdLst>
                <a:gd name="T0" fmla="*/ 0 w 3518"/>
                <a:gd name="T1" fmla="*/ 198 h 342"/>
                <a:gd name="T2" fmla="*/ 1779 w 3518"/>
                <a:gd name="T3" fmla="*/ 0 h 342"/>
                <a:gd name="T4" fmla="*/ 3518 w 3518"/>
                <a:gd name="T5" fmla="*/ 179 h 342"/>
                <a:gd name="T6" fmla="*/ 3495 w 3518"/>
                <a:gd name="T7" fmla="*/ 266 h 342"/>
                <a:gd name="T8" fmla="*/ 1806 w 3518"/>
                <a:gd name="T9" fmla="*/ 198 h 342"/>
                <a:gd name="T10" fmla="*/ 1692 w 3518"/>
                <a:gd name="T11" fmla="*/ 310 h 342"/>
                <a:gd name="T12" fmla="*/ 1545 w 3518"/>
                <a:gd name="T13" fmla="*/ 163 h 342"/>
                <a:gd name="T14" fmla="*/ 29 w 3518"/>
                <a:gd name="T15" fmla="*/ 342 h 342"/>
                <a:gd name="T16" fmla="*/ 0 w 3518"/>
                <a:gd name="T17" fmla="*/ 198 h 342"/>
                <a:gd name="T18" fmla="*/ 0 w 3518"/>
                <a:gd name="T19" fmla="*/ 198 h 3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18"/>
                <a:gd name="T31" fmla="*/ 0 h 342"/>
                <a:gd name="T32" fmla="*/ 3518 w 3518"/>
                <a:gd name="T33" fmla="*/ 342 h 3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18" h="342">
                  <a:moveTo>
                    <a:pt x="0" y="198"/>
                  </a:moveTo>
                  <a:lnTo>
                    <a:pt x="1779" y="0"/>
                  </a:lnTo>
                  <a:lnTo>
                    <a:pt x="3518" y="179"/>
                  </a:lnTo>
                  <a:lnTo>
                    <a:pt x="3495" y="266"/>
                  </a:lnTo>
                  <a:lnTo>
                    <a:pt x="1806" y="198"/>
                  </a:lnTo>
                  <a:lnTo>
                    <a:pt x="1692" y="310"/>
                  </a:lnTo>
                  <a:lnTo>
                    <a:pt x="1545" y="163"/>
                  </a:lnTo>
                  <a:lnTo>
                    <a:pt x="29" y="342"/>
                  </a:lnTo>
                  <a:lnTo>
                    <a:pt x="0" y="198"/>
                  </a:lnTo>
                  <a:close/>
                </a:path>
              </a:pathLst>
            </a:custGeom>
            <a:solidFill>
              <a:srgbClr val="BD00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6" name="Freeform 8"/>
            <p:cNvSpPr>
              <a:spLocks/>
            </p:cNvSpPr>
            <p:nvPr/>
          </p:nvSpPr>
          <p:spPr bwMode="auto">
            <a:xfrm>
              <a:off x="743" y="2921"/>
              <a:ext cx="1947" cy="550"/>
            </a:xfrm>
            <a:custGeom>
              <a:avLst/>
              <a:gdLst>
                <a:gd name="T0" fmla="*/ 182 w 3893"/>
                <a:gd name="T1" fmla="*/ 0 h 1101"/>
                <a:gd name="T2" fmla="*/ 0 w 3893"/>
                <a:gd name="T3" fmla="*/ 44 h 1101"/>
                <a:gd name="T4" fmla="*/ 8 w 3893"/>
                <a:gd name="T5" fmla="*/ 142 h 1101"/>
                <a:gd name="T6" fmla="*/ 448 w 3893"/>
                <a:gd name="T7" fmla="*/ 1101 h 1101"/>
                <a:gd name="T8" fmla="*/ 1951 w 3893"/>
                <a:gd name="T9" fmla="*/ 935 h 1101"/>
                <a:gd name="T10" fmla="*/ 2061 w 3893"/>
                <a:gd name="T11" fmla="*/ 1046 h 1101"/>
                <a:gd name="T12" fmla="*/ 2136 w 3893"/>
                <a:gd name="T13" fmla="*/ 935 h 1101"/>
                <a:gd name="T14" fmla="*/ 3893 w 3893"/>
                <a:gd name="T15" fmla="*/ 1024 h 1101"/>
                <a:gd name="T16" fmla="*/ 3583 w 3893"/>
                <a:gd name="T17" fmla="*/ 561 h 1101"/>
                <a:gd name="T18" fmla="*/ 182 w 3893"/>
                <a:gd name="T19" fmla="*/ 0 h 1101"/>
                <a:gd name="T20" fmla="*/ 182 w 3893"/>
                <a:gd name="T21" fmla="*/ 0 h 110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893"/>
                <a:gd name="T34" fmla="*/ 0 h 1101"/>
                <a:gd name="T35" fmla="*/ 3893 w 3893"/>
                <a:gd name="T36" fmla="*/ 1101 h 110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893" h="1101">
                  <a:moveTo>
                    <a:pt x="182" y="0"/>
                  </a:moveTo>
                  <a:lnTo>
                    <a:pt x="0" y="44"/>
                  </a:lnTo>
                  <a:lnTo>
                    <a:pt x="8" y="142"/>
                  </a:lnTo>
                  <a:lnTo>
                    <a:pt x="448" y="1101"/>
                  </a:lnTo>
                  <a:lnTo>
                    <a:pt x="1951" y="935"/>
                  </a:lnTo>
                  <a:lnTo>
                    <a:pt x="2061" y="1046"/>
                  </a:lnTo>
                  <a:lnTo>
                    <a:pt x="2136" y="935"/>
                  </a:lnTo>
                  <a:lnTo>
                    <a:pt x="3893" y="1024"/>
                  </a:lnTo>
                  <a:lnTo>
                    <a:pt x="3583" y="561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DE75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Freeform 9"/>
            <p:cNvSpPr>
              <a:spLocks/>
            </p:cNvSpPr>
            <p:nvPr/>
          </p:nvSpPr>
          <p:spPr bwMode="auto">
            <a:xfrm>
              <a:off x="808" y="2712"/>
              <a:ext cx="1729" cy="503"/>
            </a:xfrm>
            <a:custGeom>
              <a:avLst/>
              <a:gdLst>
                <a:gd name="T0" fmla="*/ 0 w 3458"/>
                <a:gd name="T1" fmla="*/ 48 h 1006"/>
                <a:gd name="T2" fmla="*/ 404 w 3458"/>
                <a:gd name="T3" fmla="*/ 0 h 1006"/>
                <a:gd name="T4" fmla="*/ 721 w 3458"/>
                <a:gd name="T5" fmla="*/ 22 h 1006"/>
                <a:gd name="T6" fmla="*/ 1118 w 3458"/>
                <a:gd name="T7" fmla="*/ 95 h 1006"/>
                <a:gd name="T8" fmla="*/ 2693 w 3458"/>
                <a:gd name="T9" fmla="*/ 258 h 1006"/>
                <a:gd name="T10" fmla="*/ 2966 w 3458"/>
                <a:gd name="T11" fmla="*/ 310 h 1006"/>
                <a:gd name="T12" fmla="*/ 3161 w 3458"/>
                <a:gd name="T13" fmla="*/ 543 h 1006"/>
                <a:gd name="T14" fmla="*/ 3458 w 3458"/>
                <a:gd name="T15" fmla="*/ 845 h 1006"/>
                <a:gd name="T16" fmla="*/ 453 w 3458"/>
                <a:gd name="T17" fmla="*/ 1006 h 1006"/>
                <a:gd name="T18" fmla="*/ 0 w 3458"/>
                <a:gd name="T19" fmla="*/ 48 h 1006"/>
                <a:gd name="T20" fmla="*/ 0 w 3458"/>
                <a:gd name="T21" fmla="*/ 48 h 100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58"/>
                <a:gd name="T34" fmla="*/ 0 h 1006"/>
                <a:gd name="T35" fmla="*/ 3458 w 3458"/>
                <a:gd name="T36" fmla="*/ 1006 h 100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58" h="1006">
                  <a:moveTo>
                    <a:pt x="0" y="48"/>
                  </a:moveTo>
                  <a:lnTo>
                    <a:pt x="404" y="0"/>
                  </a:lnTo>
                  <a:lnTo>
                    <a:pt x="721" y="22"/>
                  </a:lnTo>
                  <a:lnTo>
                    <a:pt x="1118" y="95"/>
                  </a:lnTo>
                  <a:lnTo>
                    <a:pt x="2693" y="258"/>
                  </a:lnTo>
                  <a:lnTo>
                    <a:pt x="2966" y="310"/>
                  </a:lnTo>
                  <a:lnTo>
                    <a:pt x="3161" y="543"/>
                  </a:lnTo>
                  <a:lnTo>
                    <a:pt x="3458" y="845"/>
                  </a:lnTo>
                  <a:lnTo>
                    <a:pt x="453" y="1006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Freeform 10"/>
            <p:cNvSpPr>
              <a:spLocks/>
            </p:cNvSpPr>
            <p:nvPr/>
          </p:nvSpPr>
          <p:spPr bwMode="auto">
            <a:xfrm>
              <a:off x="805" y="2822"/>
              <a:ext cx="256" cy="563"/>
            </a:xfrm>
            <a:custGeom>
              <a:avLst/>
              <a:gdLst>
                <a:gd name="T0" fmla="*/ 126 w 511"/>
                <a:gd name="T1" fmla="*/ 0 h 1125"/>
                <a:gd name="T2" fmla="*/ 511 w 511"/>
                <a:gd name="T3" fmla="*/ 739 h 1125"/>
                <a:gd name="T4" fmla="*/ 393 w 511"/>
                <a:gd name="T5" fmla="*/ 1125 h 1125"/>
                <a:gd name="T6" fmla="*/ 0 w 511"/>
                <a:gd name="T7" fmla="*/ 292 h 1125"/>
                <a:gd name="T8" fmla="*/ 78 w 511"/>
                <a:gd name="T9" fmla="*/ 190 h 1125"/>
                <a:gd name="T10" fmla="*/ 126 w 511"/>
                <a:gd name="T11" fmla="*/ 0 h 1125"/>
                <a:gd name="T12" fmla="*/ 126 w 511"/>
                <a:gd name="T13" fmla="*/ 0 h 1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1"/>
                <a:gd name="T22" fmla="*/ 0 h 1125"/>
                <a:gd name="T23" fmla="*/ 511 w 511"/>
                <a:gd name="T24" fmla="*/ 1125 h 1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1" h="1125">
                  <a:moveTo>
                    <a:pt x="126" y="0"/>
                  </a:moveTo>
                  <a:lnTo>
                    <a:pt x="511" y="739"/>
                  </a:lnTo>
                  <a:lnTo>
                    <a:pt x="393" y="1125"/>
                  </a:lnTo>
                  <a:lnTo>
                    <a:pt x="0" y="292"/>
                  </a:lnTo>
                  <a:lnTo>
                    <a:pt x="78" y="19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94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Freeform 11"/>
            <p:cNvSpPr>
              <a:spLocks/>
            </p:cNvSpPr>
            <p:nvPr/>
          </p:nvSpPr>
          <p:spPr bwMode="auto">
            <a:xfrm>
              <a:off x="1727" y="2480"/>
              <a:ext cx="680" cy="679"/>
            </a:xfrm>
            <a:custGeom>
              <a:avLst/>
              <a:gdLst>
                <a:gd name="T0" fmla="*/ 0 w 1359"/>
                <a:gd name="T1" fmla="*/ 512 h 1358"/>
                <a:gd name="T2" fmla="*/ 391 w 1359"/>
                <a:gd name="T3" fmla="*/ 122 h 1358"/>
                <a:gd name="T4" fmla="*/ 559 w 1359"/>
                <a:gd name="T5" fmla="*/ 0 h 1358"/>
                <a:gd name="T6" fmla="*/ 1359 w 1359"/>
                <a:gd name="T7" fmla="*/ 613 h 1358"/>
                <a:gd name="T8" fmla="*/ 1047 w 1359"/>
                <a:gd name="T9" fmla="*/ 637 h 1358"/>
                <a:gd name="T10" fmla="*/ 543 w 1359"/>
                <a:gd name="T11" fmla="*/ 828 h 1358"/>
                <a:gd name="T12" fmla="*/ 248 w 1359"/>
                <a:gd name="T13" fmla="*/ 1055 h 1358"/>
                <a:gd name="T14" fmla="*/ 0 w 1359"/>
                <a:gd name="T15" fmla="*/ 1358 h 1358"/>
                <a:gd name="T16" fmla="*/ 0 w 1359"/>
                <a:gd name="T17" fmla="*/ 512 h 1358"/>
                <a:gd name="T18" fmla="*/ 0 w 1359"/>
                <a:gd name="T19" fmla="*/ 512 h 13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59"/>
                <a:gd name="T31" fmla="*/ 0 h 1358"/>
                <a:gd name="T32" fmla="*/ 1359 w 1359"/>
                <a:gd name="T33" fmla="*/ 1358 h 135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59" h="1358">
                  <a:moveTo>
                    <a:pt x="0" y="512"/>
                  </a:moveTo>
                  <a:lnTo>
                    <a:pt x="391" y="122"/>
                  </a:lnTo>
                  <a:lnTo>
                    <a:pt x="559" y="0"/>
                  </a:lnTo>
                  <a:lnTo>
                    <a:pt x="1359" y="613"/>
                  </a:lnTo>
                  <a:lnTo>
                    <a:pt x="1047" y="637"/>
                  </a:lnTo>
                  <a:lnTo>
                    <a:pt x="543" y="828"/>
                  </a:lnTo>
                  <a:lnTo>
                    <a:pt x="248" y="1055"/>
                  </a:lnTo>
                  <a:lnTo>
                    <a:pt x="0" y="1358"/>
                  </a:lnTo>
                  <a:lnTo>
                    <a:pt x="0" y="512"/>
                  </a:lnTo>
                  <a:close/>
                </a:path>
              </a:pathLst>
            </a:custGeom>
            <a:solidFill>
              <a:srgbClr val="94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Freeform 12"/>
            <p:cNvSpPr>
              <a:spLocks/>
            </p:cNvSpPr>
            <p:nvPr/>
          </p:nvSpPr>
          <p:spPr bwMode="auto">
            <a:xfrm>
              <a:off x="990" y="3069"/>
              <a:ext cx="1586" cy="334"/>
            </a:xfrm>
            <a:custGeom>
              <a:avLst/>
              <a:gdLst>
                <a:gd name="T0" fmla="*/ 118 w 3172"/>
                <a:gd name="T1" fmla="*/ 213 h 667"/>
                <a:gd name="T2" fmla="*/ 552 w 3172"/>
                <a:gd name="T3" fmla="*/ 46 h 667"/>
                <a:gd name="T4" fmla="*/ 943 w 3172"/>
                <a:gd name="T5" fmla="*/ 34 h 667"/>
                <a:gd name="T6" fmla="*/ 1385 w 3172"/>
                <a:gd name="T7" fmla="*/ 173 h 667"/>
                <a:gd name="T8" fmla="*/ 1486 w 3172"/>
                <a:gd name="T9" fmla="*/ 234 h 667"/>
                <a:gd name="T10" fmla="*/ 1881 w 3172"/>
                <a:gd name="T11" fmla="*/ 95 h 667"/>
                <a:gd name="T12" fmla="*/ 2459 w 3172"/>
                <a:gd name="T13" fmla="*/ 0 h 667"/>
                <a:gd name="T14" fmla="*/ 2791 w 3172"/>
                <a:gd name="T15" fmla="*/ 60 h 667"/>
                <a:gd name="T16" fmla="*/ 3142 w 3172"/>
                <a:gd name="T17" fmla="*/ 173 h 667"/>
                <a:gd name="T18" fmla="*/ 3119 w 3172"/>
                <a:gd name="T19" fmla="*/ 315 h 667"/>
                <a:gd name="T20" fmla="*/ 3130 w 3172"/>
                <a:gd name="T21" fmla="*/ 525 h 667"/>
                <a:gd name="T22" fmla="*/ 3172 w 3172"/>
                <a:gd name="T23" fmla="*/ 631 h 667"/>
                <a:gd name="T24" fmla="*/ 2802 w 3172"/>
                <a:gd name="T25" fmla="*/ 572 h 667"/>
                <a:gd name="T26" fmla="*/ 2225 w 3172"/>
                <a:gd name="T27" fmla="*/ 543 h 667"/>
                <a:gd name="T28" fmla="*/ 1559 w 3172"/>
                <a:gd name="T29" fmla="*/ 560 h 667"/>
                <a:gd name="T30" fmla="*/ 1463 w 3172"/>
                <a:gd name="T31" fmla="*/ 554 h 667"/>
                <a:gd name="T32" fmla="*/ 1322 w 3172"/>
                <a:gd name="T33" fmla="*/ 531 h 667"/>
                <a:gd name="T34" fmla="*/ 969 w 3172"/>
                <a:gd name="T35" fmla="*/ 514 h 667"/>
                <a:gd name="T36" fmla="*/ 594 w 3172"/>
                <a:gd name="T37" fmla="*/ 543 h 667"/>
                <a:gd name="T38" fmla="*/ 0 w 3172"/>
                <a:gd name="T39" fmla="*/ 667 h 667"/>
                <a:gd name="T40" fmla="*/ 112 w 3172"/>
                <a:gd name="T41" fmla="*/ 410 h 667"/>
                <a:gd name="T42" fmla="*/ 118 w 3172"/>
                <a:gd name="T43" fmla="*/ 213 h 667"/>
                <a:gd name="T44" fmla="*/ 118 w 3172"/>
                <a:gd name="T45" fmla="*/ 213 h 66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172"/>
                <a:gd name="T70" fmla="*/ 0 h 667"/>
                <a:gd name="T71" fmla="*/ 3172 w 3172"/>
                <a:gd name="T72" fmla="*/ 667 h 66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172" h="667">
                  <a:moveTo>
                    <a:pt x="118" y="213"/>
                  </a:moveTo>
                  <a:lnTo>
                    <a:pt x="552" y="46"/>
                  </a:lnTo>
                  <a:lnTo>
                    <a:pt x="943" y="34"/>
                  </a:lnTo>
                  <a:lnTo>
                    <a:pt x="1385" y="173"/>
                  </a:lnTo>
                  <a:lnTo>
                    <a:pt x="1486" y="234"/>
                  </a:lnTo>
                  <a:lnTo>
                    <a:pt x="1881" y="95"/>
                  </a:lnTo>
                  <a:lnTo>
                    <a:pt x="2459" y="0"/>
                  </a:lnTo>
                  <a:lnTo>
                    <a:pt x="2791" y="60"/>
                  </a:lnTo>
                  <a:lnTo>
                    <a:pt x="3142" y="173"/>
                  </a:lnTo>
                  <a:lnTo>
                    <a:pt x="3119" y="315"/>
                  </a:lnTo>
                  <a:lnTo>
                    <a:pt x="3130" y="525"/>
                  </a:lnTo>
                  <a:lnTo>
                    <a:pt x="3172" y="631"/>
                  </a:lnTo>
                  <a:lnTo>
                    <a:pt x="2802" y="572"/>
                  </a:lnTo>
                  <a:lnTo>
                    <a:pt x="2225" y="543"/>
                  </a:lnTo>
                  <a:lnTo>
                    <a:pt x="1559" y="560"/>
                  </a:lnTo>
                  <a:lnTo>
                    <a:pt x="1463" y="554"/>
                  </a:lnTo>
                  <a:lnTo>
                    <a:pt x="1322" y="531"/>
                  </a:lnTo>
                  <a:lnTo>
                    <a:pt x="969" y="514"/>
                  </a:lnTo>
                  <a:lnTo>
                    <a:pt x="594" y="543"/>
                  </a:lnTo>
                  <a:lnTo>
                    <a:pt x="0" y="667"/>
                  </a:lnTo>
                  <a:lnTo>
                    <a:pt x="112" y="410"/>
                  </a:lnTo>
                  <a:lnTo>
                    <a:pt x="118" y="213"/>
                  </a:lnTo>
                  <a:close/>
                </a:path>
              </a:pathLst>
            </a:custGeom>
            <a:solidFill>
              <a:srgbClr val="664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Freeform 13"/>
            <p:cNvSpPr>
              <a:spLocks/>
            </p:cNvSpPr>
            <p:nvPr/>
          </p:nvSpPr>
          <p:spPr bwMode="auto">
            <a:xfrm>
              <a:off x="1203" y="2092"/>
              <a:ext cx="522" cy="1039"/>
            </a:xfrm>
            <a:custGeom>
              <a:avLst/>
              <a:gdLst>
                <a:gd name="T0" fmla="*/ 316 w 1043"/>
                <a:gd name="T1" fmla="*/ 1329 h 2079"/>
                <a:gd name="T2" fmla="*/ 292 w 1043"/>
                <a:gd name="T3" fmla="*/ 971 h 2079"/>
                <a:gd name="T4" fmla="*/ 227 w 1043"/>
                <a:gd name="T5" fmla="*/ 697 h 2079"/>
                <a:gd name="T6" fmla="*/ 95 w 1043"/>
                <a:gd name="T7" fmla="*/ 280 h 2079"/>
                <a:gd name="T8" fmla="*/ 0 w 1043"/>
                <a:gd name="T9" fmla="*/ 0 h 2079"/>
                <a:gd name="T10" fmla="*/ 1043 w 1043"/>
                <a:gd name="T11" fmla="*/ 739 h 2079"/>
                <a:gd name="T12" fmla="*/ 1026 w 1043"/>
                <a:gd name="T13" fmla="*/ 2079 h 2079"/>
                <a:gd name="T14" fmla="*/ 875 w 1043"/>
                <a:gd name="T15" fmla="*/ 1894 h 2079"/>
                <a:gd name="T16" fmla="*/ 607 w 1043"/>
                <a:gd name="T17" fmla="*/ 1598 h 2079"/>
                <a:gd name="T18" fmla="*/ 316 w 1043"/>
                <a:gd name="T19" fmla="*/ 1329 h 2079"/>
                <a:gd name="T20" fmla="*/ 316 w 1043"/>
                <a:gd name="T21" fmla="*/ 1329 h 207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43"/>
                <a:gd name="T34" fmla="*/ 0 h 2079"/>
                <a:gd name="T35" fmla="*/ 1043 w 1043"/>
                <a:gd name="T36" fmla="*/ 2079 h 207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43" h="2079">
                  <a:moveTo>
                    <a:pt x="316" y="1329"/>
                  </a:moveTo>
                  <a:lnTo>
                    <a:pt x="292" y="971"/>
                  </a:lnTo>
                  <a:lnTo>
                    <a:pt x="227" y="697"/>
                  </a:lnTo>
                  <a:lnTo>
                    <a:pt x="95" y="280"/>
                  </a:lnTo>
                  <a:lnTo>
                    <a:pt x="0" y="0"/>
                  </a:lnTo>
                  <a:lnTo>
                    <a:pt x="1043" y="739"/>
                  </a:lnTo>
                  <a:lnTo>
                    <a:pt x="1026" y="2079"/>
                  </a:lnTo>
                  <a:lnTo>
                    <a:pt x="875" y="1894"/>
                  </a:lnTo>
                  <a:lnTo>
                    <a:pt x="607" y="1598"/>
                  </a:lnTo>
                  <a:lnTo>
                    <a:pt x="316" y="1329"/>
                  </a:lnTo>
                  <a:close/>
                </a:path>
              </a:pathLst>
            </a:custGeom>
            <a:solidFill>
              <a:srgbClr val="A9AE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2" name="Freeform 14"/>
            <p:cNvSpPr>
              <a:spLocks/>
            </p:cNvSpPr>
            <p:nvPr/>
          </p:nvSpPr>
          <p:spPr bwMode="auto">
            <a:xfrm>
              <a:off x="720" y="2942"/>
              <a:ext cx="1962" cy="594"/>
            </a:xfrm>
            <a:custGeom>
              <a:avLst/>
              <a:gdLst>
                <a:gd name="T0" fmla="*/ 50 w 3926"/>
                <a:gd name="T1" fmla="*/ 0 h 1187"/>
                <a:gd name="T2" fmla="*/ 506 w 3926"/>
                <a:gd name="T3" fmla="*/ 1057 h 1187"/>
                <a:gd name="T4" fmla="*/ 500 w 3926"/>
                <a:gd name="T5" fmla="*/ 1114 h 1187"/>
                <a:gd name="T6" fmla="*/ 1977 w 3926"/>
                <a:gd name="T7" fmla="*/ 935 h 1187"/>
                <a:gd name="T8" fmla="*/ 2114 w 3926"/>
                <a:gd name="T9" fmla="*/ 1077 h 1187"/>
                <a:gd name="T10" fmla="*/ 2215 w 3926"/>
                <a:gd name="T11" fmla="*/ 950 h 1187"/>
                <a:gd name="T12" fmla="*/ 3926 w 3926"/>
                <a:gd name="T13" fmla="*/ 1045 h 1187"/>
                <a:gd name="T14" fmla="*/ 3911 w 3926"/>
                <a:gd name="T15" fmla="*/ 1097 h 1187"/>
                <a:gd name="T16" fmla="*/ 2246 w 3926"/>
                <a:gd name="T17" fmla="*/ 1010 h 1187"/>
                <a:gd name="T18" fmla="*/ 2123 w 3926"/>
                <a:gd name="T19" fmla="*/ 1153 h 1187"/>
                <a:gd name="T20" fmla="*/ 1961 w 3926"/>
                <a:gd name="T21" fmla="*/ 1002 h 1187"/>
                <a:gd name="T22" fmla="*/ 448 w 3926"/>
                <a:gd name="T23" fmla="*/ 1187 h 1187"/>
                <a:gd name="T24" fmla="*/ 0 w 3926"/>
                <a:gd name="T25" fmla="*/ 101 h 1187"/>
                <a:gd name="T26" fmla="*/ 50 w 3926"/>
                <a:gd name="T27" fmla="*/ 0 h 1187"/>
                <a:gd name="T28" fmla="*/ 50 w 3926"/>
                <a:gd name="T29" fmla="*/ 0 h 118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926"/>
                <a:gd name="T46" fmla="*/ 0 h 1187"/>
                <a:gd name="T47" fmla="*/ 3926 w 3926"/>
                <a:gd name="T48" fmla="*/ 1187 h 118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926" h="1187">
                  <a:moveTo>
                    <a:pt x="50" y="0"/>
                  </a:moveTo>
                  <a:lnTo>
                    <a:pt x="506" y="1057"/>
                  </a:lnTo>
                  <a:lnTo>
                    <a:pt x="500" y="1114"/>
                  </a:lnTo>
                  <a:lnTo>
                    <a:pt x="1977" y="935"/>
                  </a:lnTo>
                  <a:lnTo>
                    <a:pt x="2114" y="1077"/>
                  </a:lnTo>
                  <a:lnTo>
                    <a:pt x="2215" y="950"/>
                  </a:lnTo>
                  <a:lnTo>
                    <a:pt x="3926" y="1045"/>
                  </a:lnTo>
                  <a:lnTo>
                    <a:pt x="3911" y="1097"/>
                  </a:lnTo>
                  <a:lnTo>
                    <a:pt x="2246" y="1010"/>
                  </a:lnTo>
                  <a:lnTo>
                    <a:pt x="2123" y="1153"/>
                  </a:lnTo>
                  <a:lnTo>
                    <a:pt x="1961" y="1002"/>
                  </a:lnTo>
                  <a:lnTo>
                    <a:pt x="448" y="1187"/>
                  </a:lnTo>
                  <a:lnTo>
                    <a:pt x="0" y="10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3" name="Freeform 15"/>
            <p:cNvSpPr>
              <a:spLocks/>
            </p:cNvSpPr>
            <p:nvPr/>
          </p:nvSpPr>
          <p:spPr bwMode="auto">
            <a:xfrm>
              <a:off x="785" y="2061"/>
              <a:ext cx="1821" cy="1362"/>
            </a:xfrm>
            <a:custGeom>
              <a:avLst/>
              <a:gdLst>
                <a:gd name="T0" fmla="*/ 1649 w 3643"/>
                <a:gd name="T1" fmla="*/ 595 h 2723"/>
                <a:gd name="T2" fmla="*/ 1061 w 3643"/>
                <a:gd name="T3" fmla="*/ 177 h 2723"/>
                <a:gd name="T4" fmla="*/ 783 w 3643"/>
                <a:gd name="T5" fmla="*/ 9 h 2723"/>
                <a:gd name="T6" fmla="*/ 923 w 3643"/>
                <a:gd name="T7" fmla="*/ 371 h 2723"/>
                <a:gd name="T8" fmla="*/ 1100 w 3643"/>
                <a:gd name="T9" fmla="*/ 1032 h 2723"/>
                <a:gd name="T10" fmla="*/ 1066 w 3643"/>
                <a:gd name="T11" fmla="*/ 1359 h 2723"/>
                <a:gd name="T12" fmla="*/ 641 w 3643"/>
                <a:gd name="T13" fmla="*/ 1288 h 2723"/>
                <a:gd name="T14" fmla="*/ 83 w 3643"/>
                <a:gd name="T15" fmla="*/ 1312 h 2723"/>
                <a:gd name="T16" fmla="*/ 49 w 3643"/>
                <a:gd name="T17" fmla="*/ 1403 h 2723"/>
                <a:gd name="T18" fmla="*/ 117 w 3643"/>
                <a:gd name="T19" fmla="*/ 1606 h 2723"/>
                <a:gd name="T20" fmla="*/ 34 w 3643"/>
                <a:gd name="T21" fmla="*/ 1824 h 2723"/>
                <a:gd name="T22" fmla="*/ 180 w 3643"/>
                <a:gd name="T23" fmla="*/ 2138 h 2723"/>
                <a:gd name="T24" fmla="*/ 365 w 3643"/>
                <a:gd name="T25" fmla="*/ 2586 h 2723"/>
                <a:gd name="T26" fmla="*/ 499 w 3643"/>
                <a:gd name="T27" fmla="*/ 2697 h 2723"/>
                <a:gd name="T28" fmla="*/ 1095 w 3643"/>
                <a:gd name="T29" fmla="*/ 2585 h 2723"/>
                <a:gd name="T30" fmla="*/ 1791 w 3643"/>
                <a:gd name="T31" fmla="*/ 2572 h 2723"/>
                <a:gd name="T32" fmla="*/ 2159 w 3643"/>
                <a:gd name="T33" fmla="*/ 2602 h 2723"/>
                <a:gd name="T34" fmla="*/ 2874 w 3643"/>
                <a:gd name="T35" fmla="*/ 2599 h 2723"/>
                <a:gd name="T36" fmla="*/ 3579 w 3643"/>
                <a:gd name="T37" fmla="*/ 2680 h 2723"/>
                <a:gd name="T38" fmla="*/ 3610 w 3643"/>
                <a:gd name="T39" fmla="*/ 2648 h 2723"/>
                <a:gd name="T40" fmla="*/ 3558 w 3643"/>
                <a:gd name="T41" fmla="*/ 2446 h 2723"/>
                <a:gd name="T42" fmla="*/ 3584 w 3643"/>
                <a:gd name="T43" fmla="*/ 2179 h 2723"/>
                <a:gd name="T44" fmla="*/ 3360 w 3643"/>
                <a:gd name="T45" fmla="*/ 1968 h 2723"/>
                <a:gd name="T46" fmla="*/ 3078 w 3643"/>
                <a:gd name="T47" fmla="*/ 1676 h 2723"/>
                <a:gd name="T48" fmla="*/ 3002 w 3643"/>
                <a:gd name="T49" fmla="*/ 1632 h 2723"/>
                <a:gd name="T50" fmla="*/ 3121 w 3643"/>
                <a:gd name="T51" fmla="*/ 1776 h 2723"/>
                <a:gd name="T52" fmla="*/ 3373 w 3643"/>
                <a:gd name="T53" fmla="*/ 2050 h 2723"/>
                <a:gd name="T54" fmla="*/ 3523 w 3643"/>
                <a:gd name="T55" fmla="*/ 2193 h 2723"/>
                <a:gd name="T56" fmla="*/ 3504 w 3643"/>
                <a:gd name="T57" fmla="*/ 2344 h 2723"/>
                <a:gd name="T58" fmla="*/ 3517 w 3643"/>
                <a:gd name="T59" fmla="*/ 2547 h 2723"/>
                <a:gd name="T60" fmla="*/ 3418 w 3643"/>
                <a:gd name="T61" fmla="*/ 2585 h 2723"/>
                <a:gd name="T62" fmla="*/ 2851 w 3643"/>
                <a:gd name="T63" fmla="*/ 2543 h 2723"/>
                <a:gd name="T64" fmla="*/ 2031 w 3643"/>
                <a:gd name="T65" fmla="*/ 2556 h 2723"/>
                <a:gd name="T66" fmla="*/ 1798 w 3643"/>
                <a:gd name="T67" fmla="*/ 2292 h 2723"/>
                <a:gd name="T68" fmla="*/ 1633 w 3643"/>
                <a:gd name="T69" fmla="*/ 2271 h 2723"/>
                <a:gd name="T70" fmla="*/ 1469 w 3643"/>
                <a:gd name="T71" fmla="*/ 2250 h 2723"/>
                <a:gd name="T72" fmla="*/ 1870 w 3643"/>
                <a:gd name="T73" fmla="*/ 2478 h 2723"/>
                <a:gd name="T74" fmla="*/ 1807 w 3643"/>
                <a:gd name="T75" fmla="*/ 2541 h 2723"/>
                <a:gd name="T76" fmla="*/ 1382 w 3643"/>
                <a:gd name="T77" fmla="*/ 2514 h 2723"/>
                <a:gd name="T78" fmla="*/ 622 w 3643"/>
                <a:gd name="T79" fmla="*/ 2603 h 2723"/>
                <a:gd name="T80" fmla="*/ 82 w 3643"/>
                <a:gd name="T81" fmla="*/ 1819 h 2723"/>
                <a:gd name="T82" fmla="*/ 137 w 3643"/>
                <a:gd name="T83" fmla="*/ 1725 h 2723"/>
                <a:gd name="T84" fmla="*/ 166 w 3643"/>
                <a:gd name="T85" fmla="*/ 1591 h 2723"/>
                <a:gd name="T86" fmla="*/ 273 w 3643"/>
                <a:gd name="T87" fmla="*/ 1790 h 2723"/>
                <a:gd name="T88" fmla="*/ 455 w 3643"/>
                <a:gd name="T89" fmla="*/ 2141 h 2723"/>
                <a:gd name="T90" fmla="*/ 556 w 3643"/>
                <a:gd name="T91" fmla="*/ 2198 h 2723"/>
                <a:gd name="T92" fmla="*/ 417 w 3643"/>
                <a:gd name="T93" fmla="*/ 1920 h 2723"/>
                <a:gd name="T94" fmla="*/ 195 w 3643"/>
                <a:gd name="T95" fmla="*/ 1516 h 2723"/>
                <a:gd name="T96" fmla="*/ 137 w 3643"/>
                <a:gd name="T97" fmla="*/ 1370 h 2723"/>
                <a:gd name="T98" fmla="*/ 420 w 3643"/>
                <a:gd name="T99" fmla="*/ 1330 h 2723"/>
                <a:gd name="T100" fmla="*/ 1024 w 3643"/>
                <a:gd name="T101" fmla="*/ 1386 h 2723"/>
                <a:gd name="T102" fmla="*/ 1305 w 3643"/>
                <a:gd name="T103" fmla="*/ 1557 h 2723"/>
                <a:gd name="T104" fmla="*/ 1659 w 3643"/>
                <a:gd name="T105" fmla="*/ 1926 h 2723"/>
                <a:gd name="T106" fmla="*/ 1846 w 3643"/>
                <a:gd name="T107" fmla="*/ 2186 h 2723"/>
                <a:gd name="T108" fmla="*/ 1870 w 3643"/>
                <a:gd name="T109" fmla="*/ 2123 h 2723"/>
                <a:gd name="T110" fmla="*/ 1785 w 3643"/>
                <a:gd name="T111" fmla="*/ 2008 h 2723"/>
                <a:gd name="T112" fmla="*/ 1505 w 3643"/>
                <a:gd name="T113" fmla="*/ 1686 h 2723"/>
                <a:gd name="T114" fmla="*/ 1181 w 3643"/>
                <a:gd name="T115" fmla="*/ 1376 h 2723"/>
                <a:gd name="T116" fmla="*/ 1164 w 3643"/>
                <a:gd name="T117" fmla="*/ 1119 h 2723"/>
                <a:gd name="T118" fmla="*/ 1030 w 3643"/>
                <a:gd name="T119" fmla="*/ 530 h 2723"/>
                <a:gd name="T120" fmla="*/ 1899 w 3643"/>
                <a:gd name="T121" fmla="*/ 777 h 272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643"/>
                <a:gd name="T184" fmla="*/ 0 h 2723"/>
                <a:gd name="T185" fmla="*/ 3643 w 3643"/>
                <a:gd name="T186" fmla="*/ 2723 h 272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643" h="2723">
                  <a:moveTo>
                    <a:pt x="1899" y="777"/>
                  </a:moveTo>
                  <a:lnTo>
                    <a:pt x="1886" y="767"/>
                  </a:lnTo>
                  <a:lnTo>
                    <a:pt x="1852" y="744"/>
                  </a:lnTo>
                  <a:lnTo>
                    <a:pt x="1800" y="703"/>
                  </a:lnTo>
                  <a:lnTo>
                    <a:pt x="1732" y="655"/>
                  </a:lnTo>
                  <a:lnTo>
                    <a:pt x="1649" y="595"/>
                  </a:lnTo>
                  <a:lnTo>
                    <a:pt x="1558" y="530"/>
                  </a:lnTo>
                  <a:lnTo>
                    <a:pt x="1460" y="459"/>
                  </a:lnTo>
                  <a:lnTo>
                    <a:pt x="1359" y="388"/>
                  </a:lnTo>
                  <a:lnTo>
                    <a:pt x="1256" y="313"/>
                  </a:lnTo>
                  <a:lnTo>
                    <a:pt x="1157" y="244"/>
                  </a:lnTo>
                  <a:lnTo>
                    <a:pt x="1061" y="177"/>
                  </a:lnTo>
                  <a:lnTo>
                    <a:pt x="978" y="121"/>
                  </a:lnTo>
                  <a:lnTo>
                    <a:pt x="902" y="69"/>
                  </a:lnTo>
                  <a:lnTo>
                    <a:pt x="842" y="33"/>
                  </a:lnTo>
                  <a:lnTo>
                    <a:pt x="800" y="7"/>
                  </a:lnTo>
                  <a:lnTo>
                    <a:pt x="780" y="0"/>
                  </a:lnTo>
                  <a:lnTo>
                    <a:pt x="783" y="9"/>
                  </a:lnTo>
                  <a:lnTo>
                    <a:pt x="794" y="35"/>
                  </a:lnTo>
                  <a:lnTo>
                    <a:pt x="811" y="75"/>
                  </a:lnTo>
                  <a:lnTo>
                    <a:pt x="835" y="131"/>
                  </a:lnTo>
                  <a:lnTo>
                    <a:pt x="861" y="201"/>
                  </a:lnTo>
                  <a:lnTo>
                    <a:pt x="892" y="281"/>
                  </a:lnTo>
                  <a:lnTo>
                    <a:pt x="923" y="371"/>
                  </a:lnTo>
                  <a:lnTo>
                    <a:pt x="957" y="471"/>
                  </a:lnTo>
                  <a:lnTo>
                    <a:pt x="989" y="575"/>
                  </a:lnTo>
                  <a:lnTo>
                    <a:pt x="1021" y="684"/>
                  </a:lnTo>
                  <a:lnTo>
                    <a:pt x="1051" y="798"/>
                  </a:lnTo>
                  <a:lnTo>
                    <a:pt x="1080" y="917"/>
                  </a:lnTo>
                  <a:lnTo>
                    <a:pt x="1100" y="1032"/>
                  </a:lnTo>
                  <a:lnTo>
                    <a:pt x="1118" y="1151"/>
                  </a:lnTo>
                  <a:lnTo>
                    <a:pt x="1129" y="1265"/>
                  </a:lnTo>
                  <a:lnTo>
                    <a:pt x="1134" y="1377"/>
                  </a:lnTo>
                  <a:lnTo>
                    <a:pt x="1125" y="1375"/>
                  </a:lnTo>
                  <a:lnTo>
                    <a:pt x="1102" y="1369"/>
                  </a:lnTo>
                  <a:lnTo>
                    <a:pt x="1066" y="1359"/>
                  </a:lnTo>
                  <a:lnTo>
                    <a:pt x="1017" y="1349"/>
                  </a:lnTo>
                  <a:lnTo>
                    <a:pt x="956" y="1336"/>
                  </a:lnTo>
                  <a:lnTo>
                    <a:pt x="888" y="1323"/>
                  </a:lnTo>
                  <a:lnTo>
                    <a:pt x="811" y="1310"/>
                  </a:lnTo>
                  <a:lnTo>
                    <a:pt x="731" y="1298"/>
                  </a:lnTo>
                  <a:lnTo>
                    <a:pt x="641" y="1288"/>
                  </a:lnTo>
                  <a:lnTo>
                    <a:pt x="550" y="1282"/>
                  </a:lnTo>
                  <a:lnTo>
                    <a:pt x="455" y="1278"/>
                  </a:lnTo>
                  <a:lnTo>
                    <a:pt x="361" y="1279"/>
                  </a:lnTo>
                  <a:lnTo>
                    <a:pt x="264" y="1284"/>
                  </a:lnTo>
                  <a:lnTo>
                    <a:pt x="171" y="1295"/>
                  </a:lnTo>
                  <a:lnTo>
                    <a:pt x="83" y="1312"/>
                  </a:lnTo>
                  <a:lnTo>
                    <a:pt x="0" y="1340"/>
                  </a:lnTo>
                  <a:lnTo>
                    <a:pt x="1" y="1341"/>
                  </a:lnTo>
                  <a:lnTo>
                    <a:pt x="8" y="1350"/>
                  </a:lnTo>
                  <a:lnTo>
                    <a:pt x="20" y="1364"/>
                  </a:lnTo>
                  <a:lnTo>
                    <a:pt x="34" y="1383"/>
                  </a:lnTo>
                  <a:lnTo>
                    <a:pt x="49" y="1403"/>
                  </a:lnTo>
                  <a:lnTo>
                    <a:pt x="66" y="1431"/>
                  </a:lnTo>
                  <a:lnTo>
                    <a:pt x="80" y="1461"/>
                  </a:lnTo>
                  <a:lnTo>
                    <a:pt x="95" y="1494"/>
                  </a:lnTo>
                  <a:lnTo>
                    <a:pt x="106" y="1529"/>
                  </a:lnTo>
                  <a:lnTo>
                    <a:pt x="114" y="1567"/>
                  </a:lnTo>
                  <a:lnTo>
                    <a:pt x="117" y="1606"/>
                  </a:lnTo>
                  <a:lnTo>
                    <a:pt x="117" y="1647"/>
                  </a:lnTo>
                  <a:lnTo>
                    <a:pt x="106" y="1688"/>
                  </a:lnTo>
                  <a:lnTo>
                    <a:pt x="91" y="1731"/>
                  </a:lnTo>
                  <a:lnTo>
                    <a:pt x="66" y="1773"/>
                  </a:lnTo>
                  <a:lnTo>
                    <a:pt x="31" y="1816"/>
                  </a:lnTo>
                  <a:lnTo>
                    <a:pt x="34" y="1824"/>
                  </a:lnTo>
                  <a:lnTo>
                    <a:pt x="47" y="1848"/>
                  </a:lnTo>
                  <a:lnTo>
                    <a:pt x="65" y="1886"/>
                  </a:lnTo>
                  <a:lnTo>
                    <a:pt x="88" y="1936"/>
                  </a:lnTo>
                  <a:lnTo>
                    <a:pt x="115" y="1997"/>
                  </a:lnTo>
                  <a:lnTo>
                    <a:pt x="148" y="2065"/>
                  </a:lnTo>
                  <a:lnTo>
                    <a:pt x="180" y="2138"/>
                  </a:lnTo>
                  <a:lnTo>
                    <a:pt x="216" y="2216"/>
                  </a:lnTo>
                  <a:lnTo>
                    <a:pt x="249" y="2294"/>
                  </a:lnTo>
                  <a:lnTo>
                    <a:pt x="283" y="2374"/>
                  </a:lnTo>
                  <a:lnTo>
                    <a:pt x="314" y="2450"/>
                  </a:lnTo>
                  <a:lnTo>
                    <a:pt x="342" y="2523"/>
                  </a:lnTo>
                  <a:lnTo>
                    <a:pt x="365" y="2586"/>
                  </a:lnTo>
                  <a:lnTo>
                    <a:pt x="384" y="2644"/>
                  </a:lnTo>
                  <a:lnTo>
                    <a:pt x="395" y="2689"/>
                  </a:lnTo>
                  <a:lnTo>
                    <a:pt x="401" y="2723"/>
                  </a:lnTo>
                  <a:lnTo>
                    <a:pt x="413" y="2719"/>
                  </a:lnTo>
                  <a:lnTo>
                    <a:pt x="444" y="2710"/>
                  </a:lnTo>
                  <a:lnTo>
                    <a:pt x="499" y="2697"/>
                  </a:lnTo>
                  <a:lnTo>
                    <a:pt x="570" y="2681"/>
                  </a:lnTo>
                  <a:lnTo>
                    <a:pt x="654" y="2661"/>
                  </a:lnTo>
                  <a:lnTo>
                    <a:pt x="751" y="2642"/>
                  </a:lnTo>
                  <a:lnTo>
                    <a:pt x="859" y="2622"/>
                  </a:lnTo>
                  <a:lnTo>
                    <a:pt x="976" y="2603"/>
                  </a:lnTo>
                  <a:lnTo>
                    <a:pt x="1095" y="2585"/>
                  </a:lnTo>
                  <a:lnTo>
                    <a:pt x="1219" y="2569"/>
                  </a:lnTo>
                  <a:lnTo>
                    <a:pt x="1340" y="2559"/>
                  </a:lnTo>
                  <a:lnTo>
                    <a:pt x="1464" y="2553"/>
                  </a:lnTo>
                  <a:lnTo>
                    <a:pt x="1581" y="2551"/>
                  </a:lnTo>
                  <a:lnTo>
                    <a:pt x="1690" y="2559"/>
                  </a:lnTo>
                  <a:lnTo>
                    <a:pt x="1791" y="2572"/>
                  </a:lnTo>
                  <a:lnTo>
                    <a:pt x="1882" y="2596"/>
                  </a:lnTo>
                  <a:lnTo>
                    <a:pt x="1971" y="2703"/>
                  </a:lnTo>
                  <a:lnTo>
                    <a:pt x="2035" y="2608"/>
                  </a:lnTo>
                  <a:lnTo>
                    <a:pt x="2049" y="2606"/>
                  </a:lnTo>
                  <a:lnTo>
                    <a:pt x="2091" y="2605"/>
                  </a:lnTo>
                  <a:lnTo>
                    <a:pt x="2159" y="2602"/>
                  </a:lnTo>
                  <a:lnTo>
                    <a:pt x="2247" y="2601"/>
                  </a:lnTo>
                  <a:lnTo>
                    <a:pt x="2351" y="2596"/>
                  </a:lnTo>
                  <a:lnTo>
                    <a:pt x="2471" y="2596"/>
                  </a:lnTo>
                  <a:lnTo>
                    <a:pt x="2598" y="2595"/>
                  </a:lnTo>
                  <a:lnTo>
                    <a:pt x="2737" y="2598"/>
                  </a:lnTo>
                  <a:lnTo>
                    <a:pt x="2874" y="2599"/>
                  </a:lnTo>
                  <a:lnTo>
                    <a:pt x="3013" y="2605"/>
                  </a:lnTo>
                  <a:lnTo>
                    <a:pt x="3149" y="2612"/>
                  </a:lnTo>
                  <a:lnTo>
                    <a:pt x="3276" y="2625"/>
                  </a:lnTo>
                  <a:lnTo>
                    <a:pt x="3393" y="2640"/>
                  </a:lnTo>
                  <a:lnTo>
                    <a:pt x="3496" y="2657"/>
                  </a:lnTo>
                  <a:lnTo>
                    <a:pt x="3579" y="2680"/>
                  </a:lnTo>
                  <a:lnTo>
                    <a:pt x="3643" y="2709"/>
                  </a:lnTo>
                  <a:lnTo>
                    <a:pt x="3640" y="2705"/>
                  </a:lnTo>
                  <a:lnTo>
                    <a:pt x="3636" y="2697"/>
                  </a:lnTo>
                  <a:lnTo>
                    <a:pt x="3627" y="2686"/>
                  </a:lnTo>
                  <a:lnTo>
                    <a:pt x="3620" y="2670"/>
                  </a:lnTo>
                  <a:lnTo>
                    <a:pt x="3610" y="2648"/>
                  </a:lnTo>
                  <a:lnTo>
                    <a:pt x="3600" y="2625"/>
                  </a:lnTo>
                  <a:lnTo>
                    <a:pt x="3590" y="2596"/>
                  </a:lnTo>
                  <a:lnTo>
                    <a:pt x="3581" y="2564"/>
                  </a:lnTo>
                  <a:lnTo>
                    <a:pt x="3571" y="2528"/>
                  </a:lnTo>
                  <a:lnTo>
                    <a:pt x="3564" y="2488"/>
                  </a:lnTo>
                  <a:lnTo>
                    <a:pt x="3558" y="2446"/>
                  </a:lnTo>
                  <a:lnTo>
                    <a:pt x="3558" y="2400"/>
                  </a:lnTo>
                  <a:lnTo>
                    <a:pt x="3558" y="2349"/>
                  </a:lnTo>
                  <a:lnTo>
                    <a:pt x="3564" y="2297"/>
                  </a:lnTo>
                  <a:lnTo>
                    <a:pt x="3574" y="2242"/>
                  </a:lnTo>
                  <a:lnTo>
                    <a:pt x="3591" y="2186"/>
                  </a:lnTo>
                  <a:lnTo>
                    <a:pt x="3584" y="2179"/>
                  </a:lnTo>
                  <a:lnTo>
                    <a:pt x="3565" y="2163"/>
                  </a:lnTo>
                  <a:lnTo>
                    <a:pt x="3538" y="2136"/>
                  </a:lnTo>
                  <a:lnTo>
                    <a:pt x="3503" y="2104"/>
                  </a:lnTo>
                  <a:lnTo>
                    <a:pt x="3458" y="2062"/>
                  </a:lnTo>
                  <a:lnTo>
                    <a:pt x="3412" y="2016"/>
                  </a:lnTo>
                  <a:lnTo>
                    <a:pt x="3360" y="1968"/>
                  </a:lnTo>
                  <a:lnTo>
                    <a:pt x="3309" y="1919"/>
                  </a:lnTo>
                  <a:lnTo>
                    <a:pt x="3256" y="1864"/>
                  </a:lnTo>
                  <a:lnTo>
                    <a:pt x="3205" y="1815"/>
                  </a:lnTo>
                  <a:lnTo>
                    <a:pt x="3158" y="1764"/>
                  </a:lnTo>
                  <a:lnTo>
                    <a:pt x="3114" y="1720"/>
                  </a:lnTo>
                  <a:lnTo>
                    <a:pt x="3078" y="1676"/>
                  </a:lnTo>
                  <a:lnTo>
                    <a:pt x="3051" y="1645"/>
                  </a:lnTo>
                  <a:lnTo>
                    <a:pt x="3030" y="1617"/>
                  </a:lnTo>
                  <a:lnTo>
                    <a:pt x="3025" y="1600"/>
                  </a:lnTo>
                  <a:lnTo>
                    <a:pt x="2668" y="1536"/>
                  </a:lnTo>
                  <a:lnTo>
                    <a:pt x="2637" y="1572"/>
                  </a:lnTo>
                  <a:lnTo>
                    <a:pt x="3002" y="1632"/>
                  </a:lnTo>
                  <a:lnTo>
                    <a:pt x="3004" y="1636"/>
                  </a:lnTo>
                  <a:lnTo>
                    <a:pt x="3015" y="1650"/>
                  </a:lnTo>
                  <a:lnTo>
                    <a:pt x="3033" y="1671"/>
                  </a:lnTo>
                  <a:lnTo>
                    <a:pt x="3059" y="1702"/>
                  </a:lnTo>
                  <a:lnTo>
                    <a:pt x="3088" y="1737"/>
                  </a:lnTo>
                  <a:lnTo>
                    <a:pt x="3121" y="1776"/>
                  </a:lnTo>
                  <a:lnTo>
                    <a:pt x="3159" y="1821"/>
                  </a:lnTo>
                  <a:lnTo>
                    <a:pt x="3199" y="1867"/>
                  </a:lnTo>
                  <a:lnTo>
                    <a:pt x="3241" y="1915"/>
                  </a:lnTo>
                  <a:lnTo>
                    <a:pt x="3285" y="1961"/>
                  </a:lnTo>
                  <a:lnTo>
                    <a:pt x="3328" y="2007"/>
                  </a:lnTo>
                  <a:lnTo>
                    <a:pt x="3373" y="2050"/>
                  </a:lnTo>
                  <a:lnTo>
                    <a:pt x="3415" y="2091"/>
                  </a:lnTo>
                  <a:lnTo>
                    <a:pt x="3454" y="2125"/>
                  </a:lnTo>
                  <a:lnTo>
                    <a:pt x="3493" y="2156"/>
                  </a:lnTo>
                  <a:lnTo>
                    <a:pt x="3526" y="2180"/>
                  </a:lnTo>
                  <a:lnTo>
                    <a:pt x="3525" y="2183"/>
                  </a:lnTo>
                  <a:lnTo>
                    <a:pt x="3523" y="2193"/>
                  </a:lnTo>
                  <a:lnTo>
                    <a:pt x="3519" y="2206"/>
                  </a:lnTo>
                  <a:lnTo>
                    <a:pt x="3516" y="2227"/>
                  </a:lnTo>
                  <a:lnTo>
                    <a:pt x="3513" y="2250"/>
                  </a:lnTo>
                  <a:lnTo>
                    <a:pt x="3510" y="2279"/>
                  </a:lnTo>
                  <a:lnTo>
                    <a:pt x="3506" y="2309"/>
                  </a:lnTo>
                  <a:lnTo>
                    <a:pt x="3504" y="2344"/>
                  </a:lnTo>
                  <a:lnTo>
                    <a:pt x="3501" y="2378"/>
                  </a:lnTo>
                  <a:lnTo>
                    <a:pt x="3501" y="2413"/>
                  </a:lnTo>
                  <a:lnTo>
                    <a:pt x="3501" y="2447"/>
                  </a:lnTo>
                  <a:lnTo>
                    <a:pt x="3506" y="2482"/>
                  </a:lnTo>
                  <a:lnTo>
                    <a:pt x="3510" y="2515"/>
                  </a:lnTo>
                  <a:lnTo>
                    <a:pt x="3517" y="2547"/>
                  </a:lnTo>
                  <a:lnTo>
                    <a:pt x="3527" y="2576"/>
                  </a:lnTo>
                  <a:lnTo>
                    <a:pt x="3543" y="2602"/>
                  </a:lnTo>
                  <a:lnTo>
                    <a:pt x="3535" y="2599"/>
                  </a:lnTo>
                  <a:lnTo>
                    <a:pt x="3510" y="2596"/>
                  </a:lnTo>
                  <a:lnTo>
                    <a:pt x="3470" y="2590"/>
                  </a:lnTo>
                  <a:lnTo>
                    <a:pt x="3418" y="2585"/>
                  </a:lnTo>
                  <a:lnTo>
                    <a:pt x="3350" y="2576"/>
                  </a:lnTo>
                  <a:lnTo>
                    <a:pt x="3270" y="2569"/>
                  </a:lnTo>
                  <a:lnTo>
                    <a:pt x="3181" y="2562"/>
                  </a:lnTo>
                  <a:lnTo>
                    <a:pt x="3081" y="2556"/>
                  </a:lnTo>
                  <a:lnTo>
                    <a:pt x="2970" y="2547"/>
                  </a:lnTo>
                  <a:lnTo>
                    <a:pt x="2851" y="2543"/>
                  </a:lnTo>
                  <a:lnTo>
                    <a:pt x="2727" y="2538"/>
                  </a:lnTo>
                  <a:lnTo>
                    <a:pt x="2597" y="2537"/>
                  </a:lnTo>
                  <a:lnTo>
                    <a:pt x="2460" y="2536"/>
                  </a:lnTo>
                  <a:lnTo>
                    <a:pt x="2321" y="2540"/>
                  </a:lnTo>
                  <a:lnTo>
                    <a:pt x="2175" y="2546"/>
                  </a:lnTo>
                  <a:lnTo>
                    <a:pt x="2031" y="2556"/>
                  </a:lnTo>
                  <a:lnTo>
                    <a:pt x="1951" y="2235"/>
                  </a:lnTo>
                  <a:lnTo>
                    <a:pt x="1873" y="2238"/>
                  </a:lnTo>
                  <a:lnTo>
                    <a:pt x="1882" y="2305"/>
                  </a:lnTo>
                  <a:lnTo>
                    <a:pt x="1853" y="2300"/>
                  </a:lnTo>
                  <a:lnTo>
                    <a:pt x="1827" y="2296"/>
                  </a:lnTo>
                  <a:lnTo>
                    <a:pt x="1798" y="2292"/>
                  </a:lnTo>
                  <a:lnTo>
                    <a:pt x="1771" y="2289"/>
                  </a:lnTo>
                  <a:lnTo>
                    <a:pt x="1743" y="2286"/>
                  </a:lnTo>
                  <a:lnTo>
                    <a:pt x="1716" y="2283"/>
                  </a:lnTo>
                  <a:lnTo>
                    <a:pt x="1688" y="2279"/>
                  </a:lnTo>
                  <a:lnTo>
                    <a:pt x="1662" y="2276"/>
                  </a:lnTo>
                  <a:lnTo>
                    <a:pt x="1633" y="2271"/>
                  </a:lnTo>
                  <a:lnTo>
                    <a:pt x="1606" y="2267"/>
                  </a:lnTo>
                  <a:lnTo>
                    <a:pt x="1579" y="2263"/>
                  </a:lnTo>
                  <a:lnTo>
                    <a:pt x="1551" y="2260"/>
                  </a:lnTo>
                  <a:lnTo>
                    <a:pt x="1522" y="2255"/>
                  </a:lnTo>
                  <a:lnTo>
                    <a:pt x="1498" y="2253"/>
                  </a:lnTo>
                  <a:lnTo>
                    <a:pt x="1469" y="2250"/>
                  </a:lnTo>
                  <a:lnTo>
                    <a:pt x="1443" y="2247"/>
                  </a:lnTo>
                  <a:lnTo>
                    <a:pt x="1879" y="2356"/>
                  </a:lnTo>
                  <a:lnTo>
                    <a:pt x="1876" y="2394"/>
                  </a:lnTo>
                  <a:lnTo>
                    <a:pt x="1407" y="2331"/>
                  </a:lnTo>
                  <a:lnTo>
                    <a:pt x="1870" y="2452"/>
                  </a:lnTo>
                  <a:lnTo>
                    <a:pt x="1870" y="2478"/>
                  </a:lnTo>
                  <a:lnTo>
                    <a:pt x="1397" y="2432"/>
                  </a:lnTo>
                  <a:lnTo>
                    <a:pt x="1862" y="2524"/>
                  </a:lnTo>
                  <a:lnTo>
                    <a:pt x="1865" y="2553"/>
                  </a:lnTo>
                  <a:lnTo>
                    <a:pt x="1857" y="2550"/>
                  </a:lnTo>
                  <a:lnTo>
                    <a:pt x="1839" y="2547"/>
                  </a:lnTo>
                  <a:lnTo>
                    <a:pt x="1807" y="2541"/>
                  </a:lnTo>
                  <a:lnTo>
                    <a:pt x="1763" y="2536"/>
                  </a:lnTo>
                  <a:lnTo>
                    <a:pt x="1707" y="2528"/>
                  </a:lnTo>
                  <a:lnTo>
                    <a:pt x="1642" y="2523"/>
                  </a:lnTo>
                  <a:lnTo>
                    <a:pt x="1566" y="2517"/>
                  </a:lnTo>
                  <a:lnTo>
                    <a:pt x="1480" y="2515"/>
                  </a:lnTo>
                  <a:lnTo>
                    <a:pt x="1382" y="2514"/>
                  </a:lnTo>
                  <a:lnTo>
                    <a:pt x="1277" y="2517"/>
                  </a:lnTo>
                  <a:lnTo>
                    <a:pt x="1162" y="2523"/>
                  </a:lnTo>
                  <a:lnTo>
                    <a:pt x="1040" y="2536"/>
                  </a:lnTo>
                  <a:lnTo>
                    <a:pt x="908" y="2553"/>
                  </a:lnTo>
                  <a:lnTo>
                    <a:pt x="770" y="2575"/>
                  </a:lnTo>
                  <a:lnTo>
                    <a:pt x="622" y="2603"/>
                  </a:lnTo>
                  <a:lnTo>
                    <a:pt x="470" y="2642"/>
                  </a:lnTo>
                  <a:lnTo>
                    <a:pt x="67" y="1841"/>
                  </a:lnTo>
                  <a:lnTo>
                    <a:pt x="67" y="1838"/>
                  </a:lnTo>
                  <a:lnTo>
                    <a:pt x="70" y="1835"/>
                  </a:lnTo>
                  <a:lnTo>
                    <a:pt x="75" y="1828"/>
                  </a:lnTo>
                  <a:lnTo>
                    <a:pt x="82" y="1819"/>
                  </a:lnTo>
                  <a:lnTo>
                    <a:pt x="89" y="1806"/>
                  </a:lnTo>
                  <a:lnTo>
                    <a:pt x="98" y="1795"/>
                  </a:lnTo>
                  <a:lnTo>
                    <a:pt x="108" y="1779"/>
                  </a:lnTo>
                  <a:lnTo>
                    <a:pt x="118" y="1763"/>
                  </a:lnTo>
                  <a:lnTo>
                    <a:pt x="127" y="1743"/>
                  </a:lnTo>
                  <a:lnTo>
                    <a:pt x="137" y="1725"/>
                  </a:lnTo>
                  <a:lnTo>
                    <a:pt x="144" y="1704"/>
                  </a:lnTo>
                  <a:lnTo>
                    <a:pt x="153" y="1682"/>
                  </a:lnTo>
                  <a:lnTo>
                    <a:pt x="157" y="1659"/>
                  </a:lnTo>
                  <a:lnTo>
                    <a:pt x="161" y="1637"/>
                  </a:lnTo>
                  <a:lnTo>
                    <a:pt x="164" y="1614"/>
                  </a:lnTo>
                  <a:lnTo>
                    <a:pt x="166" y="1591"/>
                  </a:lnTo>
                  <a:lnTo>
                    <a:pt x="167" y="1597"/>
                  </a:lnTo>
                  <a:lnTo>
                    <a:pt x="179" y="1617"/>
                  </a:lnTo>
                  <a:lnTo>
                    <a:pt x="195" y="1647"/>
                  </a:lnTo>
                  <a:lnTo>
                    <a:pt x="218" y="1688"/>
                  </a:lnTo>
                  <a:lnTo>
                    <a:pt x="244" y="1736"/>
                  </a:lnTo>
                  <a:lnTo>
                    <a:pt x="273" y="1790"/>
                  </a:lnTo>
                  <a:lnTo>
                    <a:pt x="303" y="1847"/>
                  </a:lnTo>
                  <a:lnTo>
                    <a:pt x="336" y="1910"/>
                  </a:lnTo>
                  <a:lnTo>
                    <a:pt x="368" y="1970"/>
                  </a:lnTo>
                  <a:lnTo>
                    <a:pt x="400" y="2030"/>
                  </a:lnTo>
                  <a:lnTo>
                    <a:pt x="427" y="2088"/>
                  </a:lnTo>
                  <a:lnTo>
                    <a:pt x="455" y="2141"/>
                  </a:lnTo>
                  <a:lnTo>
                    <a:pt x="476" y="2189"/>
                  </a:lnTo>
                  <a:lnTo>
                    <a:pt x="495" y="2227"/>
                  </a:lnTo>
                  <a:lnTo>
                    <a:pt x="505" y="2257"/>
                  </a:lnTo>
                  <a:lnTo>
                    <a:pt x="509" y="2276"/>
                  </a:lnTo>
                  <a:lnTo>
                    <a:pt x="560" y="2205"/>
                  </a:lnTo>
                  <a:lnTo>
                    <a:pt x="556" y="2198"/>
                  </a:lnTo>
                  <a:lnTo>
                    <a:pt x="546" y="2176"/>
                  </a:lnTo>
                  <a:lnTo>
                    <a:pt x="528" y="2141"/>
                  </a:lnTo>
                  <a:lnTo>
                    <a:pt x="507" y="2099"/>
                  </a:lnTo>
                  <a:lnTo>
                    <a:pt x="481" y="2045"/>
                  </a:lnTo>
                  <a:lnTo>
                    <a:pt x="452" y="1985"/>
                  </a:lnTo>
                  <a:lnTo>
                    <a:pt x="417" y="1920"/>
                  </a:lnTo>
                  <a:lnTo>
                    <a:pt x="384" y="1853"/>
                  </a:lnTo>
                  <a:lnTo>
                    <a:pt x="345" y="1782"/>
                  </a:lnTo>
                  <a:lnTo>
                    <a:pt x="309" y="1711"/>
                  </a:lnTo>
                  <a:lnTo>
                    <a:pt x="270" y="1642"/>
                  </a:lnTo>
                  <a:lnTo>
                    <a:pt x="234" y="1577"/>
                  </a:lnTo>
                  <a:lnTo>
                    <a:pt x="195" y="1516"/>
                  </a:lnTo>
                  <a:lnTo>
                    <a:pt x="161" y="1463"/>
                  </a:lnTo>
                  <a:lnTo>
                    <a:pt x="131" y="1416"/>
                  </a:lnTo>
                  <a:lnTo>
                    <a:pt x="104" y="1383"/>
                  </a:lnTo>
                  <a:lnTo>
                    <a:pt x="106" y="1380"/>
                  </a:lnTo>
                  <a:lnTo>
                    <a:pt x="118" y="1377"/>
                  </a:lnTo>
                  <a:lnTo>
                    <a:pt x="137" y="1370"/>
                  </a:lnTo>
                  <a:lnTo>
                    <a:pt x="164" y="1363"/>
                  </a:lnTo>
                  <a:lnTo>
                    <a:pt x="197" y="1354"/>
                  </a:lnTo>
                  <a:lnTo>
                    <a:pt x="241" y="1347"/>
                  </a:lnTo>
                  <a:lnTo>
                    <a:pt x="291" y="1340"/>
                  </a:lnTo>
                  <a:lnTo>
                    <a:pt x="352" y="1336"/>
                  </a:lnTo>
                  <a:lnTo>
                    <a:pt x="420" y="1330"/>
                  </a:lnTo>
                  <a:lnTo>
                    <a:pt x="498" y="1330"/>
                  </a:lnTo>
                  <a:lnTo>
                    <a:pt x="583" y="1331"/>
                  </a:lnTo>
                  <a:lnTo>
                    <a:pt x="679" y="1338"/>
                  </a:lnTo>
                  <a:lnTo>
                    <a:pt x="784" y="1349"/>
                  </a:lnTo>
                  <a:lnTo>
                    <a:pt x="900" y="1364"/>
                  </a:lnTo>
                  <a:lnTo>
                    <a:pt x="1024" y="1386"/>
                  </a:lnTo>
                  <a:lnTo>
                    <a:pt x="1161" y="1415"/>
                  </a:lnTo>
                  <a:lnTo>
                    <a:pt x="1167" y="1421"/>
                  </a:lnTo>
                  <a:lnTo>
                    <a:pt x="1186" y="1441"/>
                  </a:lnTo>
                  <a:lnTo>
                    <a:pt x="1217" y="1470"/>
                  </a:lnTo>
                  <a:lnTo>
                    <a:pt x="1258" y="1510"/>
                  </a:lnTo>
                  <a:lnTo>
                    <a:pt x="1305" y="1557"/>
                  </a:lnTo>
                  <a:lnTo>
                    <a:pt x="1360" y="1611"/>
                  </a:lnTo>
                  <a:lnTo>
                    <a:pt x="1417" y="1669"/>
                  </a:lnTo>
                  <a:lnTo>
                    <a:pt x="1480" y="1734"/>
                  </a:lnTo>
                  <a:lnTo>
                    <a:pt x="1541" y="1798"/>
                  </a:lnTo>
                  <a:lnTo>
                    <a:pt x="1602" y="1863"/>
                  </a:lnTo>
                  <a:lnTo>
                    <a:pt x="1659" y="1926"/>
                  </a:lnTo>
                  <a:lnTo>
                    <a:pt x="1713" y="1991"/>
                  </a:lnTo>
                  <a:lnTo>
                    <a:pt x="1759" y="2047"/>
                  </a:lnTo>
                  <a:lnTo>
                    <a:pt x="1798" y="2102"/>
                  </a:lnTo>
                  <a:lnTo>
                    <a:pt x="1828" y="2149"/>
                  </a:lnTo>
                  <a:lnTo>
                    <a:pt x="1846" y="2189"/>
                  </a:lnTo>
                  <a:lnTo>
                    <a:pt x="1846" y="2186"/>
                  </a:lnTo>
                  <a:lnTo>
                    <a:pt x="1849" y="2180"/>
                  </a:lnTo>
                  <a:lnTo>
                    <a:pt x="1853" y="2167"/>
                  </a:lnTo>
                  <a:lnTo>
                    <a:pt x="1859" y="2156"/>
                  </a:lnTo>
                  <a:lnTo>
                    <a:pt x="1863" y="2141"/>
                  </a:lnTo>
                  <a:lnTo>
                    <a:pt x="1867" y="2131"/>
                  </a:lnTo>
                  <a:lnTo>
                    <a:pt x="1870" y="2123"/>
                  </a:lnTo>
                  <a:lnTo>
                    <a:pt x="1873" y="2120"/>
                  </a:lnTo>
                  <a:lnTo>
                    <a:pt x="1869" y="2114"/>
                  </a:lnTo>
                  <a:lnTo>
                    <a:pt x="1857" y="2101"/>
                  </a:lnTo>
                  <a:lnTo>
                    <a:pt x="1840" y="2076"/>
                  </a:lnTo>
                  <a:lnTo>
                    <a:pt x="1817" y="2046"/>
                  </a:lnTo>
                  <a:lnTo>
                    <a:pt x="1785" y="2008"/>
                  </a:lnTo>
                  <a:lnTo>
                    <a:pt x="1750" y="1965"/>
                  </a:lnTo>
                  <a:lnTo>
                    <a:pt x="1709" y="1916"/>
                  </a:lnTo>
                  <a:lnTo>
                    <a:pt x="1665" y="1864"/>
                  </a:lnTo>
                  <a:lnTo>
                    <a:pt x="1613" y="1806"/>
                  </a:lnTo>
                  <a:lnTo>
                    <a:pt x="1561" y="1747"/>
                  </a:lnTo>
                  <a:lnTo>
                    <a:pt x="1505" y="1686"/>
                  </a:lnTo>
                  <a:lnTo>
                    <a:pt x="1444" y="1626"/>
                  </a:lnTo>
                  <a:lnTo>
                    <a:pt x="1381" y="1562"/>
                  </a:lnTo>
                  <a:lnTo>
                    <a:pt x="1317" y="1500"/>
                  </a:lnTo>
                  <a:lnTo>
                    <a:pt x="1251" y="1440"/>
                  </a:lnTo>
                  <a:lnTo>
                    <a:pt x="1183" y="1383"/>
                  </a:lnTo>
                  <a:lnTo>
                    <a:pt x="1181" y="1376"/>
                  </a:lnTo>
                  <a:lnTo>
                    <a:pt x="1181" y="1360"/>
                  </a:lnTo>
                  <a:lnTo>
                    <a:pt x="1180" y="1331"/>
                  </a:lnTo>
                  <a:lnTo>
                    <a:pt x="1180" y="1295"/>
                  </a:lnTo>
                  <a:lnTo>
                    <a:pt x="1175" y="1246"/>
                  </a:lnTo>
                  <a:lnTo>
                    <a:pt x="1171" y="1188"/>
                  </a:lnTo>
                  <a:lnTo>
                    <a:pt x="1164" y="1119"/>
                  </a:lnTo>
                  <a:lnTo>
                    <a:pt x="1154" y="1044"/>
                  </a:lnTo>
                  <a:lnTo>
                    <a:pt x="1136" y="957"/>
                  </a:lnTo>
                  <a:lnTo>
                    <a:pt x="1118" y="863"/>
                  </a:lnTo>
                  <a:lnTo>
                    <a:pt x="1093" y="759"/>
                  </a:lnTo>
                  <a:lnTo>
                    <a:pt x="1066" y="650"/>
                  </a:lnTo>
                  <a:lnTo>
                    <a:pt x="1030" y="530"/>
                  </a:lnTo>
                  <a:lnTo>
                    <a:pt x="989" y="403"/>
                  </a:lnTo>
                  <a:lnTo>
                    <a:pt x="940" y="268"/>
                  </a:lnTo>
                  <a:lnTo>
                    <a:pt x="887" y="128"/>
                  </a:lnTo>
                  <a:lnTo>
                    <a:pt x="1865" y="811"/>
                  </a:lnTo>
                  <a:lnTo>
                    <a:pt x="1899" y="7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4" name="Freeform 16"/>
            <p:cNvSpPr>
              <a:spLocks/>
            </p:cNvSpPr>
            <p:nvPr/>
          </p:nvSpPr>
          <p:spPr bwMode="auto">
            <a:xfrm>
              <a:off x="958" y="2466"/>
              <a:ext cx="1611" cy="931"/>
            </a:xfrm>
            <a:custGeom>
              <a:avLst/>
              <a:gdLst>
                <a:gd name="T0" fmla="*/ 119 w 3222"/>
                <a:gd name="T1" fmla="*/ 1842 h 1862"/>
                <a:gd name="T2" fmla="*/ 149 w 3222"/>
                <a:gd name="T3" fmla="*/ 1770 h 1862"/>
                <a:gd name="T4" fmla="*/ 185 w 3222"/>
                <a:gd name="T5" fmla="*/ 1617 h 1862"/>
                <a:gd name="T6" fmla="*/ 218 w 3222"/>
                <a:gd name="T7" fmla="*/ 1422 h 1862"/>
                <a:gd name="T8" fmla="*/ 402 w 3222"/>
                <a:gd name="T9" fmla="*/ 1353 h 1862"/>
                <a:gd name="T10" fmla="*/ 760 w 3222"/>
                <a:gd name="T11" fmla="*/ 1285 h 1862"/>
                <a:gd name="T12" fmla="*/ 1211 w 3222"/>
                <a:gd name="T13" fmla="*/ 1325 h 1862"/>
                <a:gd name="T14" fmla="*/ 1571 w 3222"/>
                <a:gd name="T15" fmla="*/ 1484 h 1862"/>
                <a:gd name="T16" fmla="*/ 1771 w 3222"/>
                <a:gd name="T17" fmla="*/ 1390 h 1862"/>
                <a:gd name="T18" fmla="*/ 2185 w 3222"/>
                <a:gd name="T19" fmla="*/ 1280 h 1862"/>
                <a:gd name="T20" fmla="*/ 2734 w 3222"/>
                <a:gd name="T21" fmla="*/ 1275 h 1862"/>
                <a:gd name="T22" fmla="*/ 3186 w 3222"/>
                <a:gd name="T23" fmla="*/ 1444 h 1862"/>
                <a:gd name="T24" fmla="*/ 2670 w 3222"/>
                <a:gd name="T25" fmla="*/ 1498 h 1862"/>
                <a:gd name="T26" fmla="*/ 3167 w 3222"/>
                <a:gd name="T27" fmla="*/ 1669 h 1862"/>
                <a:gd name="T28" fmla="*/ 3219 w 3222"/>
                <a:gd name="T29" fmla="*/ 1754 h 1862"/>
                <a:gd name="T30" fmla="*/ 3213 w 3222"/>
                <a:gd name="T31" fmla="*/ 1366 h 1862"/>
                <a:gd name="T32" fmla="*/ 3028 w 3222"/>
                <a:gd name="T33" fmla="*/ 1283 h 1862"/>
                <a:gd name="T34" fmla="*/ 2638 w 3222"/>
                <a:gd name="T35" fmla="*/ 1194 h 1862"/>
                <a:gd name="T36" fmla="*/ 2083 w 3222"/>
                <a:gd name="T37" fmla="*/ 1220 h 1862"/>
                <a:gd name="T38" fmla="*/ 1592 w 3222"/>
                <a:gd name="T39" fmla="*/ 1389 h 1862"/>
                <a:gd name="T40" fmla="*/ 1699 w 3222"/>
                <a:gd name="T41" fmla="*/ 1228 h 1862"/>
                <a:gd name="T42" fmla="*/ 1979 w 3222"/>
                <a:gd name="T43" fmla="*/ 970 h 1862"/>
                <a:gd name="T44" fmla="*/ 2469 w 3222"/>
                <a:gd name="T45" fmla="*/ 750 h 1862"/>
                <a:gd name="T46" fmla="*/ 2098 w 3222"/>
                <a:gd name="T47" fmla="*/ 0 h 1862"/>
                <a:gd name="T48" fmla="*/ 2043 w 3222"/>
                <a:gd name="T49" fmla="*/ 41 h 1862"/>
                <a:gd name="T50" fmla="*/ 1903 w 3222"/>
                <a:gd name="T51" fmla="*/ 161 h 1862"/>
                <a:gd name="T52" fmla="*/ 1715 w 3222"/>
                <a:gd name="T53" fmla="*/ 335 h 1862"/>
                <a:gd name="T54" fmla="*/ 1519 w 3222"/>
                <a:gd name="T55" fmla="*/ 542 h 1862"/>
                <a:gd name="T56" fmla="*/ 1571 w 3222"/>
                <a:gd name="T57" fmla="*/ 555 h 1862"/>
                <a:gd name="T58" fmla="*/ 1692 w 3222"/>
                <a:gd name="T59" fmla="*/ 418 h 1862"/>
                <a:gd name="T60" fmla="*/ 1862 w 3222"/>
                <a:gd name="T61" fmla="*/ 245 h 1862"/>
                <a:gd name="T62" fmla="*/ 2034 w 3222"/>
                <a:gd name="T63" fmla="*/ 99 h 1862"/>
                <a:gd name="T64" fmla="*/ 2806 w 3222"/>
                <a:gd name="T65" fmla="*/ 619 h 1862"/>
                <a:gd name="T66" fmla="*/ 2588 w 3222"/>
                <a:gd name="T67" fmla="*/ 629 h 1862"/>
                <a:gd name="T68" fmla="*/ 2224 w 3222"/>
                <a:gd name="T69" fmla="*/ 742 h 1862"/>
                <a:gd name="T70" fmla="*/ 1782 w 3222"/>
                <a:gd name="T71" fmla="*/ 1048 h 1862"/>
                <a:gd name="T72" fmla="*/ 1503 w 3222"/>
                <a:gd name="T73" fmla="*/ 1370 h 1862"/>
                <a:gd name="T74" fmla="*/ 1352 w 3222"/>
                <a:gd name="T75" fmla="*/ 1299 h 1862"/>
                <a:gd name="T76" fmla="*/ 1038 w 3222"/>
                <a:gd name="T77" fmla="*/ 1224 h 1862"/>
                <a:gd name="T78" fmla="*/ 585 w 3222"/>
                <a:gd name="T79" fmla="*/ 1243 h 1862"/>
                <a:gd name="T80" fmla="*/ 163 w 3222"/>
                <a:gd name="T81" fmla="*/ 1452 h 1862"/>
                <a:gd name="T82" fmla="*/ 161 w 3222"/>
                <a:gd name="T83" fmla="*/ 1490 h 1862"/>
                <a:gd name="T84" fmla="*/ 153 w 3222"/>
                <a:gd name="T85" fmla="*/ 1533 h 1862"/>
                <a:gd name="T86" fmla="*/ 104 w 3222"/>
                <a:gd name="T87" fmla="*/ 1698 h 1862"/>
                <a:gd name="T88" fmla="*/ 103 w 3222"/>
                <a:gd name="T89" fmla="*/ 1725 h 1862"/>
                <a:gd name="T90" fmla="*/ 77 w 3222"/>
                <a:gd name="T91" fmla="*/ 1770 h 1862"/>
                <a:gd name="T92" fmla="*/ 64 w 3222"/>
                <a:gd name="T93" fmla="*/ 1805 h 1862"/>
                <a:gd name="T94" fmla="*/ 96 w 3222"/>
                <a:gd name="T95" fmla="*/ 1851 h 186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222"/>
                <a:gd name="T145" fmla="*/ 0 h 1862"/>
                <a:gd name="T146" fmla="*/ 3222 w 3222"/>
                <a:gd name="T147" fmla="*/ 1862 h 186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222" h="1862">
                  <a:moveTo>
                    <a:pt x="104" y="1862"/>
                  </a:moveTo>
                  <a:lnTo>
                    <a:pt x="106" y="1859"/>
                  </a:lnTo>
                  <a:lnTo>
                    <a:pt x="114" y="1849"/>
                  </a:lnTo>
                  <a:lnTo>
                    <a:pt x="119" y="1842"/>
                  </a:lnTo>
                  <a:lnTo>
                    <a:pt x="126" y="1831"/>
                  </a:lnTo>
                  <a:lnTo>
                    <a:pt x="135" y="1815"/>
                  </a:lnTo>
                  <a:lnTo>
                    <a:pt x="143" y="1796"/>
                  </a:lnTo>
                  <a:lnTo>
                    <a:pt x="149" y="1770"/>
                  </a:lnTo>
                  <a:lnTo>
                    <a:pt x="158" y="1741"/>
                  </a:lnTo>
                  <a:lnTo>
                    <a:pt x="166" y="1705"/>
                  </a:lnTo>
                  <a:lnTo>
                    <a:pt x="176" y="1664"/>
                  </a:lnTo>
                  <a:lnTo>
                    <a:pt x="185" y="1617"/>
                  </a:lnTo>
                  <a:lnTo>
                    <a:pt x="194" y="1562"/>
                  </a:lnTo>
                  <a:lnTo>
                    <a:pt x="202" y="1498"/>
                  </a:lnTo>
                  <a:lnTo>
                    <a:pt x="211" y="1429"/>
                  </a:lnTo>
                  <a:lnTo>
                    <a:pt x="218" y="1422"/>
                  </a:lnTo>
                  <a:lnTo>
                    <a:pt x="243" y="1410"/>
                  </a:lnTo>
                  <a:lnTo>
                    <a:pt x="283" y="1393"/>
                  </a:lnTo>
                  <a:lnTo>
                    <a:pt x="337" y="1374"/>
                  </a:lnTo>
                  <a:lnTo>
                    <a:pt x="402" y="1353"/>
                  </a:lnTo>
                  <a:lnTo>
                    <a:pt x="480" y="1331"/>
                  </a:lnTo>
                  <a:lnTo>
                    <a:pt x="565" y="1311"/>
                  </a:lnTo>
                  <a:lnTo>
                    <a:pt x="659" y="1298"/>
                  </a:lnTo>
                  <a:lnTo>
                    <a:pt x="760" y="1285"/>
                  </a:lnTo>
                  <a:lnTo>
                    <a:pt x="868" y="1282"/>
                  </a:lnTo>
                  <a:lnTo>
                    <a:pt x="980" y="1286"/>
                  </a:lnTo>
                  <a:lnTo>
                    <a:pt x="1095" y="1302"/>
                  </a:lnTo>
                  <a:lnTo>
                    <a:pt x="1211" y="1325"/>
                  </a:lnTo>
                  <a:lnTo>
                    <a:pt x="1328" y="1366"/>
                  </a:lnTo>
                  <a:lnTo>
                    <a:pt x="1445" y="1419"/>
                  </a:lnTo>
                  <a:lnTo>
                    <a:pt x="1562" y="1490"/>
                  </a:lnTo>
                  <a:lnTo>
                    <a:pt x="1571" y="1484"/>
                  </a:lnTo>
                  <a:lnTo>
                    <a:pt x="1597" y="1471"/>
                  </a:lnTo>
                  <a:lnTo>
                    <a:pt x="1640" y="1448"/>
                  </a:lnTo>
                  <a:lnTo>
                    <a:pt x="1699" y="1422"/>
                  </a:lnTo>
                  <a:lnTo>
                    <a:pt x="1771" y="1390"/>
                  </a:lnTo>
                  <a:lnTo>
                    <a:pt x="1860" y="1361"/>
                  </a:lnTo>
                  <a:lnTo>
                    <a:pt x="1956" y="1331"/>
                  </a:lnTo>
                  <a:lnTo>
                    <a:pt x="2068" y="1303"/>
                  </a:lnTo>
                  <a:lnTo>
                    <a:pt x="2185" y="1280"/>
                  </a:lnTo>
                  <a:lnTo>
                    <a:pt x="2313" y="1264"/>
                  </a:lnTo>
                  <a:lnTo>
                    <a:pt x="2448" y="1256"/>
                  </a:lnTo>
                  <a:lnTo>
                    <a:pt x="2588" y="1260"/>
                  </a:lnTo>
                  <a:lnTo>
                    <a:pt x="2734" y="1275"/>
                  </a:lnTo>
                  <a:lnTo>
                    <a:pt x="2884" y="1303"/>
                  </a:lnTo>
                  <a:lnTo>
                    <a:pt x="3037" y="1351"/>
                  </a:lnTo>
                  <a:lnTo>
                    <a:pt x="3192" y="1418"/>
                  </a:lnTo>
                  <a:lnTo>
                    <a:pt x="3186" y="1444"/>
                  </a:lnTo>
                  <a:lnTo>
                    <a:pt x="2656" y="1397"/>
                  </a:lnTo>
                  <a:lnTo>
                    <a:pt x="3171" y="1496"/>
                  </a:lnTo>
                  <a:lnTo>
                    <a:pt x="3171" y="1522"/>
                  </a:lnTo>
                  <a:lnTo>
                    <a:pt x="2670" y="1498"/>
                  </a:lnTo>
                  <a:lnTo>
                    <a:pt x="3171" y="1575"/>
                  </a:lnTo>
                  <a:lnTo>
                    <a:pt x="3164" y="1620"/>
                  </a:lnTo>
                  <a:lnTo>
                    <a:pt x="2708" y="1594"/>
                  </a:lnTo>
                  <a:lnTo>
                    <a:pt x="3167" y="1669"/>
                  </a:lnTo>
                  <a:lnTo>
                    <a:pt x="3171" y="1703"/>
                  </a:lnTo>
                  <a:lnTo>
                    <a:pt x="2745" y="1666"/>
                  </a:lnTo>
                  <a:lnTo>
                    <a:pt x="3192" y="1755"/>
                  </a:lnTo>
                  <a:lnTo>
                    <a:pt x="3219" y="1754"/>
                  </a:lnTo>
                  <a:lnTo>
                    <a:pt x="3197" y="1620"/>
                  </a:lnTo>
                  <a:lnTo>
                    <a:pt x="3213" y="1429"/>
                  </a:lnTo>
                  <a:lnTo>
                    <a:pt x="3222" y="1371"/>
                  </a:lnTo>
                  <a:lnTo>
                    <a:pt x="3213" y="1366"/>
                  </a:lnTo>
                  <a:lnTo>
                    <a:pt x="3189" y="1353"/>
                  </a:lnTo>
                  <a:lnTo>
                    <a:pt x="3150" y="1332"/>
                  </a:lnTo>
                  <a:lnTo>
                    <a:pt x="3096" y="1309"/>
                  </a:lnTo>
                  <a:lnTo>
                    <a:pt x="3028" y="1283"/>
                  </a:lnTo>
                  <a:lnTo>
                    <a:pt x="2949" y="1256"/>
                  </a:lnTo>
                  <a:lnTo>
                    <a:pt x="2856" y="1230"/>
                  </a:lnTo>
                  <a:lnTo>
                    <a:pt x="2754" y="1210"/>
                  </a:lnTo>
                  <a:lnTo>
                    <a:pt x="2638" y="1194"/>
                  </a:lnTo>
                  <a:lnTo>
                    <a:pt x="2513" y="1185"/>
                  </a:lnTo>
                  <a:lnTo>
                    <a:pt x="2378" y="1185"/>
                  </a:lnTo>
                  <a:lnTo>
                    <a:pt x="2237" y="1197"/>
                  </a:lnTo>
                  <a:lnTo>
                    <a:pt x="2083" y="1220"/>
                  </a:lnTo>
                  <a:lnTo>
                    <a:pt x="1925" y="1262"/>
                  </a:lnTo>
                  <a:lnTo>
                    <a:pt x="1758" y="1318"/>
                  </a:lnTo>
                  <a:lnTo>
                    <a:pt x="1589" y="1396"/>
                  </a:lnTo>
                  <a:lnTo>
                    <a:pt x="1592" y="1389"/>
                  </a:lnTo>
                  <a:lnTo>
                    <a:pt x="1605" y="1366"/>
                  </a:lnTo>
                  <a:lnTo>
                    <a:pt x="1627" y="1328"/>
                  </a:lnTo>
                  <a:lnTo>
                    <a:pt x="1659" y="1285"/>
                  </a:lnTo>
                  <a:lnTo>
                    <a:pt x="1699" y="1228"/>
                  </a:lnTo>
                  <a:lnTo>
                    <a:pt x="1751" y="1169"/>
                  </a:lnTo>
                  <a:lnTo>
                    <a:pt x="1816" y="1104"/>
                  </a:lnTo>
                  <a:lnTo>
                    <a:pt x="1893" y="1038"/>
                  </a:lnTo>
                  <a:lnTo>
                    <a:pt x="1979" y="970"/>
                  </a:lnTo>
                  <a:lnTo>
                    <a:pt x="2082" y="908"/>
                  </a:lnTo>
                  <a:lnTo>
                    <a:pt x="2196" y="847"/>
                  </a:lnTo>
                  <a:lnTo>
                    <a:pt x="2326" y="795"/>
                  </a:lnTo>
                  <a:lnTo>
                    <a:pt x="2469" y="750"/>
                  </a:lnTo>
                  <a:lnTo>
                    <a:pt x="2628" y="717"/>
                  </a:lnTo>
                  <a:lnTo>
                    <a:pt x="2803" y="696"/>
                  </a:lnTo>
                  <a:lnTo>
                    <a:pt x="2996" y="690"/>
                  </a:lnTo>
                  <a:lnTo>
                    <a:pt x="2098" y="0"/>
                  </a:lnTo>
                  <a:lnTo>
                    <a:pt x="2094" y="1"/>
                  </a:lnTo>
                  <a:lnTo>
                    <a:pt x="2082" y="10"/>
                  </a:lnTo>
                  <a:lnTo>
                    <a:pt x="2065" y="24"/>
                  </a:lnTo>
                  <a:lnTo>
                    <a:pt x="2043" y="41"/>
                  </a:lnTo>
                  <a:lnTo>
                    <a:pt x="2013" y="65"/>
                  </a:lnTo>
                  <a:lnTo>
                    <a:pt x="1981" y="93"/>
                  </a:lnTo>
                  <a:lnTo>
                    <a:pt x="1942" y="125"/>
                  </a:lnTo>
                  <a:lnTo>
                    <a:pt x="1903" y="161"/>
                  </a:lnTo>
                  <a:lnTo>
                    <a:pt x="1857" y="200"/>
                  </a:lnTo>
                  <a:lnTo>
                    <a:pt x="1812" y="242"/>
                  </a:lnTo>
                  <a:lnTo>
                    <a:pt x="1763" y="287"/>
                  </a:lnTo>
                  <a:lnTo>
                    <a:pt x="1715" y="335"/>
                  </a:lnTo>
                  <a:lnTo>
                    <a:pt x="1664" y="384"/>
                  </a:lnTo>
                  <a:lnTo>
                    <a:pt x="1615" y="434"/>
                  </a:lnTo>
                  <a:lnTo>
                    <a:pt x="1566" y="486"/>
                  </a:lnTo>
                  <a:lnTo>
                    <a:pt x="1519" y="542"/>
                  </a:lnTo>
                  <a:lnTo>
                    <a:pt x="1539" y="594"/>
                  </a:lnTo>
                  <a:lnTo>
                    <a:pt x="1542" y="589"/>
                  </a:lnTo>
                  <a:lnTo>
                    <a:pt x="1553" y="577"/>
                  </a:lnTo>
                  <a:lnTo>
                    <a:pt x="1571" y="555"/>
                  </a:lnTo>
                  <a:lnTo>
                    <a:pt x="1594" y="528"/>
                  </a:lnTo>
                  <a:lnTo>
                    <a:pt x="1623" y="495"/>
                  </a:lnTo>
                  <a:lnTo>
                    <a:pt x="1656" y="459"/>
                  </a:lnTo>
                  <a:lnTo>
                    <a:pt x="1692" y="418"/>
                  </a:lnTo>
                  <a:lnTo>
                    <a:pt x="1734" y="378"/>
                  </a:lnTo>
                  <a:lnTo>
                    <a:pt x="1774" y="332"/>
                  </a:lnTo>
                  <a:lnTo>
                    <a:pt x="1819" y="288"/>
                  </a:lnTo>
                  <a:lnTo>
                    <a:pt x="1862" y="245"/>
                  </a:lnTo>
                  <a:lnTo>
                    <a:pt x="1909" y="205"/>
                  </a:lnTo>
                  <a:lnTo>
                    <a:pt x="1951" y="164"/>
                  </a:lnTo>
                  <a:lnTo>
                    <a:pt x="1994" y="128"/>
                  </a:lnTo>
                  <a:lnTo>
                    <a:pt x="2034" y="99"/>
                  </a:lnTo>
                  <a:lnTo>
                    <a:pt x="2073" y="75"/>
                  </a:lnTo>
                  <a:lnTo>
                    <a:pt x="2836" y="623"/>
                  </a:lnTo>
                  <a:lnTo>
                    <a:pt x="2829" y="620"/>
                  </a:lnTo>
                  <a:lnTo>
                    <a:pt x="2806" y="619"/>
                  </a:lnTo>
                  <a:lnTo>
                    <a:pt x="2768" y="616"/>
                  </a:lnTo>
                  <a:lnTo>
                    <a:pt x="2721" y="618"/>
                  </a:lnTo>
                  <a:lnTo>
                    <a:pt x="2658" y="620"/>
                  </a:lnTo>
                  <a:lnTo>
                    <a:pt x="2588" y="629"/>
                  </a:lnTo>
                  <a:lnTo>
                    <a:pt x="2507" y="644"/>
                  </a:lnTo>
                  <a:lnTo>
                    <a:pt x="2420" y="667"/>
                  </a:lnTo>
                  <a:lnTo>
                    <a:pt x="2325" y="697"/>
                  </a:lnTo>
                  <a:lnTo>
                    <a:pt x="2224" y="742"/>
                  </a:lnTo>
                  <a:lnTo>
                    <a:pt x="2118" y="795"/>
                  </a:lnTo>
                  <a:lnTo>
                    <a:pt x="2008" y="864"/>
                  </a:lnTo>
                  <a:lnTo>
                    <a:pt x="1896" y="947"/>
                  </a:lnTo>
                  <a:lnTo>
                    <a:pt x="1782" y="1048"/>
                  </a:lnTo>
                  <a:lnTo>
                    <a:pt x="1667" y="1165"/>
                  </a:lnTo>
                  <a:lnTo>
                    <a:pt x="1556" y="1303"/>
                  </a:lnTo>
                  <a:lnTo>
                    <a:pt x="1510" y="1374"/>
                  </a:lnTo>
                  <a:lnTo>
                    <a:pt x="1503" y="1370"/>
                  </a:lnTo>
                  <a:lnTo>
                    <a:pt x="1484" y="1358"/>
                  </a:lnTo>
                  <a:lnTo>
                    <a:pt x="1451" y="1342"/>
                  </a:lnTo>
                  <a:lnTo>
                    <a:pt x="1409" y="1322"/>
                  </a:lnTo>
                  <a:lnTo>
                    <a:pt x="1352" y="1299"/>
                  </a:lnTo>
                  <a:lnTo>
                    <a:pt x="1289" y="1279"/>
                  </a:lnTo>
                  <a:lnTo>
                    <a:pt x="1214" y="1257"/>
                  </a:lnTo>
                  <a:lnTo>
                    <a:pt x="1131" y="1240"/>
                  </a:lnTo>
                  <a:lnTo>
                    <a:pt x="1038" y="1224"/>
                  </a:lnTo>
                  <a:lnTo>
                    <a:pt x="935" y="1217"/>
                  </a:lnTo>
                  <a:lnTo>
                    <a:pt x="825" y="1215"/>
                  </a:lnTo>
                  <a:lnTo>
                    <a:pt x="711" y="1224"/>
                  </a:lnTo>
                  <a:lnTo>
                    <a:pt x="585" y="1243"/>
                  </a:lnTo>
                  <a:lnTo>
                    <a:pt x="458" y="1275"/>
                  </a:lnTo>
                  <a:lnTo>
                    <a:pt x="322" y="1318"/>
                  </a:lnTo>
                  <a:lnTo>
                    <a:pt x="185" y="1380"/>
                  </a:lnTo>
                  <a:lnTo>
                    <a:pt x="163" y="1452"/>
                  </a:lnTo>
                  <a:lnTo>
                    <a:pt x="162" y="1455"/>
                  </a:lnTo>
                  <a:lnTo>
                    <a:pt x="162" y="1464"/>
                  </a:lnTo>
                  <a:lnTo>
                    <a:pt x="161" y="1475"/>
                  </a:lnTo>
                  <a:lnTo>
                    <a:pt x="161" y="1490"/>
                  </a:lnTo>
                  <a:lnTo>
                    <a:pt x="158" y="1503"/>
                  </a:lnTo>
                  <a:lnTo>
                    <a:pt x="156" y="1517"/>
                  </a:lnTo>
                  <a:lnTo>
                    <a:pt x="153" y="1527"/>
                  </a:lnTo>
                  <a:lnTo>
                    <a:pt x="153" y="1533"/>
                  </a:lnTo>
                  <a:lnTo>
                    <a:pt x="49" y="1368"/>
                  </a:lnTo>
                  <a:lnTo>
                    <a:pt x="119" y="1605"/>
                  </a:lnTo>
                  <a:lnTo>
                    <a:pt x="0" y="1444"/>
                  </a:lnTo>
                  <a:lnTo>
                    <a:pt x="104" y="1698"/>
                  </a:lnTo>
                  <a:lnTo>
                    <a:pt x="104" y="1699"/>
                  </a:lnTo>
                  <a:lnTo>
                    <a:pt x="104" y="1705"/>
                  </a:lnTo>
                  <a:lnTo>
                    <a:pt x="103" y="1712"/>
                  </a:lnTo>
                  <a:lnTo>
                    <a:pt x="103" y="1725"/>
                  </a:lnTo>
                  <a:lnTo>
                    <a:pt x="98" y="1738"/>
                  </a:lnTo>
                  <a:lnTo>
                    <a:pt x="90" y="1753"/>
                  </a:lnTo>
                  <a:lnTo>
                    <a:pt x="84" y="1761"/>
                  </a:lnTo>
                  <a:lnTo>
                    <a:pt x="77" y="1770"/>
                  </a:lnTo>
                  <a:lnTo>
                    <a:pt x="68" y="1780"/>
                  </a:lnTo>
                  <a:lnTo>
                    <a:pt x="61" y="1790"/>
                  </a:lnTo>
                  <a:lnTo>
                    <a:pt x="59" y="1794"/>
                  </a:lnTo>
                  <a:lnTo>
                    <a:pt x="64" y="1805"/>
                  </a:lnTo>
                  <a:lnTo>
                    <a:pt x="70" y="1816"/>
                  </a:lnTo>
                  <a:lnTo>
                    <a:pt x="80" y="1829"/>
                  </a:lnTo>
                  <a:lnTo>
                    <a:pt x="87" y="1839"/>
                  </a:lnTo>
                  <a:lnTo>
                    <a:pt x="96" y="1851"/>
                  </a:lnTo>
                  <a:lnTo>
                    <a:pt x="101" y="1858"/>
                  </a:lnTo>
                  <a:lnTo>
                    <a:pt x="104" y="186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5" name="Freeform 17"/>
            <p:cNvSpPr>
              <a:spLocks/>
            </p:cNvSpPr>
            <p:nvPr/>
          </p:nvSpPr>
          <p:spPr bwMode="auto">
            <a:xfrm>
              <a:off x="1705" y="2453"/>
              <a:ext cx="40" cy="706"/>
            </a:xfrm>
            <a:custGeom>
              <a:avLst/>
              <a:gdLst>
                <a:gd name="T0" fmla="*/ 56 w 81"/>
                <a:gd name="T1" fmla="*/ 0 h 1412"/>
                <a:gd name="T2" fmla="*/ 81 w 81"/>
                <a:gd name="T3" fmla="*/ 1403 h 1412"/>
                <a:gd name="T4" fmla="*/ 0 w 81"/>
                <a:gd name="T5" fmla="*/ 1412 h 1412"/>
                <a:gd name="T6" fmla="*/ 13 w 81"/>
                <a:gd name="T7" fmla="*/ 5 h 1412"/>
                <a:gd name="T8" fmla="*/ 56 w 81"/>
                <a:gd name="T9" fmla="*/ 0 h 1412"/>
                <a:gd name="T10" fmla="*/ 56 w 81"/>
                <a:gd name="T11" fmla="*/ 0 h 14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1"/>
                <a:gd name="T19" fmla="*/ 0 h 1412"/>
                <a:gd name="T20" fmla="*/ 81 w 81"/>
                <a:gd name="T21" fmla="*/ 1412 h 14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1" h="1412">
                  <a:moveTo>
                    <a:pt x="56" y="0"/>
                  </a:moveTo>
                  <a:lnTo>
                    <a:pt x="81" y="1403"/>
                  </a:lnTo>
                  <a:lnTo>
                    <a:pt x="0" y="1412"/>
                  </a:lnTo>
                  <a:lnTo>
                    <a:pt x="13" y="5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6" name="Freeform 28"/>
            <p:cNvSpPr>
              <a:spLocks/>
            </p:cNvSpPr>
            <p:nvPr/>
          </p:nvSpPr>
          <p:spPr bwMode="auto">
            <a:xfrm>
              <a:off x="1315" y="2256"/>
              <a:ext cx="76" cy="250"/>
            </a:xfrm>
            <a:custGeom>
              <a:avLst/>
              <a:gdLst>
                <a:gd name="T0" fmla="*/ 114 w 152"/>
                <a:gd name="T1" fmla="*/ 499 h 499"/>
                <a:gd name="T2" fmla="*/ 0 w 152"/>
                <a:gd name="T3" fmla="*/ 0 h 499"/>
                <a:gd name="T4" fmla="*/ 76 w 152"/>
                <a:gd name="T5" fmla="*/ 49 h 499"/>
                <a:gd name="T6" fmla="*/ 152 w 152"/>
                <a:gd name="T7" fmla="*/ 436 h 499"/>
                <a:gd name="T8" fmla="*/ 114 w 152"/>
                <a:gd name="T9" fmla="*/ 499 h 499"/>
                <a:gd name="T10" fmla="*/ 114 w 152"/>
                <a:gd name="T11" fmla="*/ 499 h 4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2"/>
                <a:gd name="T19" fmla="*/ 0 h 499"/>
                <a:gd name="T20" fmla="*/ 152 w 152"/>
                <a:gd name="T21" fmla="*/ 499 h 4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2" h="499">
                  <a:moveTo>
                    <a:pt x="114" y="499"/>
                  </a:moveTo>
                  <a:lnTo>
                    <a:pt x="0" y="0"/>
                  </a:lnTo>
                  <a:lnTo>
                    <a:pt x="76" y="49"/>
                  </a:lnTo>
                  <a:lnTo>
                    <a:pt x="152" y="436"/>
                  </a:lnTo>
                  <a:lnTo>
                    <a:pt x="114" y="4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7" name="Freeform 29"/>
            <p:cNvSpPr>
              <a:spLocks/>
            </p:cNvSpPr>
            <p:nvPr/>
          </p:nvSpPr>
          <p:spPr bwMode="auto">
            <a:xfrm>
              <a:off x="1392" y="2295"/>
              <a:ext cx="41" cy="214"/>
            </a:xfrm>
            <a:custGeom>
              <a:avLst/>
              <a:gdLst>
                <a:gd name="T0" fmla="*/ 50 w 81"/>
                <a:gd name="T1" fmla="*/ 427 h 427"/>
                <a:gd name="T2" fmla="*/ 0 w 81"/>
                <a:gd name="T3" fmla="*/ 0 h 427"/>
                <a:gd name="T4" fmla="*/ 50 w 81"/>
                <a:gd name="T5" fmla="*/ 40 h 427"/>
                <a:gd name="T6" fmla="*/ 81 w 81"/>
                <a:gd name="T7" fmla="*/ 380 h 427"/>
                <a:gd name="T8" fmla="*/ 50 w 81"/>
                <a:gd name="T9" fmla="*/ 427 h 427"/>
                <a:gd name="T10" fmla="*/ 50 w 81"/>
                <a:gd name="T11" fmla="*/ 427 h 4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1"/>
                <a:gd name="T19" fmla="*/ 0 h 427"/>
                <a:gd name="T20" fmla="*/ 81 w 81"/>
                <a:gd name="T21" fmla="*/ 427 h 4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1" h="427">
                  <a:moveTo>
                    <a:pt x="50" y="427"/>
                  </a:moveTo>
                  <a:lnTo>
                    <a:pt x="0" y="0"/>
                  </a:lnTo>
                  <a:lnTo>
                    <a:pt x="50" y="40"/>
                  </a:lnTo>
                  <a:lnTo>
                    <a:pt x="81" y="380"/>
                  </a:lnTo>
                  <a:lnTo>
                    <a:pt x="50" y="4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8" name="Freeform 30"/>
            <p:cNvSpPr>
              <a:spLocks/>
            </p:cNvSpPr>
            <p:nvPr/>
          </p:nvSpPr>
          <p:spPr bwMode="auto">
            <a:xfrm>
              <a:off x="1459" y="2337"/>
              <a:ext cx="21" cy="197"/>
            </a:xfrm>
            <a:custGeom>
              <a:avLst/>
              <a:gdLst>
                <a:gd name="T0" fmla="*/ 6 w 44"/>
                <a:gd name="T1" fmla="*/ 0 h 395"/>
                <a:gd name="T2" fmla="*/ 44 w 44"/>
                <a:gd name="T3" fmla="*/ 96 h 395"/>
                <a:gd name="T4" fmla="*/ 41 w 44"/>
                <a:gd name="T5" fmla="*/ 395 h 395"/>
                <a:gd name="T6" fmla="*/ 0 w 44"/>
                <a:gd name="T7" fmla="*/ 359 h 395"/>
                <a:gd name="T8" fmla="*/ 6 w 44"/>
                <a:gd name="T9" fmla="*/ 0 h 395"/>
                <a:gd name="T10" fmla="*/ 6 w 44"/>
                <a:gd name="T11" fmla="*/ 0 h 3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395"/>
                <a:gd name="T20" fmla="*/ 44 w 44"/>
                <a:gd name="T21" fmla="*/ 395 h 3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395">
                  <a:moveTo>
                    <a:pt x="6" y="0"/>
                  </a:moveTo>
                  <a:lnTo>
                    <a:pt x="44" y="96"/>
                  </a:lnTo>
                  <a:lnTo>
                    <a:pt x="41" y="395"/>
                  </a:lnTo>
                  <a:lnTo>
                    <a:pt x="0" y="35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9" name="Freeform 31"/>
            <p:cNvSpPr>
              <a:spLocks/>
            </p:cNvSpPr>
            <p:nvPr/>
          </p:nvSpPr>
          <p:spPr bwMode="auto">
            <a:xfrm>
              <a:off x="1483" y="2571"/>
              <a:ext cx="54" cy="215"/>
            </a:xfrm>
            <a:custGeom>
              <a:avLst/>
              <a:gdLst>
                <a:gd name="T0" fmla="*/ 28 w 108"/>
                <a:gd name="T1" fmla="*/ 431 h 431"/>
                <a:gd name="T2" fmla="*/ 0 w 108"/>
                <a:gd name="T3" fmla="*/ 192 h 431"/>
                <a:gd name="T4" fmla="*/ 57 w 108"/>
                <a:gd name="T5" fmla="*/ 112 h 431"/>
                <a:gd name="T6" fmla="*/ 72 w 108"/>
                <a:gd name="T7" fmla="*/ 0 h 431"/>
                <a:gd name="T8" fmla="*/ 102 w 108"/>
                <a:gd name="T9" fmla="*/ 22 h 431"/>
                <a:gd name="T10" fmla="*/ 108 w 108"/>
                <a:gd name="T11" fmla="*/ 113 h 431"/>
                <a:gd name="T12" fmla="*/ 37 w 108"/>
                <a:gd name="T13" fmla="*/ 203 h 431"/>
                <a:gd name="T14" fmla="*/ 72 w 108"/>
                <a:gd name="T15" fmla="*/ 413 h 431"/>
                <a:gd name="T16" fmla="*/ 28 w 108"/>
                <a:gd name="T17" fmla="*/ 431 h 431"/>
                <a:gd name="T18" fmla="*/ 28 w 108"/>
                <a:gd name="T19" fmla="*/ 431 h 4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8"/>
                <a:gd name="T31" fmla="*/ 0 h 431"/>
                <a:gd name="T32" fmla="*/ 108 w 108"/>
                <a:gd name="T33" fmla="*/ 431 h 4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8" h="431">
                  <a:moveTo>
                    <a:pt x="28" y="431"/>
                  </a:moveTo>
                  <a:lnTo>
                    <a:pt x="0" y="192"/>
                  </a:lnTo>
                  <a:lnTo>
                    <a:pt x="57" y="112"/>
                  </a:lnTo>
                  <a:lnTo>
                    <a:pt x="72" y="0"/>
                  </a:lnTo>
                  <a:lnTo>
                    <a:pt x="102" y="22"/>
                  </a:lnTo>
                  <a:lnTo>
                    <a:pt x="108" y="113"/>
                  </a:lnTo>
                  <a:lnTo>
                    <a:pt x="37" y="203"/>
                  </a:lnTo>
                  <a:lnTo>
                    <a:pt x="72" y="413"/>
                  </a:lnTo>
                  <a:lnTo>
                    <a:pt x="28" y="4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0" name="Freeform 32"/>
            <p:cNvSpPr>
              <a:spLocks/>
            </p:cNvSpPr>
            <p:nvPr/>
          </p:nvSpPr>
          <p:spPr bwMode="auto">
            <a:xfrm>
              <a:off x="1535" y="2606"/>
              <a:ext cx="54" cy="228"/>
            </a:xfrm>
            <a:custGeom>
              <a:avLst/>
              <a:gdLst>
                <a:gd name="T0" fmla="*/ 22 w 108"/>
                <a:gd name="T1" fmla="*/ 456 h 456"/>
                <a:gd name="T2" fmla="*/ 62 w 108"/>
                <a:gd name="T3" fmla="*/ 332 h 456"/>
                <a:gd name="T4" fmla="*/ 0 w 108"/>
                <a:gd name="T5" fmla="*/ 156 h 456"/>
                <a:gd name="T6" fmla="*/ 100 w 108"/>
                <a:gd name="T7" fmla="*/ 0 h 456"/>
                <a:gd name="T8" fmla="*/ 108 w 108"/>
                <a:gd name="T9" fmla="*/ 66 h 456"/>
                <a:gd name="T10" fmla="*/ 54 w 108"/>
                <a:gd name="T11" fmla="*/ 156 h 456"/>
                <a:gd name="T12" fmla="*/ 106 w 108"/>
                <a:gd name="T13" fmla="*/ 349 h 456"/>
                <a:gd name="T14" fmla="*/ 22 w 108"/>
                <a:gd name="T15" fmla="*/ 456 h 456"/>
                <a:gd name="T16" fmla="*/ 22 w 108"/>
                <a:gd name="T17" fmla="*/ 456 h 4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456"/>
                <a:gd name="T29" fmla="*/ 108 w 108"/>
                <a:gd name="T30" fmla="*/ 456 h 4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456">
                  <a:moveTo>
                    <a:pt x="22" y="456"/>
                  </a:moveTo>
                  <a:lnTo>
                    <a:pt x="62" y="332"/>
                  </a:lnTo>
                  <a:lnTo>
                    <a:pt x="0" y="156"/>
                  </a:lnTo>
                  <a:lnTo>
                    <a:pt x="100" y="0"/>
                  </a:lnTo>
                  <a:lnTo>
                    <a:pt x="108" y="66"/>
                  </a:lnTo>
                  <a:lnTo>
                    <a:pt x="54" y="156"/>
                  </a:lnTo>
                  <a:lnTo>
                    <a:pt x="106" y="349"/>
                  </a:lnTo>
                  <a:lnTo>
                    <a:pt x="22" y="4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1" name="Freeform 33"/>
            <p:cNvSpPr>
              <a:spLocks/>
            </p:cNvSpPr>
            <p:nvPr/>
          </p:nvSpPr>
          <p:spPr bwMode="auto">
            <a:xfrm>
              <a:off x="1586" y="2642"/>
              <a:ext cx="66" cy="283"/>
            </a:xfrm>
            <a:custGeom>
              <a:avLst/>
              <a:gdLst>
                <a:gd name="T0" fmla="*/ 46 w 133"/>
                <a:gd name="T1" fmla="*/ 456 h 566"/>
                <a:gd name="T2" fmla="*/ 86 w 133"/>
                <a:gd name="T3" fmla="*/ 319 h 566"/>
                <a:gd name="T4" fmla="*/ 0 w 133"/>
                <a:gd name="T5" fmla="*/ 130 h 566"/>
                <a:gd name="T6" fmla="*/ 92 w 133"/>
                <a:gd name="T7" fmla="*/ 0 h 566"/>
                <a:gd name="T8" fmla="*/ 63 w 133"/>
                <a:gd name="T9" fmla="*/ 110 h 566"/>
                <a:gd name="T10" fmla="*/ 133 w 133"/>
                <a:gd name="T11" fmla="*/ 309 h 566"/>
                <a:gd name="T12" fmla="*/ 101 w 133"/>
                <a:gd name="T13" fmla="*/ 417 h 566"/>
                <a:gd name="T14" fmla="*/ 130 w 133"/>
                <a:gd name="T15" fmla="*/ 468 h 566"/>
                <a:gd name="T16" fmla="*/ 124 w 133"/>
                <a:gd name="T17" fmla="*/ 566 h 566"/>
                <a:gd name="T18" fmla="*/ 46 w 133"/>
                <a:gd name="T19" fmla="*/ 456 h 566"/>
                <a:gd name="T20" fmla="*/ 46 w 133"/>
                <a:gd name="T21" fmla="*/ 456 h 56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3"/>
                <a:gd name="T34" fmla="*/ 0 h 566"/>
                <a:gd name="T35" fmla="*/ 133 w 133"/>
                <a:gd name="T36" fmla="*/ 566 h 56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3" h="566">
                  <a:moveTo>
                    <a:pt x="46" y="456"/>
                  </a:moveTo>
                  <a:lnTo>
                    <a:pt x="86" y="319"/>
                  </a:lnTo>
                  <a:lnTo>
                    <a:pt x="0" y="130"/>
                  </a:lnTo>
                  <a:lnTo>
                    <a:pt x="92" y="0"/>
                  </a:lnTo>
                  <a:lnTo>
                    <a:pt x="63" y="110"/>
                  </a:lnTo>
                  <a:lnTo>
                    <a:pt x="133" y="309"/>
                  </a:lnTo>
                  <a:lnTo>
                    <a:pt x="101" y="417"/>
                  </a:lnTo>
                  <a:lnTo>
                    <a:pt x="130" y="468"/>
                  </a:lnTo>
                  <a:lnTo>
                    <a:pt x="124" y="566"/>
                  </a:lnTo>
                  <a:lnTo>
                    <a:pt x="46" y="4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2" name="Freeform 34"/>
            <p:cNvSpPr>
              <a:spLocks/>
            </p:cNvSpPr>
            <p:nvPr/>
          </p:nvSpPr>
          <p:spPr bwMode="auto">
            <a:xfrm>
              <a:off x="1528" y="2439"/>
              <a:ext cx="117" cy="177"/>
            </a:xfrm>
            <a:custGeom>
              <a:avLst/>
              <a:gdLst>
                <a:gd name="T0" fmla="*/ 107 w 234"/>
                <a:gd name="T1" fmla="*/ 191 h 354"/>
                <a:gd name="T2" fmla="*/ 35 w 234"/>
                <a:gd name="T3" fmla="*/ 182 h 354"/>
                <a:gd name="T4" fmla="*/ 0 w 234"/>
                <a:gd name="T5" fmla="*/ 123 h 354"/>
                <a:gd name="T6" fmla="*/ 55 w 234"/>
                <a:gd name="T7" fmla="*/ 0 h 354"/>
                <a:gd name="T8" fmla="*/ 153 w 234"/>
                <a:gd name="T9" fmla="*/ 114 h 354"/>
                <a:gd name="T10" fmla="*/ 214 w 234"/>
                <a:gd name="T11" fmla="*/ 30 h 354"/>
                <a:gd name="T12" fmla="*/ 199 w 234"/>
                <a:gd name="T13" fmla="*/ 123 h 354"/>
                <a:gd name="T14" fmla="*/ 234 w 234"/>
                <a:gd name="T15" fmla="*/ 175 h 354"/>
                <a:gd name="T16" fmla="*/ 228 w 234"/>
                <a:gd name="T17" fmla="*/ 233 h 354"/>
                <a:gd name="T18" fmla="*/ 197 w 234"/>
                <a:gd name="T19" fmla="*/ 235 h 354"/>
                <a:gd name="T20" fmla="*/ 191 w 234"/>
                <a:gd name="T21" fmla="*/ 354 h 354"/>
                <a:gd name="T22" fmla="*/ 113 w 234"/>
                <a:gd name="T23" fmla="*/ 261 h 354"/>
                <a:gd name="T24" fmla="*/ 107 w 234"/>
                <a:gd name="T25" fmla="*/ 191 h 354"/>
                <a:gd name="T26" fmla="*/ 107 w 234"/>
                <a:gd name="T27" fmla="*/ 191 h 35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34"/>
                <a:gd name="T43" fmla="*/ 0 h 354"/>
                <a:gd name="T44" fmla="*/ 234 w 234"/>
                <a:gd name="T45" fmla="*/ 354 h 35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34" h="354">
                  <a:moveTo>
                    <a:pt x="107" y="191"/>
                  </a:moveTo>
                  <a:lnTo>
                    <a:pt x="35" y="182"/>
                  </a:lnTo>
                  <a:lnTo>
                    <a:pt x="0" y="123"/>
                  </a:lnTo>
                  <a:lnTo>
                    <a:pt x="55" y="0"/>
                  </a:lnTo>
                  <a:lnTo>
                    <a:pt x="153" y="114"/>
                  </a:lnTo>
                  <a:lnTo>
                    <a:pt x="214" y="30"/>
                  </a:lnTo>
                  <a:lnTo>
                    <a:pt x="199" y="123"/>
                  </a:lnTo>
                  <a:lnTo>
                    <a:pt x="234" y="175"/>
                  </a:lnTo>
                  <a:lnTo>
                    <a:pt x="228" y="233"/>
                  </a:lnTo>
                  <a:lnTo>
                    <a:pt x="197" y="235"/>
                  </a:lnTo>
                  <a:lnTo>
                    <a:pt x="191" y="354"/>
                  </a:lnTo>
                  <a:lnTo>
                    <a:pt x="113" y="261"/>
                  </a:lnTo>
                  <a:lnTo>
                    <a:pt x="107" y="1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3" name="Freeform 35"/>
            <p:cNvSpPr>
              <a:spLocks/>
            </p:cNvSpPr>
            <p:nvPr/>
          </p:nvSpPr>
          <p:spPr bwMode="auto">
            <a:xfrm>
              <a:off x="1399" y="2593"/>
              <a:ext cx="55" cy="122"/>
            </a:xfrm>
            <a:custGeom>
              <a:avLst/>
              <a:gdLst>
                <a:gd name="T0" fmla="*/ 106 w 112"/>
                <a:gd name="T1" fmla="*/ 0 h 244"/>
                <a:gd name="T2" fmla="*/ 104 w 112"/>
                <a:gd name="T3" fmla="*/ 0 h 244"/>
                <a:gd name="T4" fmla="*/ 97 w 112"/>
                <a:gd name="T5" fmla="*/ 1 h 244"/>
                <a:gd name="T6" fmla="*/ 86 w 112"/>
                <a:gd name="T7" fmla="*/ 3 h 244"/>
                <a:gd name="T8" fmla="*/ 74 w 112"/>
                <a:gd name="T9" fmla="*/ 7 h 244"/>
                <a:gd name="T10" fmla="*/ 60 w 112"/>
                <a:gd name="T11" fmla="*/ 11 h 244"/>
                <a:gd name="T12" fmla="*/ 45 w 112"/>
                <a:gd name="T13" fmla="*/ 20 h 244"/>
                <a:gd name="T14" fmla="*/ 32 w 112"/>
                <a:gd name="T15" fmla="*/ 29 h 244"/>
                <a:gd name="T16" fmla="*/ 21 w 112"/>
                <a:gd name="T17" fmla="*/ 42 h 244"/>
                <a:gd name="T18" fmla="*/ 11 w 112"/>
                <a:gd name="T19" fmla="*/ 53 h 244"/>
                <a:gd name="T20" fmla="*/ 3 w 112"/>
                <a:gd name="T21" fmla="*/ 70 h 244"/>
                <a:gd name="T22" fmla="*/ 0 w 112"/>
                <a:gd name="T23" fmla="*/ 91 h 244"/>
                <a:gd name="T24" fmla="*/ 5 w 112"/>
                <a:gd name="T25" fmla="*/ 115 h 244"/>
                <a:gd name="T26" fmla="*/ 12 w 112"/>
                <a:gd name="T27" fmla="*/ 140 h 244"/>
                <a:gd name="T28" fmla="*/ 29 w 112"/>
                <a:gd name="T29" fmla="*/ 170 h 244"/>
                <a:gd name="T30" fmla="*/ 51 w 112"/>
                <a:gd name="T31" fmla="*/ 205 h 244"/>
                <a:gd name="T32" fmla="*/ 86 w 112"/>
                <a:gd name="T33" fmla="*/ 244 h 244"/>
                <a:gd name="T34" fmla="*/ 102 w 112"/>
                <a:gd name="T35" fmla="*/ 157 h 244"/>
                <a:gd name="T36" fmla="*/ 96 w 112"/>
                <a:gd name="T37" fmla="*/ 151 h 244"/>
                <a:gd name="T38" fmla="*/ 83 w 112"/>
                <a:gd name="T39" fmla="*/ 143 h 244"/>
                <a:gd name="T40" fmla="*/ 74 w 112"/>
                <a:gd name="T41" fmla="*/ 134 h 244"/>
                <a:gd name="T42" fmla="*/ 67 w 112"/>
                <a:gd name="T43" fmla="*/ 127 h 244"/>
                <a:gd name="T44" fmla="*/ 58 w 112"/>
                <a:gd name="T45" fmla="*/ 118 h 244"/>
                <a:gd name="T46" fmla="*/ 54 w 112"/>
                <a:gd name="T47" fmla="*/ 109 h 244"/>
                <a:gd name="T48" fmla="*/ 48 w 112"/>
                <a:gd name="T49" fmla="*/ 99 h 244"/>
                <a:gd name="T50" fmla="*/ 47 w 112"/>
                <a:gd name="T51" fmla="*/ 89 h 244"/>
                <a:gd name="T52" fmla="*/ 47 w 112"/>
                <a:gd name="T53" fmla="*/ 81 h 244"/>
                <a:gd name="T54" fmla="*/ 51 w 112"/>
                <a:gd name="T55" fmla="*/ 72 h 244"/>
                <a:gd name="T56" fmla="*/ 58 w 112"/>
                <a:gd name="T57" fmla="*/ 63 h 244"/>
                <a:gd name="T58" fmla="*/ 71 w 112"/>
                <a:gd name="T59" fmla="*/ 57 h 244"/>
                <a:gd name="T60" fmla="*/ 89 w 112"/>
                <a:gd name="T61" fmla="*/ 53 h 244"/>
                <a:gd name="T62" fmla="*/ 112 w 112"/>
                <a:gd name="T63" fmla="*/ 52 h 244"/>
                <a:gd name="T64" fmla="*/ 106 w 112"/>
                <a:gd name="T65" fmla="*/ 0 h 244"/>
                <a:gd name="T66" fmla="*/ 106 w 112"/>
                <a:gd name="T67" fmla="*/ 0 h 24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12"/>
                <a:gd name="T103" fmla="*/ 0 h 244"/>
                <a:gd name="T104" fmla="*/ 112 w 112"/>
                <a:gd name="T105" fmla="*/ 244 h 24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12" h="244">
                  <a:moveTo>
                    <a:pt x="106" y="0"/>
                  </a:moveTo>
                  <a:lnTo>
                    <a:pt x="104" y="0"/>
                  </a:lnTo>
                  <a:lnTo>
                    <a:pt x="97" y="1"/>
                  </a:lnTo>
                  <a:lnTo>
                    <a:pt x="86" y="3"/>
                  </a:lnTo>
                  <a:lnTo>
                    <a:pt x="74" y="7"/>
                  </a:lnTo>
                  <a:lnTo>
                    <a:pt x="60" y="11"/>
                  </a:lnTo>
                  <a:lnTo>
                    <a:pt x="45" y="20"/>
                  </a:lnTo>
                  <a:lnTo>
                    <a:pt x="32" y="29"/>
                  </a:lnTo>
                  <a:lnTo>
                    <a:pt x="21" y="42"/>
                  </a:lnTo>
                  <a:lnTo>
                    <a:pt x="11" y="53"/>
                  </a:lnTo>
                  <a:lnTo>
                    <a:pt x="3" y="70"/>
                  </a:lnTo>
                  <a:lnTo>
                    <a:pt x="0" y="91"/>
                  </a:lnTo>
                  <a:lnTo>
                    <a:pt x="5" y="115"/>
                  </a:lnTo>
                  <a:lnTo>
                    <a:pt x="12" y="140"/>
                  </a:lnTo>
                  <a:lnTo>
                    <a:pt x="29" y="170"/>
                  </a:lnTo>
                  <a:lnTo>
                    <a:pt x="51" y="205"/>
                  </a:lnTo>
                  <a:lnTo>
                    <a:pt x="86" y="244"/>
                  </a:lnTo>
                  <a:lnTo>
                    <a:pt x="102" y="157"/>
                  </a:lnTo>
                  <a:lnTo>
                    <a:pt x="96" y="151"/>
                  </a:lnTo>
                  <a:lnTo>
                    <a:pt x="83" y="143"/>
                  </a:lnTo>
                  <a:lnTo>
                    <a:pt x="74" y="134"/>
                  </a:lnTo>
                  <a:lnTo>
                    <a:pt x="67" y="127"/>
                  </a:lnTo>
                  <a:lnTo>
                    <a:pt x="58" y="118"/>
                  </a:lnTo>
                  <a:lnTo>
                    <a:pt x="54" y="109"/>
                  </a:lnTo>
                  <a:lnTo>
                    <a:pt x="48" y="99"/>
                  </a:lnTo>
                  <a:lnTo>
                    <a:pt x="47" y="89"/>
                  </a:lnTo>
                  <a:lnTo>
                    <a:pt x="47" y="81"/>
                  </a:lnTo>
                  <a:lnTo>
                    <a:pt x="51" y="72"/>
                  </a:lnTo>
                  <a:lnTo>
                    <a:pt x="58" y="63"/>
                  </a:lnTo>
                  <a:lnTo>
                    <a:pt x="71" y="57"/>
                  </a:lnTo>
                  <a:lnTo>
                    <a:pt x="89" y="53"/>
                  </a:lnTo>
                  <a:lnTo>
                    <a:pt x="112" y="52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4" name="Freeform 36"/>
            <p:cNvSpPr>
              <a:spLocks/>
            </p:cNvSpPr>
            <p:nvPr/>
          </p:nvSpPr>
          <p:spPr bwMode="auto">
            <a:xfrm>
              <a:off x="1436" y="2594"/>
              <a:ext cx="39" cy="121"/>
            </a:xfrm>
            <a:custGeom>
              <a:avLst/>
              <a:gdLst>
                <a:gd name="T0" fmla="*/ 32 w 80"/>
                <a:gd name="T1" fmla="*/ 0 h 241"/>
                <a:gd name="T2" fmla="*/ 36 w 80"/>
                <a:gd name="T3" fmla="*/ 5 h 241"/>
                <a:gd name="T4" fmla="*/ 41 w 80"/>
                <a:gd name="T5" fmla="*/ 13 h 241"/>
                <a:gd name="T6" fmla="*/ 48 w 80"/>
                <a:gd name="T7" fmla="*/ 23 h 241"/>
                <a:gd name="T8" fmla="*/ 55 w 80"/>
                <a:gd name="T9" fmla="*/ 34 h 241"/>
                <a:gd name="T10" fmla="*/ 62 w 80"/>
                <a:gd name="T11" fmla="*/ 49 h 241"/>
                <a:gd name="T12" fmla="*/ 68 w 80"/>
                <a:gd name="T13" fmla="*/ 65 h 241"/>
                <a:gd name="T14" fmla="*/ 75 w 80"/>
                <a:gd name="T15" fmla="*/ 83 h 241"/>
                <a:gd name="T16" fmla="*/ 78 w 80"/>
                <a:gd name="T17" fmla="*/ 101 h 241"/>
                <a:gd name="T18" fmla="*/ 80 w 80"/>
                <a:gd name="T19" fmla="*/ 121 h 241"/>
                <a:gd name="T20" fmla="*/ 78 w 80"/>
                <a:gd name="T21" fmla="*/ 141 h 241"/>
                <a:gd name="T22" fmla="*/ 74 w 80"/>
                <a:gd name="T23" fmla="*/ 161 h 241"/>
                <a:gd name="T24" fmla="*/ 65 w 80"/>
                <a:gd name="T25" fmla="*/ 182 h 241"/>
                <a:gd name="T26" fmla="*/ 52 w 80"/>
                <a:gd name="T27" fmla="*/ 202 h 241"/>
                <a:gd name="T28" fmla="*/ 35 w 80"/>
                <a:gd name="T29" fmla="*/ 222 h 241"/>
                <a:gd name="T30" fmla="*/ 12 w 80"/>
                <a:gd name="T31" fmla="*/ 241 h 241"/>
                <a:gd name="T32" fmla="*/ 0 w 80"/>
                <a:gd name="T33" fmla="*/ 158 h 241"/>
                <a:gd name="T34" fmla="*/ 3 w 80"/>
                <a:gd name="T35" fmla="*/ 156 h 241"/>
                <a:gd name="T36" fmla="*/ 12 w 80"/>
                <a:gd name="T37" fmla="*/ 148 h 241"/>
                <a:gd name="T38" fmla="*/ 22 w 80"/>
                <a:gd name="T39" fmla="*/ 137 h 241"/>
                <a:gd name="T40" fmla="*/ 32 w 80"/>
                <a:gd name="T41" fmla="*/ 125 h 241"/>
                <a:gd name="T42" fmla="*/ 36 w 80"/>
                <a:gd name="T43" fmla="*/ 117 h 241"/>
                <a:gd name="T44" fmla="*/ 38 w 80"/>
                <a:gd name="T45" fmla="*/ 108 h 241"/>
                <a:gd name="T46" fmla="*/ 39 w 80"/>
                <a:gd name="T47" fmla="*/ 98 h 241"/>
                <a:gd name="T48" fmla="*/ 39 w 80"/>
                <a:gd name="T49" fmla="*/ 88 h 241"/>
                <a:gd name="T50" fmla="*/ 36 w 80"/>
                <a:gd name="T51" fmla="*/ 76 h 241"/>
                <a:gd name="T52" fmla="*/ 32 w 80"/>
                <a:gd name="T53" fmla="*/ 65 h 241"/>
                <a:gd name="T54" fmla="*/ 25 w 80"/>
                <a:gd name="T55" fmla="*/ 53 h 241"/>
                <a:gd name="T56" fmla="*/ 15 w 80"/>
                <a:gd name="T57" fmla="*/ 43 h 241"/>
                <a:gd name="T58" fmla="*/ 32 w 80"/>
                <a:gd name="T59" fmla="*/ 0 h 241"/>
                <a:gd name="T60" fmla="*/ 32 w 80"/>
                <a:gd name="T61" fmla="*/ 0 h 24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0"/>
                <a:gd name="T94" fmla="*/ 0 h 241"/>
                <a:gd name="T95" fmla="*/ 80 w 80"/>
                <a:gd name="T96" fmla="*/ 241 h 24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0" h="241">
                  <a:moveTo>
                    <a:pt x="32" y="0"/>
                  </a:moveTo>
                  <a:lnTo>
                    <a:pt x="36" y="5"/>
                  </a:lnTo>
                  <a:lnTo>
                    <a:pt x="41" y="13"/>
                  </a:lnTo>
                  <a:lnTo>
                    <a:pt x="48" y="23"/>
                  </a:lnTo>
                  <a:lnTo>
                    <a:pt x="55" y="34"/>
                  </a:lnTo>
                  <a:lnTo>
                    <a:pt x="62" y="49"/>
                  </a:lnTo>
                  <a:lnTo>
                    <a:pt x="68" y="65"/>
                  </a:lnTo>
                  <a:lnTo>
                    <a:pt x="75" y="83"/>
                  </a:lnTo>
                  <a:lnTo>
                    <a:pt x="78" y="101"/>
                  </a:lnTo>
                  <a:lnTo>
                    <a:pt x="80" y="121"/>
                  </a:lnTo>
                  <a:lnTo>
                    <a:pt x="78" y="141"/>
                  </a:lnTo>
                  <a:lnTo>
                    <a:pt x="74" y="161"/>
                  </a:lnTo>
                  <a:lnTo>
                    <a:pt x="65" y="182"/>
                  </a:lnTo>
                  <a:lnTo>
                    <a:pt x="52" y="202"/>
                  </a:lnTo>
                  <a:lnTo>
                    <a:pt x="35" y="222"/>
                  </a:lnTo>
                  <a:lnTo>
                    <a:pt x="12" y="241"/>
                  </a:lnTo>
                  <a:lnTo>
                    <a:pt x="0" y="158"/>
                  </a:lnTo>
                  <a:lnTo>
                    <a:pt x="3" y="156"/>
                  </a:lnTo>
                  <a:lnTo>
                    <a:pt x="12" y="148"/>
                  </a:lnTo>
                  <a:lnTo>
                    <a:pt x="22" y="137"/>
                  </a:lnTo>
                  <a:lnTo>
                    <a:pt x="32" y="125"/>
                  </a:lnTo>
                  <a:lnTo>
                    <a:pt x="36" y="117"/>
                  </a:lnTo>
                  <a:lnTo>
                    <a:pt x="38" y="108"/>
                  </a:lnTo>
                  <a:lnTo>
                    <a:pt x="39" y="98"/>
                  </a:lnTo>
                  <a:lnTo>
                    <a:pt x="39" y="88"/>
                  </a:lnTo>
                  <a:lnTo>
                    <a:pt x="36" y="76"/>
                  </a:lnTo>
                  <a:lnTo>
                    <a:pt x="32" y="65"/>
                  </a:lnTo>
                  <a:lnTo>
                    <a:pt x="25" y="53"/>
                  </a:lnTo>
                  <a:lnTo>
                    <a:pt x="15" y="4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5" name="Freeform 37"/>
            <p:cNvSpPr>
              <a:spLocks/>
            </p:cNvSpPr>
            <p:nvPr/>
          </p:nvSpPr>
          <p:spPr bwMode="auto">
            <a:xfrm>
              <a:off x="1875" y="2954"/>
              <a:ext cx="107" cy="45"/>
            </a:xfrm>
            <a:custGeom>
              <a:avLst/>
              <a:gdLst>
                <a:gd name="T0" fmla="*/ 81 w 212"/>
                <a:gd name="T1" fmla="*/ 26 h 89"/>
                <a:gd name="T2" fmla="*/ 212 w 212"/>
                <a:gd name="T3" fmla="*/ 0 h 89"/>
                <a:gd name="T4" fmla="*/ 0 w 212"/>
                <a:gd name="T5" fmla="*/ 89 h 89"/>
                <a:gd name="T6" fmla="*/ 81 w 212"/>
                <a:gd name="T7" fmla="*/ 26 h 89"/>
                <a:gd name="T8" fmla="*/ 81 w 212"/>
                <a:gd name="T9" fmla="*/ 26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2"/>
                <a:gd name="T16" fmla="*/ 0 h 89"/>
                <a:gd name="T17" fmla="*/ 212 w 212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2" h="89">
                  <a:moveTo>
                    <a:pt x="81" y="26"/>
                  </a:moveTo>
                  <a:lnTo>
                    <a:pt x="212" y="0"/>
                  </a:lnTo>
                  <a:lnTo>
                    <a:pt x="0" y="89"/>
                  </a:lnTo>
                  <a:lnTo>
                    <a:pt x="81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6" name="Freeform 38"/>
            <p:cNvSpPr>
              <a:spLocks/>
            </p:cNvSpPr>
            <p:nvPr/>
          </p:nvSpPr>
          <p:spPr bwMode="auto">
            <a:xfrm>
              <a:off x="1852" y="2981"/>
              <a:ext cx="145" cy="64"/>
            </a:xfrm>
            <a:custGeom>
              <a:avLst/>
              <a:gdLst>
                <a:gd name="T0" fmla="*/ 0 w 291"/>
                <a:gd name="T1" fmla="*/ 98 h 129"/>
                <a:gd name="T2" fmla="*/ 286 w 291"/>
                <a:gd name="T3" fmla="*/ 0 h 129"/>
                <a:gd name="T4" fmla="*/ 291 w 291"/>
                <a:gd name="T5" fmla="*/ 22 h 129"/>
                <a:gd name="T6" fmla="*/ 29 w 291"/>
                <a:gd name="T7" fmla="*/ 129 h 129"/>
                <a:gd name="T8" fmla="*/ 0 w 291"/>
                <a:gd name="T9" fmla="*/ 98 h 129"/>
                <a:gd name="T10" fmla="*/ 0 w 291"/>
                <a:gd name="T11" fmla="*/ 98 h 1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1"/>
                <a:gd name="T19" fmla="*/ 0 h 129"/>
                <a:gd name="T20" fmla="*/ 291 w 291"/>
                <a:gd name="T21" fmla="*/ 129 h 1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1" h="129">
                  <a:moveTo>
                    <a:pt x="0" y="98"/>
                  </a:moveTo>
                  <a:lnTo>
                    <a:pt x="286" y="0"/>
                  </a:lnTo>
                  <a:lnTo>
                    <a:pt x="291" y="22"/>
                  </a:lnTo>
                  <a:lnTo>
                    <a:pt x="29" y="129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7" name="Freeform 39"/>
            <p:cNvSpPr>
              <a:spLocks/>
            </p:cNvSpPr>
            <p:nvPr/>
          </p:nvSpPr>
          <p:spPr bwMode="auto">
            <a:xfrm>
              <a:off x="1857" y="3023"/>
              <a:ext cx="146" cy="72"/>
            </a:xfrm>
            <a:custGeom>
              <a:avLst/>
              <a:gdLst>
                <a:gd name="T0" fmla="*/ 0 w 290"/>
                <a:gd name="T1" fmla="*/ 113 h 145"/>
                <a:gd name="T2" fmla="*/ 290 w 290"/>
                <a:gd name="T3" fmla="*/ 0 h 145"/>
                <a:gd name="T4" fmla="*/ 290 w 290"/>
                <a:gd name="T5" fmla="*/ 32 h 145"/>
                <a:gd name="T6" fmla="*/ 17 w 290"/>
                <a:gd name="T7" fmla="*/ 145 h 145"/>
                <a:gd name="T8" fmla="*/ 0 w 290"/>
                <a:gd name="T9" fmla="*/ 113 h 145"/>
                <a:gd name="T10" fmla="*/ 0 w 290"/>
                <a:gd name="T11" fmla="*/ 113 h 1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0"/>
                <a:gd name="T19" fmla="*/ 0 h 145"/>
                <a:gd name="T20" fmla="*/ 290 w 290"/>
                <a:gd name="T21" fmla="*/ 145 h 1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0" h="145">
                  <a:moveTo>
                    <a:pt x="0" y="113"/>
                  </a:moveTo>
                  <a:lnTo>
                    <a:pt x="290" y="0"/>
                  </a:lnTo>
                  <a:lnTo>
                    <a:pt x="290" y="32"/>
                  </a:lnTo>
                  <a:lnTo>
                    <a:pt x="17" y="145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8" name="Freeform 40"/>
            <p:cNvSpPr>
              <a:spLocks/>
            </p:cNvSpPr>
            <p:nvPr/>
          </p:nvSpPr>
          <p:spPr bwMode="auto">
            <a:xfrm>
              <a:off x="2069" y="2896"/>
              <a:ext cx="199" cy="20"/>
            </a:xfrm>
            <a:custGeom>
              <a:avLst/>
              <a:gdLst>
                <a:gd name="T0" fmla="*/ 0 w 399"/>
                <a:gd name="T1" fmla="*/ 41 h 41"/>
                <a:gd name="T2" fmla="*/ 35 w 399"/>
                <a:gd name="T3" fmla="*/ 0 h 41"/>
                <a:gd name="T4" fmla="*/ 399 w 399"/>
                <a:gd name="T5" fmla="*/ 6 h 41"/>
                <a:gd name="T6" fmla="*/ 344 w 399"/>
                <a:gd name="T7" fmla="*/ 38 h 41"/>
                <a:gd name="T8" fmla="*/ 0 w 399"/>
                <a:gd name="T9" fmla="*/ 41 h 41"/>
                <a:gd name="T10" fmla="*/ 0 w 399"/>
                <a:gd name="T11" fmla="*/ 41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9"/>
                <a:gd name="T19" fmla="*/ 0 h 41"/>
                <a:gd name="T20" fmla="*/ 399 w 399"/>
                <a:gd name="T21" fmla="*/ 41 h 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9" h="41">
                  <a:moveTo>
                    <a:pt x="0" y="41"/>
                  </a:moveTo>
                  <a:lnTo>
                    <a:pt x="35" y="0"/>
                  </a:lnTo>
                  <a:lnTo>
                    <a:pt x="399" y="6"/>
                  </a:lnTo>
                  <a:lnTo>
                    <a:pt x="344" y="3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9" name="Freeform 41"/>
            <p:cNvSpPr>
              <a:spLocks/>
            </p:cNvSpPr>
            <p:nvPr/>
          </p:nvSpPr>
          <p:spPr bwMode="auto">
            <a:xfrm>
              <a:off x="2039" y="2928"/>
              <a:ext cx="302" cy="62"/>
            </a:xfrm>
            <a:custGeom>
              <a:avLst/>
              <a:gdLst>
                <a:gd name="T0" fmla="*/ 0 w 604"/>
                <a:gd name="T1" fmla="*/ 52 h 124"/>
                <a:gd name="T2" fmla="*/ 148 w 604"/>
                <a:gd name="T3" fmla="*/ 78 h 124"/>
                <a:gd name="T4" fmla="*/ 250 w 604"/>
                <a:gd name="T5" fmla="*/ 0 h 124"/>
                <a:gd name="T6" fmla="*/ 411 w 604"/>
                <a:gd name="T7" fmla="*/ 57 h 124"/>
                <a:gd name="T8" fmla="*/ 474 w 604"/>
                <a:gd name="T9" fmla="*/ 16 h 124"/>
                <a:gd name="T10" fmla="*/ 604 w 604"/>
                <a:gd name="T11" fmla="*/ 83 h 124"/>
                <a:gd name="T12" fmla="*/ 547 w 604"/>
                <a:gd name="T13" fmla="*/ 101 h 124"/>
                <a:gd name="T14" fmla="*/ 471 w 604"/>
                <a:gd name="T15" fmla="*/ 66 h 124"/>
                <a:gd name="T16" fmla="*/ 388 w 604"/>
                <a:gd name="T17" fmla="*/ 114 h 124"/>
                <a:gd name="T18" fmla="*/ 250 w 604"/>
                <a:gd name="T19" fmla="*/ 40 h 124"/>
                <a:gd name="T20" fmla="*/ 151 w 604"/>
                <a:gd name="T21" fmla="*/ 124 h 124"/>
                <a:gd name="T22" fmla="*/ 0 w 604"/>
                <a:gd name="T23" fmla="*/ 52 h 124"/>
                <a:gd name="T24" fmla="*/ 0 w 604"/>
                <a:gd name="T25" fmla="*/ 52 h 1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4"/>
                <a:gd name="T40" fmla="*/ 0 h 124"/>
                <a:gd name="T41" fmla="*/ 604 w 604"/>
                <a:gd name="T42" fmla="*/ 124 h 1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4" h="124">
                  <a:moveTo>
                    <a:pt x="0" y="52"/>
                  </a:moveTo>
                  <a:lnTo>
                    <a:pt x="148" y="78"/>
                  </a:lnTo>
                  <a:lnTo>
                    <a:pt x="250" y="0"/>
                  </a:lnTo>
                  <a:lnTo>
                    <a:pt x="411" y="57"/>
                  </a:lnTo>
                  <a:lnTo>
                    <a:pt x="474" y="16"/>
                  </a:lnTo>
                  <a:lnTo>
                    <a:pt x="604" y="83"/>
                  </a:lnTo>
                  <a:lnTo>
                    <a:pt x="547" y="101"/>
                  </a:lnTo>
                  <a:lnTo>
                    <a:pt x="471" y="66"/>
                  </a:lnTo>
                  <a:lnTo>
                    <a:pt x="388" y="114"/>
                  </a:lnTo>
                  <a:lnTo>
                    <a:pt x="250" y="40"/>
                  </a:lnTo>
                  <a:lnTo>
                    <a:pt x="151" y="124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0" name="Freeform 42"/>
            <p:cNvSpPr>
              <a:spLocks/>
            </p:cNvSpPr>
            <p:nvPr/>
          </p:nvSpPr>
          <p:spPr bwMode="auto">
            <a:xfrm>
              <a:off x="2031" y="2982"/>
              <a:ext cx="354" cy="57"/>
            </a:xfrm>
            <a:custGeom>
              <a:avLst/>
              <a:gdLst>
                <a:gd name="T0" fmla="*/ 0 w 709"/>
                <a:gd name="T1" fmla="*/ 71 h 114"/>
                <a:gd name="T2" fmla="*/ 30 w 709"/>
                <a:gd name="T3" fmla="*/ 27 h 114"/>
                <a:gd name="T4" fmla="*/ 151 w 709"/>
                <a:gd name="T5" fmla="*/ 71 h 114"/>
                <a:gd name="T6" fmla="*/ 281 w 709"/>
                <a:gd name="T7" fmla="*/ 0 h 114"/>
                <a:gd name="T8" fmla="*/ 414 w 709"/>
                <a:gd name="T9" fmla="*/ 59 h 114"/>
                <a:gd name="T10" fmla="*/ 524 w 709"/>
                <a:gd name="T11" fmla="*/ 3 h 114"/>
                <a:gd name="T12" fmla="*/ 709 w 709"/>
                <a:gd name="T13" fmla="*/ 108 h 114"/>
                <a:gd name="T14" fmla="*/ 523 w 709"/>
                <a:gd name="T15" fmla="*/ 42 h 114"/>
                <a:gd name="T16" fmla="*/ 394 w 709"/>
                <a:gd name="T17" fmla="*/ 103 h 114"/>
                <a:gd name="T18" fmla="*/ 287 w 709"/>
                <a:gd name="T19" fmla="*/ 39 h 114"/>
                <a:gd name="T20" fmla="*/ 143 w 709"/>
                <a:gd name="T21" fmla="*/ 114 h 114"/>
                <a:gd name="T22" fmla="*/ 0 w 709"/>
                <a:gd name="T23" fmla="*/ 71 h 114"/>
                <a:gd name="T24" fmla="*/ 0 w 709"/>
                <a:gd name="T25" fmla="*/ 71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9"/>
                <a:gd name="T40" fmla="*/ 0 h 114"/>
                <a:gd name="T41" fmla="*/ 709 w 709"/>
                <a:gd name="T42" fmla="*/ 114 h 11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9" h="114">
                  <a:moveTo>
                    <a:pt x="0" y="71"/>
                  </a:moveTo>
                  <a:lnTo>
                    <a:pt x="30" y="27"/>
                  </a:lnTo>
                  <a:lnTo>
                    <a:pt x="151" y="71"/>
                  </a:lnTo>
                  <a:lnTo>
                    <a:pt x="281" y="0"/>
                  </a:lnTo>
                  <a:lnTo>
                    <a:pt x="414" y="59"/>
                  </a:lnTo>
                  <a:lnTo>
                    <a:pt x="524" y="3"/>
                  </a:lnTo>
                  <a:lnTo>
                    <a:pt x="709" y="108"/>
                  </a:lnTo>
                  <a:lnTo>
                    <a:pt x="523" y="42"/>
                  </a:lnTo>
                  <a:lnTo>
                    <a:pt x="394" y="103"/>
                  </a:lnTo>
                  <a:lnTo>
                    <a:pt x="287" y="39"/>
                  </a:lnTo>
                  <a:lnTo>
                    <a:pt x="143" y="114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5124" name="Object 43"/>
            <p:cNvGraphicFramePr>
              <a:graphicFrameLocks noChangeAspect="1"/>
            </p:cNvGraphicFramePr>
            <p:nvPr/>
          </p:nvGraphicFramePr>
          <p:xfrm>
            <a:off x="912" y="2784"/>
            <a:ext cx="432" cy="103"/>
          </p:xfrm>
          <a:graphic>
            <a:graphicData uri="http://schemas.openxmlformats.org/presentationml/2006/ole">
              <p:oleObj spid="_x0000_s5124" name="Формула" r:id="rId4" imgW="850680" imgH="203040" progId="Equation.3">
                <p:embed/>
              </p:oleObj>
            </a:graphicData>
          </a:graphic>
        </p:graphicFrame>
        <p:graphicFrame>
          <p:nvGraphicFramePr>
            <p:cNvPr id="5125" name="Object 44"/>
            <p:cNvGraphicFramePr>
              <a:graphicFrameLocks noChangeAspect="1"/>
            </p:cNvGraphicFramePr>
            <p:nvPr/>
          </p:nvGraphicFramePr>
          <p:xfrm>
            <a:off x="960" y="2880"/>
            <a:ext cx="528" cy="117"/>
          </p:xfrm>
          <a:graphic>
            <a:graphicData uri="http://schemas.openxmlformats.org/presentationml/2006/ole">
              <p:oleObj spid="_x0000_s5125" name="Формула" r:id="rId5" imgW="914400" imgH="203040" progId="Equation.3">
                <p:embed/>
              </p:oleObj>
            </a:graphicData>
          </a:graphic>
        </p:graphicFrame>
        <p:graphicFrame>
          <p:nvGraphicFramePr>
            <p:cNvPr id="5126" name="Object 45"/>
            <p:cNvGraphicFramePr>
              <a:graphicFrameLocks noChangeAspect="1"/>
            </p:cNvGraphicFramePr>
            <p:nvPr/>
          </p:nvGraphicFramePr>
          <p:xfrm>
            <a:off x="1776" y="2688"/>
            <a:ext cx="465" cy="142"/>
          </p:xfrm>
          <a:graphic>
            <a:graphicData uri="http://schemas.openxmlformats.org/presentationml/2006/ole">
              <p:oleObj spid="_x0000_s5126" name="Формула" r:id="rId6" imgW="787320" imgH="241200" progId="Equation.3">
                <p:embed/>
              </p:oleObj>
            </a:graphicData>
          </a:graphic>
        </p:graphicFrame>
      </p:grpSp>
      <p:sp>
        <p:nvSpPr>
          <p:cNvPr id="9262" name="AutoShape 46"/>
          <p:cNvSpPr>
            <a:spLocks/>
          </p:cNvSpPr>
          <p:nvPr/>
        </p:nvSpPr>
        <p:spPr bwMode="auto">
          <a:xfrm>
            <a:off x="228600" y="1828800"/>
            <a:ext cx="2286000" cy="2667000"/>
          </a:xfrm>
          <a:prstGeom prst="borderCallout1">
            <a:avLst>
              <a:gd name="adj1" fmla="val 4287"/>
              <a:gd name="adj2" fmla="val 103333"/>
              <a:gd name="adj3" fmla="val 95296"/>
              <a:gd name="adj4" fmla="val 1125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>
                <a:latin typeface="Monotype Corsiva" pitchFamily="66" charset="0"/>
              </a:rPr>
              <a:t>Для любого числа </a:t>
            </a:r>
            <a:r>
              <a:rPr lang="en-US" sz="2800">
                <a:latin typeface="Monotype Corsiva" pitchFamily="66" charset="0"/>
              </a:rPr>
              <a:t>a</a:t>
            </a:r>
            <a:r>
              <a:rPr lang="ru-RU" sz="2800">
                <a:latin typeface="Monotype Corsiva" pitchFamily="66" charset="0"/>
              </a:rPr>
              <a:t> и произвольных натуральных </a:t>
            </a:r>
            <a:r>
              <a:rPr lang="en-US" sz="2800">
                <a:latin typeface="Monotype Corsiva" pitchFamily="66" charset="0"/>
              </a:rPr>
              <a:t>m </a:t>
            </a:r>
            <a:r>
              <a:rPr lang="ru-RU" sz="2800">
                <a:latin typeface="Monotype Corsiva" pitchFamily="66" charset="0"/>
              </a:rPr>
              <a:t>и</a:t>
            </a:r>
            <a:r>
              <a:rPr lang="en-US" sz="2800">
                <a:latin typeface="Monotype Corsiva" pitchFamily="66" charset="0"/>
              </a:rPr>
              <a:t> n</a:t>
            </a:r>
            <a:r>
              <a:rPr lang="ru-RU" sz="2000"/>
              <a:t> </a:t>
            </a:r>
          </a:p>
        </p:txBody>
      </p:sp>
      <p:graphicFrame>
        <p:nvGraphicFramePr>
          <p:cNvPr id="9264" name="Object 48"/>
          <p:cNvGraphicFramePr>
            <a:graphicFrameLocks noChangeAspect="1"/>
          </p:cNvGraphicFramePr>
          <p:nvPr/>
        </p:nvGraphicFramePr>
        <p:xfrm>
          <a:off x="457200" y="3962400"/>
          <a:ext cx="1905000" cy="454025"/>
        </p:xfrm>
        <a:graphic>
          <a:graphicData uri="http://schemas.openxmlformats.org/presentationml/2006/ole">
            <p:oleObj spid="_x0000_s5123" name="Формула" r:id="rId7" imgW="850680" imgH="203040" progId="Equation.3">
              <p:embed/>
            </p:oleObj>
          </a:graphicData>
        </a:graphic>
      </p:graphicFrame>
      <p:sp>
        <p:nvSpPr>
          <p:cNvPr id="9265" name="AutoShape 49"/>
          <p:cNvSpPr>
            <a:spLocks/>
          </p:cNvSpPr>
          <p:nvPr/>
        </p:nvSpPr>
        <p:spPr bwMode="auto">
          <a:xfrm flipH="1">
            <a:off x="5181600" y="3505200"/>
            <a:ext cx="3206750" cy="2057400"/>
          </a:xfrm>
          <a:prstGeom prst="borderCallout3">
            <a:avLst>
              <a:gd name="adj1" fmla="val 5551"/>
              <a:gd name="adj2" fmla="val 102375"/>
              <a:gd name="adj3" fmla="val 5551"/>
              <a:gd name="adj4" fmla="val 139009"/>
              <a:gd name="adj5" fmla="val 14579"/>
              <a:gd name="adj6" fmla="val 139009"/>
              <a:gd name="adj7" fmla="val 74380"/>
              <a:gd name="adj8" fmla="val 132671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500" b="1">
                <a:latin typeface="Monotype Corsiva" pitchFamily="66" charset="0"/>
              </a:rPr>
              <a:t>При умножении степеней с одинаковыми основаниями основание оставляют прежним, а показатели складывают</a:t>
            </a:r>
          </a:p>
        </p:txBody>
      </p:sp>
      <p:sp>
        <p:nvSpPr>
          <p:cNvPr id="5132" name="AutoShape 50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304800"/>
          </a:xfrm>
          <a:prstGeom prst="actionButtonReturn">
            <a:avLst/>
          </a:prstGeom>
          <a:solidFill>
            <a:srgbClr val="80808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62" grpId="0" animBg="1" autoUpdateAnimBg="0"/>
      <p:bldP spid="926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143000"/>
          </a:xfrm>
        </p:spPr>
        <p:txBody>
          <a:bodyPr lIns="92075" tIns="46038" rIns="92075" bIns="46038" anchor="ctr"/>
          <a:lstStyle/>
          <a:p>
            <a:r>
              <a:rPr lang="ru-RU" sz="4000" i="1">
                <a:effectLst>
                  <a:outerShdw blurRad="38100" dist="38100" dir="2700000" algn="tl">
                    <a:srgbClr val="C0C0C0"/>
                  </a:outerShdw>
                </a:effectLst>
                <a:latin typeface="Harlow Solid Italic" pitchFamily="82" charset="0"/>
              </a:rPr>
              <a:t>Деление степеней с одинаковыми основаниями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2808288" y="2057400"/>
          <a:ext cx="4748212" cy="1054100"/>
        </p:xfrm>
        <a:graphic>
          <a:graphicData uri="http://schemas.openxmlformats.org/presentationml/2006/ole">
            <p:oleObj spid="_x0000_s6146" name="Формула" r:id="rId3" imgW="914400" imgH="203040" progId="Equation.3">
              <p:embed/>
            </p:oleObj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7800" y="3657600"/>
            <a:ext cx="3355975" cy="2565400"/>
            <a:chOff x="576" y="2061"/>
            <a:chExt cx="2114" cy="1616"/>
          </a:xfrm>
        </p:grpSpPr>
        <p:sp>
          <p:nvSpPr>
            <p:cNvPr id="6158" name="Freeform 5"/>
            <p:cNvSpPr>
              <a:spLocks/>
            </p:cNvSpPr>
            <p:nvPr/>
          </p:nvSpPr>
          <p:spPr bwMode="auto">
            <a:xfrm>
              <a:off x="576" y="2616"/>
              <a:ext cx="1984" cy="1061"/>
            </a:xfrm>
            <a:custGeom>
              <a:avLst/>
              <a:gdLst>
                <a:gd name="T0" fmla="*/ 156 w 3967"/>
                <a:gd name="T1" fmla="*/ 396 h 2121"/>
                <a:gd name="T2" fmla="*/ 0 w 3967"/>
                <a:gd name="T3" fmla="*/ 0 h 2121"/>
                <a:gd name="T4" fmla="*/ 3958 w 3967"/>
                <a:gd name="T5" fmla="*/ 6 h 2121"/>
                <a:gd name="T6" fmla="*/ 3967 w 3967"/>
                <a:gd name="T7" fmla="*/ 543 h 2121"/>
                <a:gd name="T8" fmla="*/ 3935 w 3967"/>
                <a:gd name="T9" fmla="*/ 2099 h 2121"/>
                <a:gd name="T10" fmla="*/ 808 w 3967"/>
                <a:gd name="T11" fmla="*/ 2121 h 2121"/>
                <a:gd name="T12" fmla="*/ 156 w 3967"/>
                <a:gd name="T13" fmla="*/ 396 h 2121"/>
                <a:gd name="T14" fmla="*/ 156 w 3967"/>
                <a:gd name="T15" fmla="*/ 396 h 21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67"/>
                <a:gd name="T25" fmla="*/ 0 h 2121"/>
                <a:gd name="T26" fmla="*/ 3967 w 3967"/>
                <a:gd name="T27" fmla="*/ 2121 h 21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67" h="2121">
                  <a:moveTo>
                    <a:pt x="156" y="396"/>
                  </a:moveTo>
                  <a:lnTo>
                    <a:pt x="0" y="0"/>
                  </a:lnTo>
                  <a:lnTo>
                    <a:pt x="3958" y="6"/>
                  </a:lnTo>
                  <a:lnTo>
                    <a:pt x="3967" y="543"/>
                  </a:lnTo>
                  <a:lnTo>
                    <a:pt x="3935" y="2099"/>
                  </a:lnTo>
                  <a:lnTo>
                    <a:pt x="808" y="2121"/>
                  </a:lnTo>
                  <a:lnTo>
                    <a:pt x="156" y="396"/>
                  </a:lnTo>
                  <a:close/>
                </a:path>
              </a:pathLst>
            </a:custGeom>
            <a:solidFill>
              <a:srgbClr val="FFF7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9" name="Freeform 6"/>
            <p:cNvSpPr>
              <a:spLocks/>
            </p:cNvSpPr>
            <p:nvPr/>
          </p:nvSpPr>
          <p:spPr bwMode="auto">
            <a:xfrm>
              <a:off x="616" y="2612"/>
              <a:ext cx="1944" cy="1065"/>
            </a:xfrm>
            <a:custGeom>
              <a:avLst/>
              <a:gdLst>
                <a:gd name="T0" fmla="*/ 0 w 3888"/>
                <a:gd name="T1" fmla="*/ 223 h 2130"/>
                <a:gd name="T2" fmla="*/ 155 w 3888"/>
                <a:gd name="T3" fmla="*/ 15 h 2130"/>
                <a:gd name="T4" fmla="*/ 323 w 3888"/>
                <a:gd name="T5" fmla="*/ 176 h 2130"/>
                <a:gd name="T6" fmla="*/ 499 w 3888"/>
                <a:gd name="T7" fmla="*/ 0 h 2130"/>
                <a:gd name="T8" fmla="*/ 668 w 3888"/>
                <a:gd name="T9" fmla="*/ 176 h 2130"/>
                <a:gd name="T10" fmla="*/ 867 w 3888"/>
                <a:gd name="T11" fmla="*/ 15 h 2130"/>
                <a:gd name="T12" fmla="*/ 1044 w 3888"/>
                <a:gd name="T13" fmla="*/ 198 h 2130"/>
                <a:gd name="T14" fmla="*/ 1234 w 3888"/>
                <a:gd name="T15" fmla="*/ 0 h 2130"/>
                <a:gd name="T16" fmla="*/ 1432 w 3888"/>
                <a:gd name="T17" fmla="*/ 194 h 2130"/>
                <a:gd name="T18" fmla="*/ 2224 w 3888"/>
                <a:gd name="T19" fmla="*/ 22 h 2130"/>
                <a:gd name="T20" fmla="*/ 2514 w 3888"/>
                <a:gd name="T21" fmla="*/ 228 h 2130"/>
                <a:gd name="T22" fmla="*/ 3196 w 3888"/>
                <a:gd name="T23" fmla="*/ 198 h 2130"/>
                <a:gd name="T24" fmla="*/ 3381 w 3888"/>
                <a:gd name="T25" fmla="*/ 15 h 2130"/>
                <a:gd name="T26" fmla="*/ 3563 w 3888"/>
                <a:gd name="T27" fmla="*/ 228 h 2130"/>
                <a:gd name="T28" fmla="*/ 3712 w 3888"/>
                <a:gd name="T29" fmla="*/ 31 h 2130"/>
                <a:gd name="T30" fmla="*/ 3888 w 3888"/>
                <a:gd name="T31" fmla="*/ 269 h 2130"/>
                <a:gd name="T32" fmla="*/ 3856 w 3888"/>
                <a:gd name="T33" fmla="*/ 2100 h 2130"/>
                <a:gd name="T34" fmla="*/ 3611 w 3888"/>
                <a:gd name="T35" fmla="*/ 1895 h 2130"/>
                <a:gd name="T36" fmla="*/ 3421 w 3888"/>
                <a:gd name="T37" fmla="*/ 2080 h 2130"/>
                <a:gd name="T38" fmla="*/ 3187 w 3888"/>
                <a:gd name="T39" fmla="*/ 1863 h 2130"/>
                <a:gd name="T40" fmla="*/ 3015 w 3888"/>
                <a:gd name="T41" fmla="*/ 2054 h 2130"/>
                <a:gd name="T42" fmla="*/ 2803 w 3888"/>
                <a:gd name="T43" fmla="*/ 1869 h 2130"/>
                <a:gd name="T44" fmla="*/ 2630 w 3888"/>
                <a:gd name="T45" fmla="*/ 2054 h 2130"/>
                <a:gd name="T46" fmla="*/ 2456 w 3888"/>
                <a:gd name="T47" fmla="*/ 1875 h 2130"/>
                <a:gd name="T48" fmla="*/ 2277 w 3888"/>
                <a:gd name="T49" fmla="*/ 2054 h 2130"/>
                <a:gd name="T50" fmla="*/ 2082 w 3888"/>
                <a:gd name="T51" fmla="*/ 1875 h 2130"/>
                <a:gd name="T52" fmla="*/ 1909 w 3888"/>
                <a:gd name="T53" fmla="*/ 2054 h 2130"/>
                <a:gd name="T54" fmla="*/ 1701 w 3888"/>
                <a:gd name="T55" fmla="*/ 1889 h 2130"/>
                <a:gd name="T56" fmla="*/ 1533 w 3888"/>
                <a:gd name="T57" fmla="*/ 2065 h 2130"/>
                <a:gd name="T58" fmla="*/ 1332 w 3888"/>
                <a:gd name="T59" fmla="*/ 1901 h 2130"/>
                <a:gd name="T60" fmla="*/ 1181 w 3888"/>
                <a:gd name="T61" fmla="*/ 2085 h 2130"/>
                <a:gd name="T62" fmla="*/ 945 w 3888"/>
                <a:gd name="T63" fmla="*/ 1906 h 2130"/>
                <a:gd name="T64" fmla="*/ 737 w 3888"/>
                <a:gd name="T65" fmla="*/ 2130 h 2130"/>
                <a:gd name="T66" fmla="*/ 639 w 3888"/>
                <a:gd name="T67" fmla="*/ 1831 h 2130"/>
                <a:gd name="T68" fmla="*/ 0 w 3888"/>
                <a:gd name="T69" fmla="*/ 223 h 2130"/>
                <a:gd name="T70" fmla="*/ 0 w 3888"/>
                <a:gd name="T71" fmla="*/ 223 h 21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888"/>
                <a:gd name="T109" fmla="*/ 0 h 2130"/>
                <a:gd name="T110" fmla="*/ 3888 w 3888"/>
                <a:gd name="T111" fmla="*/ 2130 h 21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888" h="2130">
                  <a:moveTo>
                    <a:pt x="0" y="223"/>
                  </a:moveTo>
                  <a:lnTo>
                    <a:pt x="155" y="15"/>
                  </a:lnTo>
                  <a:lnTo>
                    <a:pt x="323" y="176"/>
                  </a:lnTo>
                  <a:lnTo>
                    <a:pt x="499" y="0"/>
                  </a:lnTo>
                  <a:lnTo>
                    <a:pt x="668" y="176"/>
                  </a:lnTo>
                  <a:lnTo>
                    <a:pt x="867" y="15"/>
                  </a:lnTo>
                  <a:lnTo>
                    <a:pt x="1044" y="198"/>
                  </a:lnTo>
                  <a:lnTo>
                    <a:pt x="1234" y="0"/>
                  </a:lnTo>
                  <a:lnTo>
                    <a:pt x="1432" y="194"/>
                  </a:lnTo>
                  <a:lnTo>
                    <a:pt x="2224" y="22"/>
                  </a:lnTo>
                  <a:lnTo>
                    <a:pt x="2514" y="228"/>
                  </a:lnTo>
                  <a:lnTo>
                    <a:pt x="3196" y="198"/>
                  </a:lnTo>
                  <a:lnTo>
                    <a:pt x="3381" y="15"/>
                  </a:lnTo>
                  <a:lnTo>
                    <a:pt x="3563" y="228"/>
                  </a:lnTo>
                  <a:lnTo>
                    <a:pt x="3712" y="31"/>
                  </a:lnTo>
                  <a:lnTo>
                    <a:pt x="3888" y="269"/>
                  </a:lnTo>
                  <a:lnTo>
                    <a:pt x="3856" y="2100"/>
                  </a:lnTo>
                  <a:lnTo>
                    <a:pt x="3611" y="1895"/>
                  </a:lnTo>
                  <a:lnTo>
                    <a:pt x="3421" y="2080"/>
                  </a:lnTo>
                  <a:lnTo>
                    <a:pt x="3187" y="1863"/>
                  </a:lnTo>
                  <a:lnTo>
                    <a:pt x="3015" y="2054"/>
                  </a:lnTo>
                  <a:lnTo>
                    <a:pt x="2803" y="1869"/>
                  </a:lnTo>
                  <a:lnTo>
                    <a:pt x="2630" y="2054"/>
                  </a:lnTo>
                  <a:lnTo>
                    <a:pt x="2456" y="1875"/>
                  </a:lnTo>
                  <a:lnTo>
                    <a:pt x="2277" y="2054"/>
                  </a:lnTo>
                  <a:lnTo>
                    <a:pt x="2082" y="1875"/>
                  </a:lnTo>
                  <a:lnTo>
                    <a:pt x="1909" y="2054"/>
                  </a:lnTo>
                  <a:lnTo>
                    <a:pt x="1701" y="1889"/>
                  </a:lnTo>
                  <a:lnTo>
                    <a:pt x="1533" y="2065"/>
                  </a:lnTo>
                  <a:lnTo>
                    <a:pt x="1332" y="1901"/>
                  </a:lnTo>
                  <a:lnTo>
                    <a:pt x="1181" y="2085"/>
                  </a:lnTo>
                  <a:lnTo>
                    <a:pt x="945" y="1906"/>
                  </a:lnTo>
                  <a:lnTo>
                    <a:pt x="737" y="2130"/>
                  </a:lnTo>
                  <a:lnTo>
                    <a:pt x="639" y="1831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3EB37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0" name="Freeform 7"/>
            <p:cNvSpPr>
              <a:spLocks/>
            </p:cNvSpPr>
            <p:nvPr/>
          </p:nvSpPr>
          <p:spPr bwMode="auto">
            <a:xfrm>
              <a:off x="931" y="3343"/>
              <a:ext cx="1759" cy="171"/>
            </a:xfrm>
            <a:custGeom>
              <a:avLst/>
              <a:gdLst>
                <a:gd name="T0" fmla="*/ 0 w 3518"/>
                <a:gd name="T1" fmla="*/ 198 h 342"/>
                <a:gd name="T2" fmla="*/ 1779 w 3518"/>
                <a:gd name="T3" fmla="*/ 0 h 342"/>
                <a:gd name="T4" fmla="*/ 3518 w 3518"/>
                <a:gd name="T5" fmla="*/ 179 h 342"/>
                <a:gd name="T6" fmla="*/ 3495 w 3518"/>
                <a:gd name="T7" fmla="*/ 266 h 342"/>
                <a:gd name="T8" fmla="*/ 1806 w 3518"/>
                <a:gd name="T9" fmla="*/ 198 h 342"/>
                <a:gd name="T10" fmla="*/ 1692 w 3518"/>
                <a:gd name="T11" fmla="*/ 310 h 342"/>
                <a:gd name="T12" fmla="*/ 1545 w 3518"/>
                <a:gd name="T13" fmla="*/ 163 h 342"/>
                <a:gd name="T14" fmla="*/ 29 w 3518"/>
                <a:gd name="T15" fmla="*/ 342 h 342"/>
                <a:gd name="T16" fmla="*/ 0 w 3518"/>
                <a:gd name="T17" fmla="*/ 198 h 342"/>
                <a:gd name="T18" fmla="*/ 0 w 3518"/>
                <a:gd name="T19" fmla="*/ 198 h 3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18"/>
                <a:gd name="T31" fmla="*/ 0 h 342"/>
                <a:gd name="T32" fmla="*/ 3518 w 3518"/>
                <a:gd name="T33" fmla="*/ 342 h 3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18" h="342">
                  <a:moveTo>
                    <a:pt x="0" y="198"/>
                  </a:moveTo>
                  <a:lnTo>
                    <a:pt x="1779" y="0"/>
                  </a:lnTo>
                  <a:lnTo>
                    <a:pt x="3518" y="179"/>
                  </a:lnTo>
                  <a:lnTo>
                    <a:pt x="3495" y="266"/>
                  </a:lnTo>
                  <a:lnTo>
                    <a:pt x="1806" y="198"/>
                  </a:lnTo>
                  <a:lnTo>
                    <a:pt x="1692" y="310"/>
                  </a:lnTo>
                  <a:lnTo>
                    <a:pt x="1545" y="163"/>
                  </a:lnTo>
                  <a:lnTo>
                    <a:pt x="29" y="342"/>
                  </a:lnTo>
                  <a:lnTo>
                    <a:pt x="0" y="198"/>
                  </a:lnTo>
                  <a:close/>
                </a:path>
              </a:pathLst>
            </a:custGeom>
            <a:solidFill>
              <a:srgbClr val="BD00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1" name="Freeform 8"/>
            <p:cNvSpPr>
              <a:spLocks/>
            </p:cNvSpPr>
            <p:nvPr/>
          </p:nvSpPr>
          <p:spPr bwMode="auto">
            <a:xfrm>
              <a:off x="743" y="2921"/>
              <a:ext cx="1947" cy="550"/>
            </a:xfrm>
            <a:custGeom>
              <a:avLst/>
              <a:gdLst>
                <a:gd name="T0" fmla="*/ 182 w 3893"/>
                <a:gd name="T1" fmla="*/ 0 h 1101"/>
                <a:gd name="T2" fmla="*/ 0 w 3893"/>
                <a:gd name="T3" fmla="*/ 44 h 1101"/>
                <a:gd name="T4" fmla="*/ 8 w 3893"/>
                <a:gd name="T5" fmla="*/ 142 h 1101"/>
                <a:gd name="T6" fmla="*/ 448 w 3893"/>
                <a:gd name="T7" fmla="*/ 1101 h 1101"/>
                <a:gd name="T8" fmla="*/ 1951 w 3893"/>
                <a:gd name="T9" fmla="*/ 935 h 1101"/>
                <a:gd name="T10" fmla="*/ 2061 w 3893"/>
                <a:gd name="T11" fmla="*/ 1046 h 1101"/>
                <a:gd name="T12" fmla="*/ 2136 w 3893"/>
                <a:gd name="T13" fmla="*/ 935 h 1101"/>
                <a:gd name="T14" fmla="*/ 3893 w 3893"/>
                <a:gd name="T15" fmla="*/ 1024 h 1101"/>
                <a:gd name="T16" fmla="*/ 3583 w 3893"/>
                <a:gd name="T17" fmla="*/ 561 h 1101"/>
                <a:gd name="T18" fmla="*/ 182 w 3893"/>
                <a:gd name="T19" fmla="*/ 0 h 1101"/>
                <a:gd name="T20" fmla="*/ 182 w 3893"/>
                <a:gd name="T21" fmla="*/ 0 h 110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893"/>
                <a:gd name="T34" fmla="*/ 0 h 1101"/>
                <a:gd name="T35" fmla="*/ 3893 w 3893"/>
                <a:gd name="T36" fmla="*/ 1101 h 110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893" h="1101">
                  <a:moveTo>
                    <a:pt x="182" y="0"/>
                  </a:moveTo>
                  <a:lnTo>
                    <a:pt x="0" y="44"/>
                  </a:lnTo>
                  <a:lnTo>
                    <a:pt x="8" y="142"/>
                  </a:lnTo>
                  <a:lnTo>
                    <a:pt x="448" y="1101"/>
                  </a:lnTo>
                  <a:lnTo>
                    <a:pt x="1951" y="935"/>
                  </a:lnTo>
                  <a:lnTo>
                    <a:pt x="2061" y="1046"/>
                  </a:lnTo>
                  <a:lnTo>
                    <a:pt x="2136" y="935"/>
                  </a:lnTo>
                  <a:lnTo>
                    <a:pt x="3893" y="1024"/>
                  </a:lnTo>
                  <a:lnTo>
                    <a:pt x="3583" y="561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DE75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2" name="Freeform 9"/>
            <p:cNvSpPr>
              <a:spLocks/>
            </p:cNvSpPr>
            <p:nvPr/>
          </p:nvSpPr>
          <p:spPr bwMode="auto">
            <a:xfrm>
              <a:off x="808" y="2712"/>
              <a:ext cx="1729" cy="503"/>
            </a:xfrm>
            <a:custGeom>
              <a:avLst/>
              <a:gdLst>
                <a:gd name="T0" fmla="*/ 0 w 3458"/>
                <a:gd name="T1" fmla="*/ 48 h 1006"/>
                <a:gd name="T2" fmla="*/ 404 w 3458"/>
                <a:gd name="T3" fmla="*/ 0 h 1006"/>
                <a:gd name="T4" fmla="*/ 721 w 3458"/>
                <a:gd name="T5" fmla="*/ 22 h 1006"/>
                <a:gd name="T6" fmla="*/ 1118 w 3458"/>
                <a:gd name="T7" fmla="*/ 95 h 1006"/>
                <a:gd name="T8" fmla="*/ 2693 w 3458"/>
                <a:gd name="T9" fmla="*/ 258 h 1006"/>
                <a:gd name="T10" fmla="*/ 2966 w 3458"/>
                <a:gd name="T11" fmla="*/ 310 h 1006"/>
                <a:gd name="T12" fmla="*/ 3161 w 3458"/>
                <a:gd name="T13" fmla="*/ 543 h 1006"/>
                <a:gd name="T14" fmla="*/ 3458 w 3458"/>
                <a:gd name="T15" fmla="*/ 845 h 1006"/>
                <a:gd name="T16" fmla="*/ 453 w 3458"/>
                <a:gd name="T17" fmla="*/ 1006 h 1006"/>
                <a:gd name="T18" fmla="*/ 0 w 3458"/>
                <a:gd name="T19" fmla="*/ 48 h 1006"/>
                <a:gd name="T20" fmla="*/ 0 w 3458"/>
                <a:gd name="T21" fmla="*/ 48 h 100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58"/>
                <a:gd name="T34" fmla="*/ 0 h 1006"/>
                <a:gd name="T35" fmla="*/ 3458 w 3458"/>
                <a:gd name="T36" fmla="*/ 1006 h 100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58" h="1006">
                  <a:moveTo>
                    <a:pt x="0" y="48"/>
                  </a:moveTo>
                  <a:lnTo>
                    <a:pt x="404" y="0"/>
                  </a:lnTo>
                  <a:lnTo>
                    <a:pt x="721" y="22"/>
                  </a:lnTo>
                  <a:lnTo>
                    <a:pt x="1118" y="95"/>
                  </a:lnTo>
                  <a:lnTo>
                    <a:pt x="2693" y="258"/>
                  </a:lnTo>
                  <a:lnTo>
                    <a:pt x="2966" y="310"/>
                  </a:lnTo>
                  <a:lnTo>
                    <a:pt x="3161" y="543"/>
                  </a:lnTo>
                  <a:lnTo>
                    <a:pt x="3458" y="845"/>
                  </a:lnTo>
                  <a:lnTo>
                    <a:pt x="453" y="1006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3" name="Freeform 10"/>
            <p:cNvSpPr>
              <a:spLocks/>
            </p:cNvSpPr>
            <p:nvPr/>
          </p:nvSpPr>
          <p:spPr bwMode="auto">
            <a:xfrm>
              <a:off x="805" y="2822"/>
              <a:ext cx="256" cy="563"/>
            </a:xfrm>
            <a:custGeom>
              <a:avLst/>
              <a:gdLst>
                <a:gd name="T0" fmla="*/ 126 w 511"/>
                <a:gd name="T1" fmla="*/ 0 h 1125"/>
                <a:gd name="T2" fmla="*/ 511 w 511"/>
                <a:gd name="T3" fmla="*/ 739 h 1125"/>
                <a:gd name="T4" fmla="*/ 393 w 511"/>
                <a:gd name="T5" fmla="*/ 1125 h 1125"/>
                <a:gd name="T6" fmla="*/ 0 w 511"/>
                <a:gd name="T7" fmla="*/ 292 h 1125"/>
                <a:gd name="T8" fmla="*/ 78 w 511"/>
                <a:gd name="T9" fmla="*/ 190 h 1125"/>
                <a:gd name="T10" fmla="*/ 126 w 511"/>
                <a:gd name="T11" fmla="*/ 0 h 1125"/>
                <a:gd name="T12" fmla="*/ 126 w 511"/>
                <a:gd name="T13" fmla="*/ 0 h 1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1"/>
                <a:gd name="T22" fmla="*/ 0 h 1125"/>
                <a:gd name="T23" fmla="*/ 511 w 511"/>
                <a:gd name="T24" fmla="*/ 1125 h 1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1" h="1125">
                  <a:moveTo>
                    <a:pt x="126" y="0"/>
                  </a:moveTo>
                  <a:lnTo>
                    <a:pt x="511" y="739"/>
                  </a:lnTo>
                  <a:lnTo>
                    <a:pt x="393" y="1125"/>
                  </a:lnTo>
                  <a:lnTo>
                    <a:pt x="0" y="292"/>
                  </a:lnTo>
                  <a:lnTo>
                    <a:pt x="78" y="19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94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4" name="Freeform 11"/>
            <p:cNvSpPr>
              <a:spLocks/>
            </p:cNvSpPr>
            <p:nvPr/>
          </p:nvSpPr>
          <p:spPr bwMode="auto">
            <a:xfrm>
              <a:off x="1727" y="2480"/>
              <a:ext cx="680" cy="679"/>
            </a:xfrm>
            <a:custGeom>
              <a:avLst/>
              <a:gdLst>
                <a:gd name="T0" fmla="*/ 0 w 1359"/>
                <a:gd name="T1" fmla="*/ 512 h 1358"/>
                <a:gd name="T2" fmla="*/ 391 w 1359"/>
                <a:gd name="T3" fmla="*/ 122 h 1358"/>
                <a:gd name="T4" fmla="*/ 559 w 1359"/>
                <a:gd name="T5" fmla="*/ 0 h 1358"/>
                <a:gd name="T6" fmla="*/ 1359 w 1359"/>
                <a:gd name="T7" fmla="*/ 613 h 1358"/>
                <a:gd name="T8" fmla="*/ 1047 w 1359"/>
                <a:gd name="T9" fmla="*/ 637 h 1358"/>
                <a:gd name="T10" fmla="*/ 543 w 1359"/>
                <a:gd name="T11" fmla="*/ 828 h 1358"/>
                <a:gd name="T12" fmla="*/ 248 w 1359"/>
                <a:gd name="T13" fmla="*/ 1055 h 1358"/>
                <a:gd name="T14" fmla="*/ 0 w 1359"/>
                <a:gd name="T15" fmla="*/ 1358 h 1358"/>
                <a:gd name="T16" fmla="*/ 0 w 1359"/>
                <a:gd name="T17" fmla="*/ 512 h 1358"/>
                <a:gd name="T18" fmla="*/ 0 w 1359"/>
                <a:gd name="T19" fmla="*/ 512 h 13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59"/>
                <a:gd name="T31" fmla="*/ 0 h 1358"/>
                <a:gd name="T32" fmla="*/ 1359 w 1359"/>
                <a:gd name="T33" fmla="*/ 1358 h 135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59" h="1358">
                  <a:moveTo>
                    <a:pt x="0" y="512"/>
                  </a:moveTo>
                  <a:lnTo>
                    <a:pt x="391" y="122"/>
                  </a:lnTo>
                  <a:lnTo>
                    <a:pt x="559" y="0"/>
                  </a:lnTo>
                  <a:lnTo>
                    <a:pt x="1359" y="613"/>
                  </a:lnTo>
                  <a:lnTo>
                    <a:pt x="1047" y="637"/>
                  </a:lnTo>
                  <a:lnTo>
                    <a:pt x="543" y="828"/>
                  </a:lnTo>
                  <a:lnTo>
                    <a:pt x="248" y="1055"/>
                  </a:lnTo>
                  <a:lnTo>
                    <a:pt x="0" y="1358"/>
                  </a:lnTo>
                  <a:lnTo>
                    <a:pt x="0" y="512"/>
                  </a:lnTo>
                  <a:close/>
                </a:path>
              </a:pathLst>
            </a:custGeom>
            <a:solidFill>
              <a:srgbClr val="94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Freeform 12"/>
            <p:cNvSpPr>
              <a:spLocks/>
            </p:cNvSpPr>
            <p:nvPr/>
          </p:nvSpPr>
          <p:spPr bwMode="auto">
            <a:xfrm>
              <a:off x="990" y="3069"/>
              <a:ext cx="1586" cy="334"/>
            </a:xfrm>
            <a:custGeom>
              <a:avLst/>
              <a:gdLst>
                <a:gd name="T0" fmla="*/ 118 w 3172"/>
                <a:gd name="T1" fmla="*/ 213 h 667"/>
                <a:gd name="T2" fmla="*/ 552 w 3172"/>
                <a:gd name="T3" fmla="*/ 46 h 667"/>
                <a:gd name="T4" fmla="*/ 943 w 3172"/>
                <a:gd name="T5" fmla="*/ 34 h 667"/>
                <a:gd name="T6" fmla="*/ 1385 w 3172"/>
                <a:gd name="T7" fmla="*/ 173 h 667"/>
                <a:gd name="T8" fmla="*/ 1486 w 3172"/>
                <a:gd name="T9" fmla="*/ 234 h 667"/>
                <a:gd name="T10" fmla="*/ 1881 w 3172"/>
                <a:gd name="T11" fmla="*/ 95 h 667"/>
                <a:gd name="T12" fmla="*/ 2459 w 3172"/>
                <a:gd name="T13" fmla="*/ 0 h 667"/>
                <a:gd name="T14" fmla="*/ 2791 w 3172"/>
                <a:gd name="T15" fmla="*/ 60 h 667"/>
                <a:gd name="T16" fmla="*/ 3142 w 3172"/>
                <a:gd name="T17" fmla="*/ 173 h 667"/>
                <a:gd name="T18" fmla="*/ 3119 w 3172"/>
                <a:gd name="T19" fmla="*/ 315 h 667"/>
                <a:gd name="T20" fmla="*/ 3130 w 3172"/>
                <a:gd name="T21" fmla="*/ 525 h 667"/>
                <a:gd name="T22" fmla="*/ 3172 w 3172"/>
                <a:gd name="T23" fmla="*/ 631 h 667"/>
                <a:gd name="T24" fmla="*/ 2802 w 3172"/>
                <a:gd name="T25" fmla="*/ 572 h 667"/>
                <a:gd name="T26" fmla="*/ 2225 w 3172"/>
                <a:gd name="T27" fmla="*/ 543 h 667"/>
                <a:gd name="T28" fmla="*/ 1559 w 3172"/>
                <a:gd name="T29" fmla="*/ 560 h 667"/>
                <a:gd name="T30" fmla="*/ 1463 w 3172"/>
                <a:gd name="T31" fmla="*/ 554 h 667"/>
                <a:gd name="T32" fmla="*/ 1322 w 3172"/>
                <a:gd name="T33" fmla="*/ 531 h 667"/>
                <a:gd name="T34" fmla="*/ 969 w 3172"/>
                <a:gd name="T35" fmla="*/ 514 h 667"/>
                <a:gd name="T36" fmla="*/ 594 w 3172"/>
                <a:gd name="T37" fmla="*/ 543 h 667"/>
                <a:gd name="T38" fmla="*/ 0 w 3172"/>
                <a:gd name="T39" fmla="*/ 667 h 667"/>
                <a:gd name="T40" fmla="*/ 112 w 3172"/>
                <a:gd name="T41" fmla="*/ 410 h 667"/>
                <a:gd name="T42" fmla="*/ 118 w 3172"/>
                <a:gd name="T43" fmla="*/ 213 h 667"/>
                <a:gd name="T44" fmla="*/ 118 w 3172"/>
                <a:gd name="T45" fmla="*/ 213 h 66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172"/>
                <a:gd name="T70" fmla="*/ 0 h 667"/>
                <a:gd name="T71" fmla="*/ 3172 w 3172"/>
                <a:gd name="T72" fmla="*/ 667 h 66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172" h="667">
                  <a:moveTo>
                    <a:pt x="118" y="213"/>
                  </a:moveTo>
                  <a:lnTo>
                    <a:pt x="552" y="46"/>
                  </a:lnTo>
                  <a:lnTo>
                    <a:pt x="943" y="34"/>
                  </a:lnTo>
                  <a:lnTo>
                    <a:pt x="1385" y="173"/>
                  </a:lnTo>
                  <a:lnTo>
                    <a:pt x="1486" y="234"/>
                  </a:lnTo>
                  <a:lnTo>
                    <a:pt x="1881" y="95"/>
                  </a:lnTo>
                  <a:lnTo>
                    <a:pt x="2459" y="0"/>
                  </a:lnTo>
                  <a:lnTo>
                    <a:pt x="2791" y="60"/>
                  </a:lnTo>
                  <a:lnTo>
                    <a:pt x="3142" y="173"/>
                  </a:lnTo>
                  <a:lnTo>
                    <a:pt x="3119" y="315"/>
                  </a:lnTo>
                  <a:lnTo>
                    <a:pt x="3130" y="525"/>
                  </a:lnTo>
                  <a:lnTo>
                    <a:pt x="3172" y="631"/>
                  </a:lnTo>
                  <a:lnTo>
                    <a:pt x="2802" y="572"/>
                  </a:lnTo>
                  <a:lnTo>
                    <a:pt x="2225" y="543"/>
                  </a:lnTo>
                  <a:lnTo>
                    <a:pt x="1559" y="560"/>
                  </a:lnTo>
                  <a:lnTo>
                    <a:pt x="1463" y="554"/>
                  </a:lnTo>
                  <a:lnTo>
                    <a:pt x="1322" y="531"/>
                  </a:lnTo>
                  <a:lnTo>
                    <a:pt x="969" y="514"/>
                  </a:lnTo>
                  <a:lnTo>
                    <a:pt x="594" y="543"/>
                  </a:lnTo>
                  <a:lnTo>
                    <a:pt x="0" y="667"/>
                  </a:lnTo>
                  <a:lnTo>
                    <a:pt x="112" y="410"/>
                  </a:lnTo>
                  <a:lnTo>
                    <a:pt x="118" y="213"/>
                  </a:lnTo>
                  <a:close/>
                </a:path>
              </a:pathLst>
            </a:custGeom>
            <a:solidFill>
              <a:srgbClr val="664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6" name="Freeform 13"/>
            <p:cNvSpPr>
              <a:spLocks/>
            </p:cNvSpPr>
            <p:nvPr/>
          </p:nvSpPr>
          <p:spPr bwMode="auto">
            <a:xfrm>
              <a:off x="1203" y="2092"/>
              <a:ext cx="522" cy="1039"/>
            </a:xfrm>
            <a:custGeom>
              <a:avLst/>
              <a:gdLst>
                <a:gd name="T0" fmla="*/ 316 w 1043"/>
                <a:gd name="T1" fmla="*/ 1329 h 2079"/>
                <a:gd name="T2" fmla="*/ 292 w 1043"/>
                <a:gd name="T3" fmla="*/ 971 h 2079"/>
                <a:gd name="T4" fmla="*/ 227 w 1043"/>
                <a:gd name="T5" fmla="*/ 697 h 2079"/>
                <a:gd name="T6" fmla="*/ 95 w 1043"/>
                <a:gd name="T7" fmla="*/ 280 h 2079"/>
                <a:gd name="T8" fmla="*/ 0 w 1043"/>
                <a:gd name="T9" fmla="*/ 0 h 2079"/>
                <a:gd name="T10" fmla="*/ 1043 w 1043"/>
                <a:gd name="T11" fmla="*/ 739 h 2079"/>
                <a:gd name="T12" fmla="*/ 1026 w 1043"/>
                <a:gd name="T13" fmla="*/ 2079 h 2079"/>
                <a:gd name="T14" fmla="*/ 875 w 1043"/>
                <a:gd name="T15" fmla="*/ 1894 h 2079"/>
                <a:gd name="T16" fmla="*/ 607 w 1043"/>
                <a:gd name="T17" fmla="*/ 1598 h 2079"/>
                <a:gd name="T18" fmla="*/ 316 w 1043"/>
                <a:gd name="T19" fmla="*/ 1329 h 2079"/>
                <a:gd name="T20" fmla="*/ 316 w 1043"/>
                <a:gd name="T21" fmla="*/ 1329 h 207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43"/>
                <a:gd name="T34" fmla="*/ 0 h 2079"/>
                <a:gd name="T35" fmla="*/ 1043 w 1043"/>
                <a:gd name="T36" fmla="*/ 2079 h 207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43" h="2079">
                  <a:moveTo>
                    <a:pt x="316" y="1329"/>
                  </a:moveTo>
                  <a:lnTo>
                    <a:pt x="292" y="971"/>
                  </a:lnTo>
                  <a:lnTo>
                    <a:pt x="227" y="697"/>
                  </a:lnTo>
                  <a:lnTo>
                    <a:pt x="95" y="280"/>
                  </a:lnTo>
                  <a:lnTo>
                    <a:pt x="0" y="0"/>
                  </a:lnTo>
                  <a:lnTo>
                    <a:pt x="1043" y="739"/>
                  </a:lnTo>
                  <a:lnTo>
                    <a:pt x="1026" y="2079"/>
                  </a:lnTo>
                  <a:lnTo>
                    <a:pt x="875" y="1894"/>
                  </a:lnTo>
                  <a:lnTo>
                    <a:pt x="607" y="1598"/>
                  </a:lnTo>
                  <a:lnTo>
                    <a:pt x="316" y="1329"/>
                  </a:lnTo>
                  <a:close/>
                </a:path>
              </a:pathLst>
            </a:custGeom>
            <a:solidFill>
              <a:srgbClr val="A9AE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7" name="Freeform 14"/>
            <p:cNvSpPr>
              <a:spLocks/>
            </p:cNvSpPr>
            <p:nvPr/>
          </p:nvSpPr>
          <p:spPr bwMode="auto">
            <a:xfrm>
              <a:off x="720" y="2942"/>
              <a:ext cx="1962" cy="594"/>
            </a:xfrm>
            <a:custGeom>
              <a:avLst/>
              <a:gdLst>
                <a:gd name="T0" fmla="*/ 50 w 3926"/>
                <a:gd name="T1" fmla="*/ 0 h 1187"/>
                <a:gd name="T2" fmla="*/ 506 w 3926"/>
                <a:gd name="T3" fmla="*/ 1057 h 1187"/>
                <a:gd name="T4" fmla="*/ 500 w 3926"/>
                <a:gd name="T5" fmla="*/ 1114 h 1187"/>
                <a:gd name="T6" fmla="*/ 1977 w 3926"/>
                <a:gd name="T7" fmla="*/ 935 h 1187"/>
                <a:gd name="T8" fmla="*/ 2114 w 3926"/>
                <a:gd name="T9" fmla="*/ 1077 h 1187"/>
                <a:gd name="T10" fmla="*/ 2215 w 3926"/>
                <a:gd name="T11" fmla="*/ 950 h 1187"/>
                <a:gd name="T12" fmla="*/ 3926 w 3926"/>
                <a:gd name="T13" fmla="*/ 1045 h 1187"/>
                <a:gd name="T14" fmla="*/ 3911 w 3926"/>
                <a:gd name="T15" fmla="*/ 1097 h 1187"/>
                <a:gd name="T16" fmla="*/ 2246 w 3926"/>
                <a:gd name="T17" fmla="*/ 1010 h 1187"/>
                <a:gd name="T18" fmla="*/ 2123 w 3926"/>
                <a:gd name="T19" fmla="*/ 1153 h 1187"/>
                <a:gd name="T20" fmla="*/ 1961 w 3926"/>
                <a:gd name="T21" fmla="*/ 1002 h 1187"/>
                <a:gd name="T22" fmla="*/ 448 w 3926"/>
                <a:gd name="T23" fmla="*/ 1187 h 1187"/>
                <a:gd name="T24" fmla="*/ 0 w 3926"/>
                <a:gd name="T25" fmla="*/ 101 h 1187"/>
                <a:gd name="T26" fmla="*/ 50 w 3926"/>
                <a:gd name="T27" fmla="*/ 0 h 1187"/>
                <a:gd name="T28" fmla="*/ 50 w 3926"/>
                <a:gd name="T29" fmla="*/ 0 h 118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926"/>
                <a:gd name="T46" fmla="*/ 0 h 1187"/>
                <a:gd name="T47" fmla="*/ 3926 w 3926"/>
                <a:gd name="T48" fmla="*/ 1187 h 118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926" h="1187">
                  <a:moveTo>
                    <a:pt x="50" y="0"/>
                  </a:moveTo>
                  <a:lnTo>
                    <a:pt x="506" y="1057"/>
                  </a:lnTo>
                  <a:lnTo>
                    <a:pt x="500" y="1114"/>
                  </a:lnTo>
                  <a:lnTo>
                    <a:pt x="1977" y="935"/>
                  </a:lnTo>
                  <a:lnTo>
                    <a:pt x="2114" y="1077"/>
                  </a:lnTo>
                  <a:lnTo>
                    <a:pt x="2215" y="950"/>
                  </a:lnTo>
                  <a:lnTo>
                    <a:pt x="3926" y="1045"/>
                  </a:lnTo>
                  <a:lnTo>
                    <a:pt x="3911" y="1097"/>
                  </a:lnTo>
                  <a:lnTo>
                    <a:pt x="2246" y="1010"/>
                  </a:lnTo>
                  <a:lnTo>
                    <a:pt x="2123" y="1153"/>
                  </a:lnTo>
                  <a:lnTo>
                    <a:pt x="1961" y="1002"/>
                  </a:lnTo>
                  <a:lnTo>
                    <a:pt x="448" y="1187"/>
                  </a:lnTo>
                  <a:lnTo>
                    <a:pt x="0" y="10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8" name="Freeform 15"/>
            <p:cNvSpPr>
              <a:spLocks/>
            </p:cNvSpPr>
            <p:nvPr/>
          </p:nvSpPr>
          <p:spPr bwMode="auto">
            <a:xfrm>
              <a:off x="785" y="2061"/>
              <a:ext cx="1821" cy="1362"/>
            </a:xfrm>
            <a:custGeom>
              <a:avLst/>
              <a:gdLst>
                <a:gd name="T0" fmla="*/ 1649 w 3643"/>
                <a:gd name="T1" fmla="*/ 595 h 2723"/>
                <a:gd name="T2" fmla="*/ 1061 w 3643"/>
                <a:gd name="T3" fmla="*/ 177 h 2723"/>
                <a:gd name="T4" fmla="*/ 783 w 3643"/>
                <a:gd name="T5" fmla="*/ 9 h 2723"/>
                <a:gd name="T6" fmla="*/ 923 w 3643"/>
                <a:gd name="T7" fmla="*/ 371 h 2723"/>
                <a:gd name="T8" fmla="*/ 1100 w 3643"/>
                <a:gd name="T9" fmla="*/ 1032 h 2723"/>
                <a:gd name="T10" fmla="*/ 1066 w 3643"/>
                <a:gd name="T11" fmla="*/ 1359 h 2723"/>
                <a:gd name="T12" fmla="*/ 641 w 3643"/>
                <a:gd name="T13" fmla="*/ 1288 h 2723"/>
                <a:gd name="T14" fmla="*/ 83 w 3643"/>
                <a:gd name="T15" fmla="*/ 1312 h 2723"/>
                <a:gd name="T16" fmla="*/ 49 w 3643"/>
                <a:gd name="T17" fmla="*/ 1403 h 2723"/>
                <a:gd name="T18" fmla="*/ 117 w 3643"/>
                <a:gd name="T19" fmla="*/ 1606 h 2723"/>
                <a:gd name="T20" fmla="*/ 34 w 3643"/>
                <a:gd name="T21" fmla="*/ 1824 h 2723"/>
                <a:gd name="T22" fmla="*/ 180 w 3643"/>
                <a:gd name="T23" fmla="*/ 2138 h 2723"/>
                <a:gd name="T24" fmla="*/ 365 w 3643"/>
                <a:gd name="T25" fmla="*/ 2586 h 2723"/>
                <a:gd name="T26" fmla="*/ 499 w 3643"/>
                <a:gd name="T27" fmla="*/ 2697 h 2723"/>
                <a:gd name="T28" fmla="*/ 1095 w 3643"/>
                <a:gd name="T29" fmla="*/ 2585 h 2723"/>
                <a:gd name="T30" fmla="*/ 1791 w 3643"/>
                <a:gd name="T31" fmla="*/ 2572 h 2723"/>
                <a:gd name="T32" fmla="*/ 2159 w 3643"/>
                <a:gd name="T33" fmla="*/ 2602 h 2723"/>
                <a:gd name="T34" fmla="*/ 2874 w 3643"/>
                <a:gd name="T35" fmla="*/ 2599 h 2723"/>
                <a:gd name="T36" fmla="*/ 3579 w 3643"/>
                <a:gd name="T37" fmla="*/ 2680 h 2723"/>
                <a:gd name="T38" fmla="*/ 3610 w 3643"/>
                <a:gd name="T39" fmla="*/ 2648 h 2723"/>
                <a:gd name="T40" fmla="*/ 3558 w 3643"/>
                <a:gd name="T41" fmla="*/ 2446 h 2723"/>
                <a:gd name="T42" fmla="*/ 3584 w 3643"/>
                <a:gd name="T43" fmla="*/ 2179 h 2723"/>
                <a:gd name="T44" fmla="*/ 3360 w 3643"/>
                <a:gd name="T45" fmla="*/ 1968 h 2723"/>
                <a:gd name="T46" fmla="*/ 3078 w 3643"/>
                <a:gd name="T47" fmla="*/ 1676 h 2723"/>
                <a:gd name="T48" fmla="*/ 3002 w 3643"/>
                <a:gd name="T49" fmla="*/ 1632 h 2723"/>
                <a:gd name="T50" fmla="*/ 3121 w 3643"/>
                <a:gd name="T51" fmla="*/ 1776 h 2723"/>
                <a:gd name="T52" fmla="*/ 3373 w 3643"/>
                <a:gd name="T53" fmla="*/ 2050 h 2723"/>
                <a:gd name="T54" fmla="*/ 3523 w 3643"/>
                <a:gd name="T55" fmla="*/ 2193 h 2723"/>
                <a:gd name="T56" fmla="*/ 3504 w 3643"/>
                <a:gd name="T57" fmla="*/ 2344 h 2723"/>
                <a:gd name="T58" fmla="*/ 3517 w 3643"/>
                <a:gd name="T59" fmla="*/ 2547 h 2723"/>
                <a:gd name="T60" fmla="*/ 3418 w 3643"/>
                <a:gd name="T61" fmla="*/ 2585 h 2723"/>
                <a:gd name="T62" fmla="*/ 2851 w 3643"/>
                <a:gd name="T63" fmla="*/ 2543 h 2723"/>
                <a:gd name="T64" fmla="*/ 2031 w 3643"/>
                <a:gd name="T65" fmla="*/ 2556 h 2723"/>
                <a:gd name="T66" fmla="*/ 1798 w 3643"/>
                <a:gd name="T67" fmla="*/ 2292 h 2723"/>
                <a:gd name="T68" fmla="*/ 1633 w 3643"/>
                <a:gd name="T69" fmla="*/ 2271 h 2723"/>
                <a:gd name="T70" fmla="*/ 1469 w 3643"/>
                <a:gd name="T71" fmla="*/ 2250 h 2723"/>
                <a:gd name="T72" fmla="*/ 1870 w 3643"/>
                <a:gd name="T73" fmla="*/ 2478 h 2723"/>
                <a:gd name="T74" fmla="*/ 1807 w 3643"/>
                <a:gd name="T75" fmla="*/ 2541 h 2723"/>
                <a:gd name="T76" fmla="*/ 1382 w 3643"/>
                <a:gd name="T77" fmla="*/ 2514 h 2723"/>
                <a:gd name="T78" fmla="*/ 622 w 3643"/>
                <a:gd name="T79" fmla="*/ 2603 h 2723"/>
                <a:gd name="T80" fmla="*/ 82 w 3643"/>
                <a:gd name="T81" fmla="*/ 1819 h 2723"/>
                <a:gd name="T82" fmla="*/ 137 w 3643"/>
                <a:gd name="T83" fmla="*/ 1725 h 2723"/>
                <a:gd name="T84" fmla="*/ 166 w 3643"/>
                <a:gd name="T85" fmla="*/ 1591 h 2723"/>
                <a:gd name="T86" fmla="*/ 273 w 3643"/>
                <a:gd name="T87" fmla="*/ 1790 h 2723"/>
                <a:gd name="T88" fmla="*/ 455 w 3643"/>
                <a:gd name="T89" fmla="*/ 2141 h 2723"/>
                <a:gd name="T90" fmla="*/ 556 w 3643"/>
                <a:gd name="T91" fmla="*/ 2198 h 2723"/>
                <a:gd name="T92" fmla="*/ 417 w 3643"/>
                <a:gd name="T93" fmla="*/ 1920 h 2723"/>
                <a:gd name="T94" fmla="*/ 195 w 3643"/>
                <a:gd name="T95" fmla="*/ 1516 h 2723"/>
                <a:gd name="T96" fmla="*/ 137 w 3643"/>
                <a:gd name="T97" fmla="*/ 1370 h 2723"/>
                <a:gd name="T98" fmla="*/ 420 w 3643"/>
                <a:gd name="T99" fmla="*/ 1330 h 2723"/>
                <a:gd name="T100" fmla="*/ 1024 w 3643"/>
                <a:gd name="T101" fmla="*/ 1386 h 2723"/>
                <a:gd name="T102" fmla="*/ 1305 w 3643"/>
                <a:gd name="T103" fmla="*/ 1557 h 2723"/>
                <a:gd name="T104" fmla="*/ 1659 w 3643"/>
                <a:gd name="T105" fmla="*/ 1926 h 2723"/>
                <a:gd name="T106" fmla="*/ 1846 w 3643"/>
                <a:gd name="T107" fmla="*/ 2186 h 2723"/>
                <a:gd name="T108" fmla="*/ 1870 w 3643"/>
                <a:gd name="T109" fmla="*/ 2123 h 2723"/>
                <a:gd name="T110" fmla="*/ 1785 w 3643"/>
                <a:gd name="T111" fmla="*/ 2008 h 2723"/>
                <a:gd name="T112" fmla="*/ 1505 w 3643"/>
                <a:gd name="T113" fmla="*/ 1686 h 2723"/>
                <a:gd name="T114" fmla="*/ 1181 w 3643"/>
                <a:gd name="T115" fmla="*/ 1376 h 2723"/>
                <a:gd name="T116" fmla="*/ 1164 w 3643"/>
                <a:gd name="T117" fmla="*/ 1119 h 2723"/>
                <a:gd name="T118" fmla="*/ 1030 w 3643"/>
                <a:gd name="T119" fmla="*/ 530 h 2723"/>
                <a:gd name="T120" fmla="*/ 1899 w 3643"/>
                <a:gd name="T121" fmla="*/ 777 h 272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643"/>
                <a:gd name="T184" fmla="*/ 0 h 2723"/>
                <a:gd name="T185" fmla="*/ 3643 w 3643"/>
                <a:gd name="T186" fmla="*/ 2723 h 272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643" h="2723">
                  <a:moveTo>
                    <a:pt x="1899" y="777"/>
                  </a:moveTo>
                  <a:lnTo>
                    <a:pt x="1886" y="767"/>
                  </a:lnTo>
                  <a:lnTo>
                    <a:pt x="1852" y="744"/>
                  </a:lnTo>
                  <a:lnTo>
                    <a:pt x="1800" y="703"/>
                  </a:lnTo>
                  <a:lnTo>
                    <a:pt x="1732" y="655"/>
                  </a:lnTo>
                  <a:lnTo>
                    <a:pt x="1649" y="595"/>
                  </a:lnTo>
                  <a:lnTo>
                    <a:pt x="1558" y="530"/>
                  </a:lnTo>
                  <a:lnTo>
                    <a:pt x="1460" y="459"/>
                  </a:lnTo>
                  <a:lnTo>
                    <a:pt x="1359" y="388"/>
                  </a:lnTo>
                  <a:lnTo>
                    <a:pt x="1256" y="313"/>
                  </a:lnTo>
                  <a:lnTo>
                    <a:pt x="1157" y="244"/>
                  </a:lnTo>
                  <a:lnTo>
                    <a:pt x="1061" y="177"/>
                  </a:lnTo>
                  <a:lnTo>
                    <a:pt x="978" y="121"/>
                  </a:lnTo>
                  <a:lnTo>
                    <a:pt x="902" y="69"/>
                  </a:lnTo>
                  <a:lnTo>
                    <a:pt x="842" y="33"/>
                  </a:lnTo>
                  <a:lnTo>
                    <a:pt x="800" y="7"/>
                  </a:lnTo>
                  <a:lnTo>
                    <a:pt x="780" y="0"/>
                  </a:lnTo>
                  <a:lnTo>
                    <a:pt x="783" y="9"/>
                  </a:lnTo>
                  <a:lnTo>
                    <a:pt x="794" y="35"/>
                  </a:lnTo>
                  <a:lnTo>
                    <a:pt x="811" y="75"/>
                  </a:lnTo>
                  <a:lnTo>
                    <a:pt x="835" y="131"/>
                  </a:lnTo>
                  <a:lnTo>
                    <a:pt x="861" y="201"/>
                  </a:lnTo>
                  <a:lnTo>
                    <a:pt x="892" y="281"/>
                  </a:lnTo>
                  <a:lnTo>
                    <a:pt x="923" y="371"/>
                  </a:lnTo>
                  <a:lnTo>
                    <a:pt x="957" y="471"/>
                  </a:lnTo>
                  <a:lnTo>
                    <a:pt x="989" y="575"/>
                  </a:lnTo>
                  <a:lnTo>
                    <a:pt x="1021" y="684"/>
                  </a:lnTo>
                  <a:lnTo>
                    <a:pt x="1051" y="798"/>
                  </a:lnTo>
                  <a:lnTo>
                    <a:pt x="1080" y="917"/>
                  </a:lnTo>
                  <a:lnTo>
                    <a:pt x="1100" y="1032"/>
                  </a:lnTo>
                  <a:lnTo>
                    <a:pt x="1118" y="1151"/>
                  </a:lnTo>
                  <a:lnTo>
                    <a:pt x="1129" y="1265"/>
                  </a:lnTo>
                  <a:lnTo>
                    <a:pt x="1134" y="1377"/>
                  </a:lnTo>
                  <a:lnTo>
                    <a:pt x="1125" y="1375"/>
                  </a:lnTo>
                  <a:lnTo>
                    <a:pt x="1102" y="1369"/>
                  </a:lnTo>
                  <a:lnTo>
                    <a:pt x="1066" y="1359"/>
                  </a:lnTo>
                  <a:lnTo>
                    <a:pt x="1017" y="1349"/>
                  </a:lnTo>
                  <a:lnTo>
                    <a:pt x="956" y="1336"/>
                  </a:lnTo>
                  <a:lnTo>
                    <a:pt x="888" y="1323"/>
                  </a:lnTo>
                  <a:lnTo>
                    <a:pt x="811" y="1310"/>
                  </a:lnTo>
                  <a:lnTo>
                    <a:pt x="731" y="1298"/>
                  </a:lnTo>
                  <a:lnTo>
                    <a:pt x="641" y="1288"/>
                  </a:lnTo>
                  <a:lnTo>
                    <a:pt x="550" y="1282"/>
                  </a:lnTo>
                  <a:lnTo>
                    <a:pt x="455" y="1278"/>
                  </a:lnTo>
                  <a:lnTo>
                    <a:pt x="361" y="1279"/>
                  </a:lnTo>
                  <a:lnTo>
                    <a:pt x="264" y="1284"/>
                  </a:lnTo>
                  <a:lnTo>
                    <a:pt x="171" y="1295"/>
                  </a:lnTo>
                  <a:lnTo>
                    <a:pt x="83" y="1312"/>
                  </a:lnTo>
                  <a:lnTo>
                    <a:pt x="0" y="1340"/>
                  </a:lnTo>
                  <a:lnTo>
                    <a:pt x="1" y="1341"/>
                  </a:lnTo>
                  <a:lnTo>
                    <a:pt x="8" y="1350"/>
                  </a:lnTo>
                  <a:lnTo>
                    <a:pt x="20" y="1364"/>
                  </a:lnTo>
                  <a:lnTo>
                    <a:pt x="34" y="1383"/>
                  </a:lnTo>
                  <a:lnTo>
                    <a:pt x="49" y="1403"/>
                  </a:lnTo>
                  <a:lnTo>
                    <a:pt x="66" y="1431"/>
                  </a:lnTo>
                  <a:lnTo>
                    <a:pt x="80" y="1461"/>
                  </a:lnTo>
                  <a:lnTo>
                    <a:pt x="95" y="1494"/>
                  </a:lnTo>
                  <a:lnTo>
                    <a:pt x="106" y="1529"/>
                  </a:lnTo>
                  <a:lnTo>
                    <a:pt x="114" y="1567"/>
                  </a:lnTo>
                  <a:lnTo>
                    <a:pt x="117" y="1606"/>
                  </a:lnTo>
                  <a:lnTo>
                    <a:pt x="117" y="1647"/>
                  </a:lnTo>
                  <a:lnTo>
                    <a:pt x="106" y="1688"/>
                  </a:lnTo>
                  <a:lnTo>
                    <a:pt x="91" y="1731"/>
                  </a:lnTo>
                  <a:lnTo>
                    <a:pt x="66" y="1773"/>
                  </a:lnTo>
                  <a:lnTo>
                    <a:pt x="31" y="1816"/>
                  </a:lnTo>
                  <a:lnTo>
                    <a:pt x="34" y="1824"/>
                  </a:lnTo>
                  <a:lnTo>
                    <a:pt x="47" y="1848"/>
                  </a:lnTo>
                  <a:lnTo>
                    <a:pt x="65" y="1886"/>
                  </a:lnTo>
                  <a:lnTo>
                    <a:pt x="88" y="1936"/>
                  </a:lnTo>
                  <a:lnTo>
                    <a:pt x="115" y="1997"/>
                  </a:lnTo>
                  <a:lnTo>
                    <a:pt x="148" y="2065"/>
                  </a:lnTo>
                  <a:lnTo>
                    <a:pt x="180" y="2138"/>
                  </a:lnTo>
                  <a:lnTo>
                    <a:pt x="216" y="2216"/>
                  </a:lnTo>
                  <a:lnTo>
                    <a:pt x="249" y="2294"/>
                  </a:lnTo>
                  <a:lnTo>
                    <a:pt x="283" y="2374"/>
                  </a:lnTo>
                  <a:lnTo>
                    <a:pt x="314" y="2450"/>
                  </a:lnTo>
                  <a:lnTo>
                    <a:pt x="342" y="2523"/>
                  </a:lnTo>
                  <a:lnTo>
                    <a:pt x="365" y="2586"/>
                  </a:lnTo>
                  <a:lnTo>
                    <a:pt x="384" y="2644"/>
                  </a:lnTo>
                  <a:lnTo>
                    <a:pt x="395" y="2689"/>
                  </a:lnTo>
                  <a:lnTo>
                    <a:pt x="401" y="2723"/>
                  </a:lnTo>
                  <a:lnTo>
                    <a:pt x="413" y="2719"/>
                  </a:lnTo>
                  <a:lnTo>
                    <a:pt x="444" y="2710"/>
                  </a:lnTo>
                  <a:lnTo>
                    <a:pt x="499" y="2697"/>
                  </a:lnTo>
                  <a:lnTo>
                    <a:pt x="570" y="2681"/>
                  </a:lnTo>
                  <a:lnTo>
                    <a:pt x="654" y="2661"/>
                  </a:lnTo>
                  <a:lnTo>
                    <a:pt x="751" y="2642"/>
                  </a:lnTo>
                  <a:lnTo>
                    <a:pt x="859" y="2622"/>
                  </a:lnTo>
                  <a:lnTo>
                    <a:pt x="976" y="2603"/>
                  </a:lnTo>
                  <a:lnTo>
                    <a:pt x="1095" y="2585"/>
                  </a:lnTo>
                  <a:lnTo>
                    <a:pt x="1219" y="2569"/>
                  </a:lnTo>
                  <a:lnTo>
                    <a:pt x="1340" y="2559"/>
                  </a:lnTo>
                  <a:lnTo>
                    <a:pt x="1464" y="2553"/>
                  </a:lnTo>
                  <a:lnTo>
                    <a:pt x="1581" y="2551"/>
                  </a:lnTo>
                  <a:lnTo>
                    <a:pt x="1690" y="2559"/>
                  </a:lnTo>
                  <a:lnTo>
                    <a:pt x="1791" y="2572"/>
                  </a:lnTo>
                  <a:lnTo>
                    <a:pt x="1882" y="2596"/>
                  </a:lnTo>
                  <a:lnTo>
                    <a:pt x="1971" y="2703"/>
                  </a:lnTo>
                  <a:lnTo>
                    <a:pt x="2035" y="2608"/>
                  </a:lnTo>
                  <a:lnTo>
                    <a:pt x="2049" y="2606"/>
                  </a:lnTo>
                  <a:lnTo>
                    <a:pt x="2091" y="2605"/>
                  </a:lnTo>
                  <a:lnTo>
                    <a:pt x="2159" y="2602"/>
                  </a:lnTo>
                  <a:lnTo>
                    <a:pt x="2247" y="2601"/>
                  </a:lnTo>
                  <a:lnTo>
                    <a:pt x="2351" y="2596"/>
                  </a:lnTo>
                  <a:lnTo>
                    <a:pt x="2471" y="2596"/>
                  </a:lnTo>
                  <a:lnTo>
                    <a:pt x="2598" y="2595"/>
                  </a:lnTo>
                  <a:lnTo>
                    <a:pt x="2737" y="2598"/>
                  </a:lnTo>
                  <a:lnTo>
                    <a:pt x="2874" y="2599"/>
                  </a:lnTo>
                  <a:lnTo>
                    <a:pt x="3013" y="2605"/>
                  </a:lnTo>
                  <a:lnTo>
                    <a:pt x="3149" y="2612"/>
                  </a:lnTo>
                  <a:lnTo>
                    <a:pt x="3276" y="2625"/>
                  </a:lnTo>
                  <a:lnTo>
                    <a:pt x="3393" y="2640"/>
                  </a:lnTo>
                  <a:lnTo>
                    <a:pt x="3496" y="2657"/>
                  </a:lnTo>
                  <a:lnTo>
                    <a:pt x="3579" y="2680"/>
                  </a:lnTo>
                  <a:lnTo>
                    <a:pt x="3643" y="2709"/>
                  </a:lnTo>
                  <a:lnTo>
                    <a:pt x="3640" y="2705"/>
                  </a:lnTo>
                  <a:lnTo>
                    <a:pt x="3636" y="2697"/>
                  </a:lnTo>
                  <a:lnTo>
                    <a:pt x="3627" y="2686"/>
                  </a:lnTo>
                  <a:lnTo>
                    <a:pt x="3620" y="2670"/>
                  </a:lnTo>
                  <a:lnTo>
                    <a:pt x="3610" y="2648"/>
                  </a:lnTo>
                  <a:lnTo>
                    <a:pt x="3600" y="2625"/>
                  </a:lnTo>
                  <a:lnTo>
                    <a:pt x="3590" y="2596"/>
                  </a:lnTo>
                  <a:lnTo>
                    <a:pt x="3581" y="2564"/>
                  </a:lnTo>
                  <a:lnTo>
                    <a:pt x="3571" y="2528"/>
                  </a:lnTo>
                  <a:lnTo>
                    <a:pt x="3564" y="2488"/>
                  </a:lnTo>
                  <a:lnTo>
                    <a:pt x="3558" y="2446"/>
                  </a:lnTo>
                  <a:lnTo>
                    <a:pt x="3558" y="2400"/>
                  </a:lnTo>
                  <a:lnTo>
                    <a:pt x="3558" y="2349"/>
                  </a:lnTo>
                  <a:lnTo>
                    <a:pt x="3564" y="2297"/>
                  </a:lnTo>
                  <a:lnTo>
                    <a:pt x="3574" y="2242"/>
                  </a:lnTo>
                  <a:lnTo>
                    <a:pt x="3591" y="2186"/>
                  </a:lnTo>
                  <a:lnTo>
                    <a:pt x="3584" y="2179"/>
                  </a:lnTo>
                  <a:lnTo>
                    <a:pt x="3565" y="2163"/>
                  </a:lnTo>
                  <a:lnTo>
                    <a:pt x="3538" y="2136"/>
                  </a:lnTo>
                  <a:lnTo>
                    <a:pt x="3503" y="2104"/>
                  </a:lnTo>
                  <a:lnTo>
                    <a:pt x="3458" y="2062"/>
                  </a:lnTo>
                  <a:lnTo>
                    <a:pt x="3412" y="2016"/>
                  </a:lnTo>
                  <a:lnTo>
                    <a:pt x="3360" y="1968"/>
                  </a:lnTo>
                  <a:lnTo>
                    <a:pt x="3309" y="1919"/>
                  </a:lnTo>
                  <a:lnTo>
                    <a:pt x="3256" y="1864"/>
                  </a:lnTo>
                  <a:lnTo>
                    <a:pt x="3205" y="1815"/>
                  </a:lnTo>
                  <a:lnTo>
                    <a:pt x="3158" y="1764"/>
                  </a:lnTo>
                  <a:lnTo>
                    <a:pt x="3114" y="1720"/>
                  </a:lnTo>
                  <a:lnTo>
                    <a:pt x="3078" y="1676"/>
                  </a:lnTo>
                  <a:lnTo>
                    <a:pt x="3051" y="1645"/>
                  </a:lnTo>
                  <a:lnTo>
                    <a:pt x="3030" y="1617"/>
                  </a:lnTo>
                  <a:lnTo>
                    <a:pt x="3025" y="1600"/>
                  </a:lnTo>
                  <a:lnTo>
                    <a:pt x="2668" y="1536"/>
                  </a:lnTo>
                  <a:lnTo>
                    <a:pt x="2637" y="1572"/>
                  </a:lnTo>
                  <a:lnTo>
                    <a:pt x="3002" y="1632"/>
                  </a:lnTo>
                  <a:lnTo>
                    <a:pt x="3004" y="1636"/>
                  </a:lnTo>
                  <a:lnTo>
                    <a:pt x="3015" y="1650"/>
                  </a:lnTo>
                  <a:lnTo>
                    <a:pt x="3033" y="1671"/>
                  </a:lnTo>
                  <a:lnTo>
                    <a:pt x="3059" y="1702"/>
                  </a:lnTo>
                  <a:lnTo>
                    <a:pt x="3088" y="1737"/>
                  </a:lnTo>
                  <a:lnTo>
                    <a:pt x="3121" y="1776"/>
                  </a:lnTo>
                  <a:lnTo>
                    <a:pt x="3159" y="1821"/>
                  </a:lnTo>
                  <a:lnTo>
                    <a:pt x="3199" y="1867"/>
                  </a:lnTo>
                  <a:lnTo>
                    <a:pt x="3241" y="1915"/>
                  </a:lnTo>
                  <a:lnTo>
                    <a:pt x="3285" y="1961"/>
                  </a:lnTo>
                  <a:lnTo>
                    <a:pt x="3328" y="2007"/>
                  </a:lnTo>
                  <a:lnTo>
                    <a:pt x="3373" y="2050"/>
                  </a:lnTo>
                  <a:lnTo>
                    <a:pt x="3415" y="2091"/>
                  </a:lnTo>
                  <a:lnTo>
                    <a:pt x="3454" y="2125"/>
                  </a:lnTo>
                  <a:lnTo>
                    <a:pt x="3493" y="2156"/>
                  </a:lnTo>
                  <a:lnTo>
                    <a:pt x="3526" y="2180"/>
                  </a:lnTo>
                  <a:lnTo>
                    <a:pt x="3525" y="2183"/>
                  </a:lnTo>
                  <a:lnTo>
                    <a:pt x="3523" y="2193"/>
                  </a:lnTo>
                  <a:lnTo>
                    <a:pt x="3519" y="2206"/>
                  </a:lnTo>
                  <a:lnTo>
                    <a:pt x="3516" y="2227"/>
                  </a:lnTo>
                  <a:lnTo>
                    <a:pt x="3513" y="2250"/>
                  </a:lnTo>
                  <a:lnTo>
                    <a:pt x="3510" y="2279"/>
                  </a:lnTo>
                  <a:lnTo>
                    <a:pt x="3506" y="2309"/>
                  </a:lnTo>
                  <a:lnTo>
                    <a:pt x="3504" y="2344"/>
                  </a:lnTo>
                  <a:lnTo>
                    <a:pt x="3501" y="2378"/>
                  </a:lnTo>
                  <a:lnTo>
                    <a:pt x="3501" y="2413"/>
                  </a:lnTo>
                  <a:lnTo>
                    <a:pt x="3501" y="2447"/>
                  </a:lnTo>
                  <a:lnTo>
                    <a:pt x="3506" y="2482"/>
                  </a:lnTo>
                  <a:lnTo>
                    <a:pt x="3510" y="2515"/>
                  </a:lnTo>
                  <a:lnTo>
                    <a:pt x="3517" y="2547"/>
                  </a:lnTo>
                  <a:lnTo>
                    <a:pt x="3527" y="2576"/>
                  </a:lnTo>
                  <a:lnTo>
                    <a:pt x="3543" y="2602"/>
                  </a:lnTo>
                  <a:lnTo>
                    <a:pt x="3535" y="2599"/>
                  </a:lnTo>
                  <a:lnTo>
                    <a:pt x="3510" y="2596"/>
                  </a:lnTo>
                  <a:lnTo>
                    <a:pt x="3470" y="2590"/>
                  </a:lnTo>
                  <a:lnTo>
                    <a:pt x="3418" y="2585"/>
                  </a:lnTo>
                  <a:lnTo>
                    <a:pt x="3350" y="2576"/>
                  </a:lnTo>
                  <a:lnTo>
                    <a:pt x="3270" y="2569"/>
                  </a:lnTo>
                  <a:lnTo>
                    <a:pt x="3181" y="2562"/>
                  </a:lnTo>
                  <a:lnTo>
                    <a:pt x="3081" y="2556"/>
                  </a:lnTo>
                  <a:lnTo>
                    <a:pt x="2970" y="2547"/>
                  </a:lnTo>
                  <a:lnTo>
                    <a:pt x="2851" y="2543"/>
                  </a:lnTo>
                  <a:lnTo>
                    <a:pt x="2727" y="2538"/>
                  </a:lnTo>
                  <a:lnTo>
                    <a:pt x="2597" y="2537"/>
                  </a:lnTo>
                  <a:lnTo>
                    <a:pt x="2460" y="2536"/>
                  </a:lnTo>
                  <a:lnTo>
                    <a:pt x="2321" y="2540"/>
                  </a:lnTo>
                  <a:lnTo>
                    <a:pt x="2175" y="2546"/>
                  </a:lnTo>
                  <a:lnTo>
                    <a:pt x="2031" y="2556"/>
                  </a:lnTo>
                  <a:lnTo>
                    <a:pt x="1951" y="2235"/>
                  </a:lnTo>
                  <a:lnTo>
                    <a:pt x="1873" y="2238"/>
                  </a:lnTo>
                  <a:lnTo>
                    <a:pt x="1882" y="2305"/>
                  </a:lnTo>
                  <a:lnTo>
                    <a:pt x="1853" y="2300"/>
                  </a:lnTo>
                  <a:lnTo>
                    <a:pt x="1827" y="2296"/>
                  </a:lnTo>
                  <a:lnTo>
                    <a:pt x="1798" y="2292"/>
                  </a:lnTo>
                  <a:lnTo>
                    <a:pt x="1771" y="2289"/>
                  </a:lnTo>
                  <a:lnTo>
                    <a:pt x="1743" y="2286"/>
                  </a:lnTo>
                  <a:lnTo>
                    <a:pt x="1716" y="2283"/>
                  </a:lnTo>
                  <a:lnTo>
                    <a:pt x="1688" y="2279"/>
                  </a:lnTo>
                  <a:lnTo>
                    <a:pt x="1662" y="2276"/>
                  </a:lnTo>
                  <a:lnTo>
                    <a:pt x="1633" y="2271"/>
                  </a:lnTo>
                  <a:lnTo>
                    <a:pt x="1606" y="2267"/>
                  </a:lnTo>
                  <a:lnTo>
                    <a:pt x="1579" y="2263"/>
                  </a:lnTo>
                  <a:lnTo>
                    <a:pt x="1551" y="2260"/>
                  </a:lnTo>
                  <a:lnTo>
                    <a:pt x="1522" y="2255"/>
                  </a:lnTo>
                  <a:lnTo>
                    <a:pt x="1498" y="2253"/>
                  </a:lnTo>
                  <a:lnTo>
                    <a:pt x="1469" y="2250"/>
                  </a:lnTo>
                  <a:lnTo>
                    <a:pt x="1443" y="2247"/>
                  </a:lnTo>
                  <a:lnTo>
                    <a:pt x="1879" y="2356"/>
                  </a:lnTo>
                  <a:lnTo>
                    <a:pt x="1876" y="2394"/>
                  </a:lnTo>
                  <a:lnTo>
                    <a:pt x="1407" y="2331"/>
                  </a:lnTo>
                  <a:lnTo>
                    <a:pt x="1870" y="2452"/>
                  </a:lnTo>
                  <a:lnTo>
                    <a:pt x="1870" y="2478"/>
                  </a:lnTo>
                  <a:lnTo>
                    <a:pt x="1397" y="2432"/>
                  </a:lnTo>
                  <a:lnTo>
                    <a:pt x="1862" y="2524"/>
                  </a:lnTo>
                  <a:lnTo>
                    <a:pt x="1865" y="2553"/>
                  </a:lnTo>
                  <a:lnTo>
                    <a:pt x="1857" y="2550"/>
                  </a:lnTo>
                  <a:lnTo>
                    <a:pt x="1839" y="2547"/>
                  </a:lnTo>
                  <a:lnTo>
                    <a:pt x="1807" y="2541"/>
                  </a:lnTo>
                  <a:lnTo>
                    <a:pt x="1763" y="2536"/>
                  </a:lnTo>
                  <a:lnTo>
                    <a:pt x="1707" y="2528"/>
                  </a:lnTo>
                  <a:lnTo>
                    <a:pt x="1642" y="2523"/>
                  </a:lnTo>
                  <a:lnTo>
                    <a:pt x="1566" y="2517"/>
                  </a:lnTo>
                  <a:lnTo>
                    <a:pt x="1480" y="2515"/>
                  </a:lnTo>
                  <a:lnTo>
                    <a:pt x="1382" y="2514"/>
                  </a:lnTo>
                  <a:lnTo>
                    <a:pt x="1277" y="2517"/>
                  </a:lnTo>
                  <a:lnTo>
                    <a:pt x="1162" y="2523"/>
                  </a:lnTo>
                  <a:lnTo>
                    <a:pt x="1040" y="2536"/>
                  </a:lnTo>
                  <a:lnTo>
                    <a:pt x="908" y="2553"/>
                  </a:lnTo>
                  <a:lnTo>
                    <a:pt x="770" y="2575"/>
                  </a:lnTo>
                  <a:lnTo>
                    <a:pt x="622" y="2603"/>
                  </a:lnTo>
                  <a:lnTo>
                    <a:pt x="470" y="2642"/>
                  </a:lnTo>
                  <a:lnTo>
                    <a:pt x="67" y="1841"/>
                  </a:lnTo>
                  <a:lnTo>
                    <a:pt x="67" y="1838"/>
                  </a:lnTo>
                  <a:lnTo>
                    <a:pt x="70" y="1835"/>
                  </a:lnTo>
                  <a:lnTo>
                    <a:pt x="75" y="1828"/>
                  </a:lnTo>
                  <a:lnTo>
                    <a:pt x="82" y="1819"/>
                  </a:lnTo>
                  <a:lnTo>
                    <a:pt x="89" y="1806"/>
                  </a:lnTo>
                  <a:lnTo>
                    <a:pt x="98" y="1795"/>
                  </a:lnTo>
                  <a:lnTo>
                    <a:pt x="108" y="1779"/>
                  </a:lnTo>
                  <a:lnTo>
                    <a:pt x="118" y="1763"/>
                  </a:lnTo>
                  <a:lnTo>
                    <a:pt x="127" y="1743"/>
                  </a:lnTo>
                  <a:lnTo>
                    <a:pt x="137" y="1725"/>
                  </a:lnTo>
                  <a:lnTo>
                    <a:pt x="144" y="1704"/>
                  </a:lnTo>
                  <a:lnTo>
                    <a:pt x="153" y="1682"/>
                  </a:lnTo>
                  <a:lnTo>
                    <a:pt x="157" y="1659"/>
                  </a:lnTo>
                  <a:lnTo>
                    <a:pt x="161" y="1637"/>
                  </a:lnTo>
                  <a:lnTo>
                    <a:pt x="164" y="1614"/>
                  </a:lnTo>
                  <a:lnTo>
                    <a:pt x="166" y="1591"/>
                  </a:lnTo>
                  <a:lnTo>
                    <a:pt x="167" y="1597"/>
                  </a:lnTo>
                  <a:lnTo>
                    <a:pt x="179" y="1617"/>
                  </a:lnTo>
                  <a:lnTo>
                    <a:pt x="195" y="1647"/>
                  </a:lnTo>
                  <a:lnTo>
                    <a:pt x="218" y="1688"/>
                  </a:lnTo>
                  <a:lnTo>
                    <a:pt x="244" y="1736"/>
                  </a:lnTo>
                  <a:lnTo>
                    <a:pt x="273" y="1790"/>
                  </a:lnTo>
                  <a:lnTo>
                    <a:pt x="303" y="1847"/>
                  </a:lnTo>
                  <a:lnTo>
                    <a:pt x="336" y="1910"/>
                  </a:lnTo>
                  <a:lnTo>
                    <a:pt x="368" y="1970"/>
                  </a:lnTo>
                  <a:lnTo>
                    <a:pt x="400" y="2030"/>
                  </a:lnTo>
                  <a:lnTo>
                    <a:pt x="427" y="2088"/>
                  </a:lnTo>
                  <a:lnTo>
                    <a:pt x="455" y="2141"/>
                  </a:lnTo>
                  <a:lnTo>
                    <a:pt x="476" y="2189"/>
                  </a:lnTo>
                  <a:lnTo>
                    <a:pt x="495" y="2227"/>
                  </a:lnTo>
                  <a:lnTo>
                    <a:pt x="505" y="2257"/>
                  </a:lnTo>
                  <a:lnTo>
                    <a:pt x="509" y="2276"/>
                  </a:lnTo>
                  <a:lnTo>
                    <a:pt x="560" y="2205"/>
                  </a:lnTo>
                  <a:lnTo>
                    <a:pt x="556" y="2198"/>
                  </a:lnTo>
                  <a:lnTo>
                    <a:pt x="546" y="2176"/>
                  </a:lnTo>
                  <a:lnTo>
                    <a:pt x="528" y="2141"/>
                  </a:lnTo>
                  <a:lnTo>
                    <a:pt x="507" y="2099"/>
                  </a:lnTo>
                  <a:lnTo>
                    <a:pt x="481" y="2045"/>
                  </a:lnTo>
                  <a:lnTo>
                    <a:pt x="452" y="1985"/>
                  </a:lnTo>
                  <a:lnTo>
                    <a:pt x="417" y="1920"/>
                  </a:lnTo>
                  <a:lnTo>
                    <a:pt x="384" y="1853"/>
                  </a:lnTo>
                  <a:lnTo>
                    <a:pt x="345" y="1782"/>
                  </a:lnTo>
                  <a:lnTo>
                    <a:pt x="309" y="1711"/>
                  </a:lnTo>
                  <a:lnTo>
                    <a:pt x="270" y="1642"/>
                  </a:lnTo>
                  <a:lnTo>
                    <a:pt x="234" y="1577"/>
                  </a:lnTo>
                  <a:lnTo>
                    <a:pt x="195" y="1516"/>
                  </a:lnTo>
                  <a:lnTo>
                    <a:pt x="161" y="1463"/>
                  </a:lnTo>
                  <a:lnTo>
                    <a:pt x="131" y="1416"/>
                  </a:lnTo>
                  <a:lnTo>
                    <a:pt x="104" y="1383"/>
                  </a:lnTo>
                  <a:lnTo>
                    <a:pt x="106" y="1380"/>
                  </a:lnTo>
                  <a:lnTo>
                    <a:pt x="118" y="1377"/>
                  </a:lnTo>
                  <a:lnTo>
                    <a:pt x="137" y="1370"/>
                  </a:lnTo>
                  <a:lnTo>
                    <a:pt x="164" y="1363"/>
                  </a:lnTo>
                  <a:lnTo>
                    <a:pt x="197" y="1354"/>
                  </a:lnTo>
                  <a:lnTo>
                    <a:pt x="241" y="1347"/>
                  </a:lnTo>
                  <a:lnTo>
                    <a:pt x="291" y="1340"/>
                  </a:lnTo>
                  <a:lnTo>
                    <a:pt x="352" y="1336"/>
                  </a:lnTo>
                  <a:lnTo>
                    <a:pt x="420" y="1330"/>
                  </a:lnTo>
                  <a:lnTo>
                    <a:pt x="498" y="1330"/>
                  </a:lnTo>
                  <a:lnTo>
                    <a:pt x="583" y="1331"/>
                  </a:lnTo>
                  <a:lnTo>
                    <a:pt x="679" y="1338"/>
                  </a:lnTo>
                  <a:lnTo>
                    <a:pt x="784" y="1349"/>
                  </a:lnTo>
                  <a:lnTo>
                    <a:pt x="900" y="1364"/>
                  </a:lnTo>
                  <a:lnTo>
                    <a:pt x="1024" y="1386"/>
                  </a:lnTo>
                  <a:lnTo>
                    <a:pt x="1161" y="1415"/>
                  </a:lnTo>
                  <a:lnTo>
                    <a:pt x="1167" y="1421"/>
                  </a:lnTo>
                  <a:lnTo>
                    <a:pt x="1186" y="1441"/>
                  </a:lnTo>
                  <a:lnTo>
                    <a:pt x="1217" y="1470"/>
                  </a:lnTo>
                  <a:lnTo>
                    <a:pt x="1258" y="1510"/>
                  </a:lnTo>
                  <a:lnTo>
                    <a:pt x="1305" y="1557"/>
                  </a:lnTo>
                  <a:lnTo>
                    <a:pt x="1360" y="1611"/>
                  </a:lnTo>
                  <a:lnTo>
                    <a:pt x="1417" y="1669"/>
                  </a:lnTo>
                  <a:lnTo>
                    <a:pt x="1480" y="1734"/>
                  </a:lnTo>
                  <a:lnTo>
                    <a:pt x="1541" y="1798"/>
                  </a:lnTo>
                  <a:lnTo>
                    <a:pt x="1602" y="1863"/>
                  </a:lnTo>
                  <a:lnTo>
                    <a:pt x="1659" y="1926"/>
                  </a:lnTo>
                  <a:lnTo>
                    <a:pt x="1713" y="1991"/>
                  </a:lnTo>
                  <a:lnTo>
                    <a:pt x="1759" y="2047"/>
                  </a:lnTo>
                  <a:lnTo>
                    <a:pt x="1798" y="2102"/>
                  </a:lnTo>
                  <a:lnTo>
                    <a:pt x="1828" y="2149"/>
                  </a:lnTo>
                  <a:lnTo>
                    <a:pt x="1846" y="2189"/>
                  </a:lnTo>
                  <a:lnTo>
                    <a:pt x="1846" y="2186"/>
                  </a:lnTo>
                  <a:lnTo>
                    <a:pt x="1849" y="2180"/>
                  </a:lnTo>
                  <a:lnTo>
                    <a:pt x="1853" y="2167"/>
                  </a:lnTo>
                  <a:lnTo>
                    <a:pt x="1859" y="2156"/>
                  </a:lnTo>
                  <a:lnTo>
                    <a:pt x="1863" y="2141"/>
                  </a:lnTo>
                  <a:lnTo>
                    <a:pt x="1867" y="2131"/>
                  </a:lnTo>
                  <a:lnTo>
                    <a:pt x="1870" y="2123"/>
                  </a:lnTo>
                  <a:lnTo>
                    <a:pt x="1873" y="2120"/>
                  </a:lnTo>
                  <a:lnTo>
                    <a:pt x="1869" y="2114"/>
                  </a:lnTo>
                  <a:lnTo>
                    <a:pt x="1857" y="2101"/>
                  </a:lnTo>
                  <a:lnTo>
                    <a:pt x="1840" y="2076"/>
                  </a:lnTo>
                  <a:lnTo>
                    <a:pt x="1817" y="2046"/>
                  </a:lnTo>
                  <a:lnTo>
                    <a:pt x="1785" y="2008"/>
                  </a:lnTo>
                  <a:lnTo>
                    <a:pt x="1750" y="1965"/>
                  </a:lnTo>
                  <a:lnTo>
                    <a:pt x="1709" y="1916"/>
                  </a:lnTo>
                  <a:lnTo>
                    <a:pt x="1665" y="1864"/>
                  </a:lnTo>
                  <a:lnTo>
                    <a:pt x="1613" y="1806"/>
                  </a:lnTo>
                  <a:lnTo>
                    <a:pt x="1561" y="1747"/>
                  </a:lnTo>
                  <a:lnTo>
                    <a:pt x="1505" y="1686"/>
                  </a:lnTo>
                  <a:lnTo>
                    <a:pt x="1444" y="1626"/>
                  </a:lnTo>
                  <a:lnTo>
                    <a:pt x="1381" y="1562"/>
                  </a:lnTo>
                  <a:lnTo>
                    <a:pt x="1317" y="1500"/>
                  </a:lnTo>
                  <a:lnTo>
                    <a:pt x="1251" y="1440"/>
                  </a:lnTo>
                  <a:lnTo>
                    <a:pt x="1183" y="1383"/>
                  </a:lnTo>
                  <a:lnTo>
                    <a:pt x="1181" y="1376"/>
                  </a:lnTo>
                  <a:lnTo>
                    <a:pt x="1181" y="1360"/>
                  </a:lnTo>
                  <a:lnTo>
                    <a:pt x="1180" y="1331"/>
                  </a:lnTo>
                  <a:lnTo>
                    <a:pt x="1180" y="1295"/>
                  </a:lnTo>
                  <a:lnTo>
                    <a:pt x="1175" y="1246"/>
                  </a:lnTo>
                  <a:lnTo>
                    <a:pt x="1171" y="1188"/>
                  </a:lnTo>
                  <a:lnTo>
                    <a:pt x="1164" y="1119"/>
                  </a:lnTo>
                  <a:lnTo>
                    <a:pt x="1154" y="1044"/>
                  </a:lnTo>
                  <a:lnTo>
                    <a:pt x="1136" y="957"/>
                  </a:lnTo>
                  <a:lnTo>
                    <a:pt x="1118" y="863"/>
                  </a:lnTo>
                  <a:lnTo>
                    <a:pt x="1093" y="759"/>
                  </a:lnTo>
                  <a:lnTo>
                    <a:pt x="1066" y="650"/>
                  </a:lnTo>
                  <a:lnTo>
                    <a:pt x="1030" y="530"/>
                  </a:lnTo>
                  <a:lnTo>
                    <a:pt x="989" y="403"/>
                  </a:lnTo>
                  <a:lnTo>
                    <a:pt x="940" y="268"/>
                  </a:lnTo>
                  <a:lnTo>
                    <a:pt x="887" y="128"/>
                  </a:lnTo>
                  <a:lnTo>
                    <a:pt x="1865" y="811"/>
                  </a:lnTo>
                  <a:lnTo>
                    <a:pt x="1899" y="7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9" name="Freeform 16"/>
            <p:cNvSpPr>
              <a:spLocks/>
            </p:cNvSpPr>
            <p:nvPr/>
          </p:nvSpPr>
          <p:spPr bwMode="auto">
            <a:xfrm>
              <a:off x="958" y="2466"/>
              <a:ext cx="1611" cy="931"/>
            </a:xfrm>
            <a:custGeom>
              <a:avLst/>
              <a:gdLst>
                <a:gd name="T0" fmla="*/ 119 w 3222"/>
                <a:gd name="T1" fmla="*/ 1842 h 1862"/>
                <a:gd name="T2" fmla="*/ 149 w 3222"/>
                <a:gd name="T3" fmla="*/ 1770 h 1862"/>
                <a:gd name="T4" fmla="*/ 185 w 3222"/>
                <a:gd name="T5" fmla="*/ 1617 h 1862"/>
                <a:gd name="T6" fmla="*/ 218 w 3222"/>
                <a:gd name="T7" fmla="*/ 1422 h 1862"/>
                <a:gd name="T8" fmla="*/ 402 w 3222"/>
                <a:gd name="T9" fmla="*/ 1353 h 1862"/>
                <a:gd name="T10" fmla="*/ 760 w 3222"/>
                <a:gd name="T11" fmla="*/ 1285 h 1862"/>
                <a:gd name="T12" fmla="*/ 1211 w 3222"/>
                <a:gd name="T13" fmla="*/ 1325 h 1862"/>
                <a:gd name="T14" fmla="*/ 1571 w 3222"/>
                <a:gd name="T15" fmla="*/ 1484 h 1862"/>
                <a:gd name="T16" fmla="*/ 1771 w 3222"/>
                <a:gd name="T17" fmla="*/ 1390 h 1862"/>
                <a:gd name="T18" fmla="*/ 2185 w 3222"/>
                <a:gd name="T19" fmla="*/ 1280 h 1862"/>
                <a:gd name="T20" fmla="*/ 2734 w 3222"/>
                <a:gd name="T21" fmla="*/ 1275 h 1862"/>
                <a:gd name="T22" fmla="*/ 3186 w 3222"/>
                <a:gd name="T23" fmla="*/ 1444 h 1862"/>
                <a:gd name="T24" fmla="*/ 2670 w 3222"/>
                <a:gd name="T25" fmla="*/ 1498 h 1862"/>
                <a:gd name="T26" fmla="*/ 3167 w 3222"/>
                <a:gd name="T27" fmla="*/ 1669 h 1862"/>
                <a:gd name="T28" fmla="*/ 3219 w 3222"/>
                <a:gd name="T29" fmla="*/ 1754 h 1862"/>
                <a:gd name="T30" fmla="*/ 3213 w 3222"/>
                <a:gd name="T31" fmla="*/ 1366 h 1862"/>
                <a:gd name="T32" fmla="*/ 3028 w 3222"/>
                <a:gd name="T33" fmla="*/ 1283 h 1862"/>
                <a:gd name="T34" fmla="*/ 2638 w 3222"/>
                <a:gd name="T35" fmla="*/ 1194 h 1862"/>
                <a:gd name="T36" fmla="*/ 2083 w 3222"/>
                <a:gd name="T37" fmla="*/ 1220 h 1862"/>
                <a:gd name="T38" fmla="*/ 1592 w 3222"/>
                <a:gd name="T39" fmla="*/ 1389 h 1862"/>
                <a:gd name="T40" fmla="*/ 1699 w 3222"/>
                <a:gd name="T41" fmla="*/ 1228 h 1862"/>
                <a:gd name="T42" fmla="*/ 1979 w 3222"/>
                <a:gd name="T43" fmla="*/ 970 h 1862"/>
                <a:gd name="T44" fmla="*/ 2469 w 3222"/>
                <a:gd name="T45" fmla="*/ 750 h 1862"/>
                <a:gd name="T46" fmla="*/ 2098 w 3222"/>
                <a:gd name="T47" fmla="*/ 0 h 1862"/>
                <a:gd name="T48" fmla="*/ 2043 w 3222"/>
                <a:gd name="T49" fmla="*/ 41 h 1862"/>
                <a:gd name="T50" fmla="*/ 1903 w 3222"/>
                <a:gd name="T51" fmla="*/ 161 h 1862"/>
                <a:gd name="T52" fmla="*/ 1715 w 3222"/>
                <a:gd name="T53" fmla="*/ 335 h 1862"/>
                <a:gd name="T54" fmla="*/ 1519 w 3222"/>
                <a:gd name="T55" fmla="*/ 542 h 1862"/>
                <a:gd name="T56" fmla="*/ 1571 w 3222"/>
                <a:gd name="T57" fmla="*/ 555 h 1862"/>
                <a:gd name="T58" fmla="*/ 1692 w 3222"/>
                <a:gd name="T59" fmla="*/ 418 h 1862"/>
                <a:gd name="T60" fmla="*/ 1862 w 3222"/>
                <a:gd name="T61" fmla="*/ 245 h 1862"/>
                <a:gd name="T62" fmla="*/ 2034 w 3222"/>
                <a:gd name="T63" fmla="*/ 99 h 1862"/>
                <a:gd name="T64" fmla="*/ 2806 w 3222"/>
                <a:gd name="T65" fmla="*/ 619 h 1862"/>
                <a:gd name="T66" fmla="*/ 2588 w 3222"/>
                <a:gd name="T67" fmla="*/ 629 h 1862"/>
                <a:gd name="T68" fmla="*/ 2224 w 3222"/>
                <a:gd name="T69" fmla="*/ 742 h 1862"/>
                <a:gd name="T70" fmla="*/ 1782 w 3222"/>
                <a:gd name="T71" fmla="*/ 1048 h 1862"/>
                <a:gd name="T72" fmla="*/ 1503 w 3222"/>
                <a:gd name="T73" fmla="*/ 1370 h 1862"/>
                <a:gd name="T74" fmla="*/ 1352 w 3222"/>
                <a:gd name="T75" fmla="*/ 1299 h 1862"/>
                <a:gd name="T76" fmla="*/ 1038 w 3222"/>
                <a:gd name="T77" fmla="*/ 1224 h 1862"/>
                <a:gd name="T78" fmla="*/ 585 w 3222"/>
                <a:gd name="T79" fmla="*/ 1243 h 1862"/>
                <a:gd name="T80" fmla="*/ 163 w 3222"/>
                <a:gd name="T81" fmla="*/ 1452 h 1862"/>
                <a:gd name="T82" fmla="*/ 161 w 3222"/>
                <a:gd name="T83" fmla="*/ 1490 h 1862"/>
                <a:gd name="T84" fmla="*/ 153 w 3222"/>
                <a:gd name="T85" fmla="*/ 1533 h 1862"/>
                <a:gd name="T86" fmla="*/ 104 w 3222"/>
                <a:gd name="T87" fmla="*/ 1698 h 1862"/>
                <a:gd name="T88" fmla="*/ 103 w 3222"/>
                <a:gd name="T89" fmla="*/ 1725 h 1862"/>
                <a:gd name="T90" fmla="*/ 77 w 3222"/>
                <a:gd name="T91" fmla="*/ 1770 h 1862"/>
                <a:gd name="T92" fmla="*/ 64 w 3222"/>
                <a:gd name="T93" fmla="*/ 1805 h 1862"/>
                <a:gd name="T94" fmla="*/ 96 w 3222"/>
                <a:gd name="T95" fmla="*/ 1851 h 186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222"/>
                <a:gd name="T145" fmla="*/ 0 h 1862"/>
                <a:gd name="T146" fmla="*/ 3222 w 3222"/>
                <a:gd name="T147" fmla="*/ 1862 h 186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222" h="1862">
                  <a:moveTo>
                    <a:pt x="104" y="1862"/>
                  </a:moveTo>
                  <a:lnTo>
                    <a:pt x="106" y="1859"/>
                  </a:lnTo>
                  <a:lnTo>
                    <a:pt x="114" y="1849"/>
                  </a:lnTo>
                  <a:lnTo>
                    <a:pt x="119" y="1842"/>
                  </a:lnTo>
                  <a:lnTo>
                    <a:pt x="126" y="1831"/>
                  </a:lnTo>
                  <a:lnTo>
                    <a:pt x="135" y="1815"/>
                  </a:lnTo>
                  <a:lnTo>
                    <a:pt x="143" y="1796"/>
                  </a:lnTo>
                  <a:lnTo>
                    <a:pt x="149" y="1770"/>
                  </a:lnTo>
                  <a:lnTo>
                    <a:pt x="158" y="1741"/>
                  </a:lnTo>
                  <a:lnTo>
                    <a:pt x="166" y="1705"/>
                  </a:lnTo>
                  <a:lnTo>
                    <a:pt x="176" y="1664"/>
                  </a:lnTo>
                  <a:lnTo>
                    <a:pt x="185" y="1617"/>
                  </a:lnTo>
                  <a:lnTo>
                    <a:pt x="194" y="1562"/>
                  </a:lnTo>
                  <a:lnTo>
                    <a:pt x="202" y="1498"/>
                  </a:lnTo>
                  <a:lnTo>
                    <a:pt x="211" y="1429"/>
                  </a:lnTo>
                  <a:lnTo>
                    <a:pt x="218" y="1422"/>
                  </a:lnTo>
                  <a:lnTo>
                    <a:pt x="243" y="1410"/>
                  </a:lnTo>
                  <a:lnTo>
                    <a:pt x="283" y="1393"/>
                  </a:lnTo>
                  <a:lnTo>
                    <a:pt x="337" y="1374"/>
                  </a:lnTo>
                  <a:lnTo>
                    <a:pt x="402" y="1353"/>
                  </a:lnTo>
                  <a:lnTo>
                    <a:pt x="480" y="1331"/>
                  </a:lnTo>
                  <a:lnTo>
                    <a:pt x="565" y="1311"/>
                  </a:lnTo>
                  <a:lnTo>
                    <a:pt x="659" y="1298"/>
                  </a:lnTo>
                  <a:lnTo>
                    <a:pt x="760" y="1285"/>
                  </a:lnTo>
                  <a:lnTo>
                    <a:pt x="868" y="1282"/>
                  </a:lnTo>
                  <a:lnTo>
                    <a:pt x="980" y="1286"/>
                  </a:lnTo>
                  <a:lnTo>
                    <a:pt x="1095" y="1302"/>
                  </a:lnTo>
                  <a:lnTo>
                    <a:pt x="1211" y="1325"/>
                  </a:lnTo>
                  <a:lnTo>
                    <a:pt x="1328" y="1366"/>
                  </a:lnTo>
                  <a:lnTo>
                    <a:pt x="1445" y="1419"/>
                  </a:lnTo>
                  <a:lnTo>
                    <a:pt x="1562" y="1490"/>
                  </a:lnTo>
                  <a:lnTo>
                    <a:pt x="1571" y="1484"/>
                  </a:lnTo>
                  <a:lnTo>
                    <a:pt x="1597" y="1471"/>
                  </a:lnTo>
                  <a:lnTo>
                    <a:pt x="1640" y="1448"/>
                  </a:lnTo>
                  <a:lnTo>
                    <a:pt x="1699" y="1422"/>
                  </a:lnTo>
                  <a:lnTo>
                    <a:pt x="1771" y="1390"/>
                  </a:lnTo>
                  <a:lnTo>
                    <a:pt x="1860" y="1361"/>
                  </a:lnTo>
                  <a:lnTo>
                    <a:pt x="1956" y="1331"/>
                  </a:lnTo>
                  <a:lnTo>
                    <a:pt x="2068" y="1303"/>
                  </a:lnTo>
                  <a:lnTo>
                    <a:pt x="2185" y="1280"/>
                  </a:lnTo>
                  <a:lnTo>
                    <a:pt x="2313" y="1264"/>
                  </a:lnTo>
                  <a:lnTo>
                    <a:pt x="2448" y="1256"/>
                  </a:lnTo>
                  <a:lnTo>
                    <a:pt x="2588" y="1260"/>
                  </a:lnTo>
                  <a:lnTo>
                    <a:pt x="2734" y="1275"/>
                  </a:lnTo>
                  <a:lnTo>
                    <a:pt x="2884" y="1303"/>
                  </a:lnTo>
                  <a:lnTo>
                    <a:pt x="3037" y="1351"/>
                  </a:lnTo>
                  <a:lnTo>
                    <a:pt x="3192" y="1418"/>
                  </a:lnTo>
                  <a:lnTo>
                    <a:pt x="3186" y="1444"/>
                  </a:lnTo>
                  <a:lnTo>
                    <a:pt x="2656" y="1397"/>
                  </a:lnTo>
                  <a:lnTo>
                    <a:pt x="3171" y="1496"/>
                  </a:lnTo>
                  <a:lnTo>
                    <a:pt x="3171" y="1522"/>
                  </a:lnTo>
                  <a:lnTo>
                    <a:pt x="2670" y="1498"/>
                  </a:lnTo>
                  <a:lnTo>
                    <a:pt x="3171" y="1575"/>
                  </a:lnTo>
                  <a:lnTo>
                    <a:pt x="3164" y="1620"/>
                  </a:lnTo>
                  <a:lnTo>
                    <a:pt x="2708" y="1594"/>
                  </a:lnTo>
                  <a:lnTo>
                    <a:pt x="3167" y="1669"/>
                  </a:lnTo>
                  <a:lnTo>
                    <a:pt x="3171" y="1703"/>
                  </a:lnTo>
                  <a:lnTo>
                    <a:pt x="2745" y="1666"/>
                  </a:lnTo>
                  <a:lnTo>
                    <a:pt x="3192" y="1755"/>
                  </a:lnTo>
                  <a:lnTo>
                    <a:pt x="3219" y="1754"/>
                  </a:lnTo>
                  <a:lnTo>
                    <a:pt x="3197" y="1620"/>
                  </a:lnTo>
                  <a:lnTo>
                    <a:pt x="3213" y="1429"/>
                  </a:lnTo>
                  <a:lnTo>
                    <a:pt x="3222" y="1371"/>
                  </a:lnTo>
                  <a:lnTo>
                    <a:pt x="3213" y="1366"/>
                  </a:lnTo>
                  <a:lnTo>
                    <a:pt x="3189" y="1353"/>
                  </a:lnTo>
                  <a:lnTo>
                    <a:pt x="3150" y="1332"/>
                  </a:lnTo>
                  <a:lnTo>
                    <a:pt x="3096" y="1309"/>
                  </a:lnTo>
                  <a:lnTo>
                    <a:pt x="3028" y="1283"/>
                  </a:lnTo>
                  <a:lnTo>
                    <a:pt x="2949" y="1256"/>
                  </a:lnTo>
                  <a:lnTo>
                    <a:pt x="2856" y="1230"/>
                  </a:lnTo>
                  <a:lnTo>
                    <a:pt x="2754" y="1210"/>
                  </a:lnTo>
                  <a:lnTo>
                    <a:pt x="2638" y="1194"/>
                  </a:lnTo>
                  <a:lnTo>
                    <a:pt x="2513" y="1185"/>
                  </a:lnTo>
                  <a:lnTo>
                    <a:pt x="2378" y="1185"/>
                  </a:lnTo>
                  <a:lnTo>
                    <a:pt x="2237" y="1197"/>
                  </a:lnTo>
                  <a:lnTo>
                    <a:pt x="2083" y="1220"/>
                  </a:lnTo>
                  <a:lnTo>
                    <a:pt x="1925" y="1262"/>
                  </a:lnTo>
                  <a:lnTo>
                    <a:pt x="1758" y="1318"/>
                  </a:lnTo>
                  <a:lnTo>
                    <a:pt x="1589" y="1396"/>
                  </a:lnTo>
                  <a:lnTo>
                    <a:pt x="1592" y="1389"/>
                  </a:lnTo>
                  <a:lnTo>
                    <a:pt x="1605" y="1366"/>
                  </a:lnTo>
                  <a:lnTo>
                    <a:pt x="1627" y="1328"/>
                  </a:lnTo>
                  <a:lnTo>
                    <a:pt x="1659" y="1285"/>
                  </a:lnTo>
                  <a:lnTo>
                    <a:pt x="1699" y="1228"/>
                  </a:lnTo>
                  <a:lnTo>
                    <a:pt x="1751" y="1169"/>
                  </a:lnTo>
                  <a:lnTo>
                    <a:pt x="1816" y="1104"/>
                  </a:lnTo>
                  <a:lnTo>
                    <a:pt x="1893" y="1038"/>
                  </a:lnTo>
                  <a:lnTo>
                    <a:pt x="1979" y="970"/>
                  </a:lnTo>
                  <a:lnTo>
                    <a:pt x="2082" y="908"/>
                  </a:lnTo>
                  <a:lnTo>
                    <a:pt x="2196" y="847"/>
                  </a:lnTo>
                  <a:lnTo>
                    <a:pt x="2326" y="795"/>
                  </a:lnTo>
                  <a:lnTo>
                    <a:pt x="2469" y="750"/>
                  </a:lnTo>
                  <a:lnTo>
                    <a:pt x="2628" y="717"/>
                  </a:lnTo>
                  <a:lnTo>
                    <a:pt x="2803" y="696"/>
                  </a:lnTo>
                  <a:lnTo>
                    <a:pt x="2996" y="690"/>
                  </a:lnTo>
                  <a:lnTo>
                    <a:pt x="2098" y="0"/>
                  </a:lnTo>
                  <a:lnTo>
                    <a:pt x="2094" y="1"/>
                  </a:lnTo>
                  <a:lnTo>
                    <a:pt x="2082" y="10"/>
                  </a:lnTo>
                  <a:lnTo>
                    <a:pt x="2065" y="24"/>
                  </a:lnTo>
                  <a:lnTo>
                    <a:pt x="2043" y="41"/>
                  </a:lnTo>
                  <a:lnTo>
                    <a:pt x="2013" y="65"/>
                  </a:lnTo>
                  <a:lnTo>
                    <a:pt x="1981" y="93"/>
                  </a:lnTo>
                  <a:lnTo>
                    <a:pt x="1942" y="125"/>
                  </a:lnTo>
                  <a:lnTo>
                    <a:pt x="1903" y="161"/>
                  </a:lnTo>
                  <a:lnTo>
                    <a:pt x="1857" y="200"/>
                  </a:lnTo>
                  <a:lnTo>
                    <a:pt x="1812" y="242"/>
                  </a:lnTo>
                  <a:lnTo>
                    <a:pt x="1763" y="287"/>
                  </a:lnTo>
                  <a:lnTo>
                    <a:pt x="1715" y="335"/>
                  </a:lnTo>
                  <a:lnTo>
                    <a:pt x="1664" y="384"/>
                  </a:lnTo>
                  <a:lnTo>
                    <a:pt x="1615" y="434"/>
                  </a:lnTo>
                  <a:lnTo>
                    <a:pt x="1566" y="486"/>
                  </a:lnTo>
                  <a:lnTo>
                    <a:pt x="1519" y="542"/>
                  </a:lnTo>
                  <a:lnTo>
                    <a:pt x="1539" y="594"/>
                  </a:lnTo>
                  <a:lnTo>
                    <a:pt x="1542" y="589"/>
                  </a:lnTo>
                  <a:lnTo>
                    <a:pt x="1553" y="577"/>
                  </a:lnTo>
                  <a:lnTo>
                    <a:pt x="1571" y="555"/>
                  </a:lnTo>
                  <a:lnTo>
                    <a:pt x="1594" y="528"/>
                  </a:lnTo>
                  <a:lnTo>
                    <a:pt x="1623" y="495"/>
                  </a:lnTo>
                  <a:lnTo>
                    <a:pt x="1656" y="459"/>
                  </a:lnTo>
                  <a:lnTo>
                    <a:pt x="1692" y="418"/>
                  </a:lnTo>
                  <a:lnTo>
                    <a:pt x="1734" y="378"/>
                  </a:lnTo>
                  <a:lnTo>
                    <a:pt x="1774" y="332"/>
                  </a:lnTo>
                  <a:lnTo>
                    <a:pt x="1819" y="288"/>
                  </a:lnTo>
                  <a:lnTo>
                    <a:pt x="1862" y="245"/>
                  </a:lnTo>
                  <a:lnTo>
                    <a:pt x="1909" y="205"/>
                  </a:lnTo>
                  <a:lnTo>
                    <a:pt x="1951" y="164"/>
                  </a:lnTo>
                  <a:lnTo>
                    <a:pt x="1994" y="128"/>
                  </a:lnTo>
                  <a:lnTo>
                    <a:pt x="2034" y="99"/>
                  </a:lnTo>
                  <a:lnTo>
                    <a:pt x="2073" y="75"/>
                  </a:lnTo>
                  <a:lnTo>
                    <a:pt x="2836" y="623"/>
                  </a:lnTo>
                  <a:lnTo>
                    <a:pt x="2829" y="620"/>
                  </a:lnTo>
                  <a:lnTo>
                    <a:pt x="2806" y="619"/>
                  </a:lnTo>
                  <a:lnTo>
                    <a:pt x="2768" y="616"/>
                  </a:lnTo>
                  <a:lnTo>
                    <a:pt x="2721" y="618"/>
                  </a:lnTo>
                  <a:lnTo>
                    <a:pt x="2658" y="620"/>
                  </a:lnTo>
                  <a:lnTo>
                    <a:pt x="2588" y="629"/>
                  </a:lnTo>
                  <a:lnTo>
                    <a:pt x="2507" y="644"/>
                  </a:lnTo>
                  <a:lnTo>
                    <a:pt x="2420" y="667"/>
                  </a:lnTo>
                  <a:lnTo>
                    <a:pt x="2325" y="697"/>
                  </a:lnTo>
                  <a:lnTo>
                    <a:pt x="2224" y="742"/>
                  </a:lnTo>
                  <a:lnTo>
                    <a:pt x="2118" y="795"/>
                  </a:lnTo>
                  <a:lnTo>
                    <a:pt x="2008" y="864"/>
                  </a:lnTo>
                  <a:lnTo>
                    <a:pt x="1896" y="947"/>
                  </a:lnTo>
                  <a:lnTo>
                    <a:pt x="1782" y="1048"/>
                  </a:lnTo>
                  <a:lnTo>
                    <a:pt x="1667" y="1165"/>
                  </a:lnTo>
                  <a:lnTo>
                    <a:pt x="1556" y="1303"/>
                  </a:lnTo>
                  <a:lnTo>
                    <a:pt x="1510" y="1374"/>
                  </a:lnTo>
                  <a:lnTo>
                    <a:pt x="1503" y="1370"/>
                  </a:lnTo>
                  <a:lnTo>
                    <a:pt x="1484" y="1358"/>
                  </a:lnTo>
                  <a:lnTo>
                    <a:pt x="1451" y="1342"/>
                  </a:lnTo>
                  <a:lnTo>
                    <a:pt x="1409" y="1322"/>
                  </a:lnTo>
                  <a:lnTo>
                    <a:pt x="1352" y="1299"/>
                  </a:lnTo>
                  <a:lnTo>
                    <a:pt x="1289" y="1279"/>
                  </a:lnTo>
                  <a:lnTo>
                    <a:pt x="1214" y="1257"/>
                  </a:lnTo>
                  <a:lnTo>
                    <a:pt x="1131" y="1240"/>
                  </a:lnTo>
                  <a:lnTo>
                    <a:pt x="1038" y="1224"/>
                  </a:lnTo>
                  <a:lnTo>
                    <a:pt x="935" y="1217"/>
                  </a:lnTo>
                  <a:lnTo>
                    <a:pt x="825" y="1215"/>
                  </a:lnTo>
                  <a:lnTo>
                    <a:pt x="711" y="1224"/>
                  </a:lnTo>
                  <a:lnTo>
                    <a:pt x="585" y="1243"/>
                  </a:lnTo>
                  <a:lnTo>
                    <a:pt x="458" y="1275"/>
                  </a:lnTo>
                  <a:lnTo>
                    <a:pt x="322" y="1318"/>
                  </a:lnTo>
                  <a:lnTo>
                    <a:pt x="185" y="1380"/>
                  </a:lnTo>
                  <a:lnTo>
                    <a:pt x="163" y="1452"/>
                  </a:lnTo>
                  <a:lnTo>
                    <a:pt x="162" y="1455"/>
                  </a:lnTo>
                  <a:lnTo>
                    <a:pt x="162" y="1464"/>
                  </a:lnTo>
                  <a:lnTo>
                    <a:pt x="161" y="1475"/>
                  </a:lnTo>
                  <a:lnTo>
                    <a:pt x="161" y="1490"/>
                  </a:lnTo>
                  <a:lnTo>
                    <a:pt x="158" y="1503"/>
                  </a:lnTo>
                  <a:lnTo>
                    <a:pt x="156" y="1517"/>
                  </a:lnTo>
                  <a:lnTo>
                    <a:pt x="153" y="1527"/>
                  </a:lnTo>
                  <a:lnTo>
                    <a:pt x="153" y="1533"/>
                  </a:lnTo>
                  <a:lnTo>
                    <a:pt x="49" y="1368"/>
                  </a:lnTo>
                  <a:lnTo>
                    <a:pt x="119" y="1605"/>
                  </a:lnTo>
                  <a:lnTo>
                    <a:pt x="0" y="1444"/>
                  </a:lnTo>
                  <a:lnTo>
                    <a:pt x="104" y="1698"/>
                  </a:lnTo>
                  <a:lnTo>
                    <a:pt x="104" y="1699"/>
                  </a:lnTo>
                  <a:lnTo>
                    <a:pt x="104" y="1705"/>
                  </a:lnTo>
                  <a:lnTo>
                    <a:pt x="103" y="1712"/>
                  </a:lnTo>
                  <a:lnTo>
                    <a:pt x="103" y="1725"/>
                  </a:lnTo>
                  <a:lnTo>
                    <a:pt x="98" y="1738"/>
                  </a:lnTo>
                  <a:lnTo>
                    <a:pt x="90" y="1753"/>
                  </a:lnTo>
                  <a:lnTo>
                    <a:pt x="84" y="1761"/>
                  </a:lnTo>
                  <a:lnTo>
                    <a:pt x="77" y="1770"/>
                  </a:lnTo>
                  <a:lnTo>
                    <a:pt x="68" y="1780"/>
                  </a:lnTo>
                  <a:lnTo>
                    <a:pt x="61" y="1790"/>
                  </a:lnTo>
                  <a:lnTo>
                    <a:pt x="59" y="1794"/>
                  </a:lnTo>
                  <a:lnTo>
                    <a:pt x="64" y="1805"/>
                  </a:lnTo>
                  <a:lnTo>
                    <a:pt x="70" y="1816"/>
                  </a:lnTo>
                  <a:lnTo>
                    <a:pt x="80" y="1829"/>
                  </a:lnTo>
                  <a:lnTo>
                    <a:pt x="87" y="1839"/>
                  </a:lnTo>
                  <a:lnTo>
                    <a:pt x="96" y="1851"/>
                  </a:lnTo>
                  <a:lnTo>
                    <a:pt x="101" y="1858"/>
                  </a:lnTo>
                  <a:lnTo>
                    <a:pt x="104" y="186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0" name="Freeform 17"/>
            <p:cNvSpPr>
              <a:spLocks/>
            </p:cNvSpPr>
            <p:nvPr/>
          </p:nvSpPr>
          <p:spPr bwMode="auto">
            <a:xfrm>
              <a:off x="1705" y="2453"/>
              <a:ext cx="40" cy="706"/>
            </a:xfrm>
            <a:custGeom>
              <a:avLst/>
              <a:gdLst>
                <a:gd name="T0" fmla="*/ 56 w 81"/>
                <a:gd name="T1" fmla="*/ 0 h 1412"/>
                <a:gd name="T2" fmla="*/ 81 w 81"/>
                <a:gd name="T3" fmla="*/ 1403 h 1412"/>
                <a:gd name="T4" fmla="*/ 0 w 81"/>
                <a:gd name="T5" fmla="*/ 1412 h 1412"/>
                <a:gd name="T6" fmla="*/ 13 w 81"/>
                <a:gd name="T7" fmla="*/ 5 h 1412"/>
                <a:gd name="T8" fmla="*/ 56 w 81"/>
                <a:gd name="T9" fmla="*/ 0 h 1412"/>
                <a:gd name="T10" fmla="*/ 56 w 81"/>
                <a:gd name="T11" fmla="*/ 0 h 14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1"/>
                <a:gd name="T19" fmla="*/ 0 h 1412"/>
                <a:gd name="T20" fmla="*/ 81 w 81"/>
                <a:gd name="T21" fmla="*/ 1412 h 14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1" h="1412">
                  <a:moveTo>
                    <a:pt x="56" y="0"/>
                  </a:moveTo>
                  <a:lnTo>
                    <a:pt x="81" y="1403"/>
                  </a:lnTo>
                  <a:lnTo>
                    <a:pt x="0" y="1412"/>
                  </a:lnTo>
                  <a:lnTo>
                    <a:pt x="13" y="5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1" name="Freeform 18"/>
            <p:cNvSpPr>
              <a:spLocks/>
            </p:cNvSpPr>
            <p:nvPr/>
          </p:nvSpPr>
          <p:spPr bwMode="auto">
            <a:xfrm>
              <a:off x="1315" y="2256"/>
              <a:ext cx="76" cy="250"/>
            </a:xfrm>
            <a:custGeom>
              <a:avLst/>
              <a:gdLst>
                <a:gd name="T0" fmla="*/ 114 w 152"/>
                <a:gd name="T1" fmla="*/ 499 h 499"/>
                <a:gd name="T2" fmla="*/ 0 w 152"/>
                <a:gd name="T3" fmla="*/ 0 h 499"/>
                <a:gd name="T4" fmla="*/ 76 w 152"/>
                <a:gd name="T5" fmla="*/ 49 h 499"/>
                <a:gd name="T6" fmla="*/ 152 w 152"/>
                <a:gd name="T7" fmla="*/ 436 h 499"/>
                <a:gd name="T8" fmla="*/ 114 w 152"/>
                <a:gd name="T9" fmla="*/ 499 h 499"/>
                <a:gd name="T10" fmla="*/ 114 w 152"/>
                <a:gd name="T11" fmla="*/ 499 h 4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2"/>
                <a:gd name="T19" fmla="*/ 0 h 499"/>
                <a:gd name="T20" fmla="*/ 152 w 152"/>
                <a:gd name="T21" fmla="*/ 499 h 4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2" h="499">
                  <a:moveTo>
                    <a:pt x="114" y="499"/>
                  </a:moveTo>
                  <a:lnTo>
                    <a:pt x="0" y="0"/>
                  </a:lnTo>
                  <a:lnTo>
                    <a:pt x="76" y="49"/>
                  </a:lnTo>
                  <a:lnTo>
                    <a:pt x="152" y="436"/>
                  </a:lnTo>
                  <a:lnTo>
                    <a:pt x="114" y="4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Freeform 19"/>
            <p:cNvSpPr>
              <a:spLocks/>
            </p:cNvSpPr>
            <p:nvPr/>
          </p:nvSpPr>
          <p:spPr bwMode="auto">
            <a:xfrm>
              <a:off x="1392" y="2295"/>
              <a:ext cx="41" cy="214"/>
            </a:xfrm>
            <a:custGeom>
              <a:avLst/>
              <a:gdLst>
                <a:gd name="T0" fmla="*/ 50 w 81"/>
                <a:gd name="T1" fmla="*/ 427 h 427"/>
                <a:gd name="T2" fmla="*/ 0 w 81"/>
                <a:gd name="T3" fmla="*/ 0 h 427"/>
                <a:gd name="T4" fmla="*/ 50 w 81"/>
                <a:gd name="T5" fmla="*/ 40 h 427"/>
                <a:gd name="T6" fmla="*/ 81 w 81"/>
                <a:gd name="T7" fmla="*/ 380 h 427"/>
                <a:gd name="T8" fmla="*/ 50 w 81"/>
                <a:gd name="T9" fmla="*/ 427 h 427"/>
                <a:gd name="T10" fmla="*/ 50 w 81"/>
                <a:gd name="T11" fmla="*/ 427 h 4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1"/>
                <a:gd name="T19" fmla="*/ 0 h 427"/>
                <a:gd name="T20" fmla="*/ 81 w 81"/>
                <a:gd name="T21" fmla="*/ 427 h 4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1" h="427">
                  <a:moveTo>
                    <a:pt x="50" y="427"/>
                  </a:moveTo>
                  <a:lnTo>
                    <a:pt x="0" y="0"/>
                  </a:lnTo>
                  <a:lnTo>
                    <a:pt x="50" y="40"/>
                  </a:lnTo>
                  <a:lnTo>
                    <a:pt x="81" y="380"/>
                  </a:lnTo>
                  <a:lnTo>
                    <a:pt x="50" y="4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3" name="Freeform 20"/>
            <p:cNvSpPr>
              <a:spLocks/>
            </p:cNvSpPr>
            <p:nvPr/>
          </p:nvSpPr>
          <p:spPr bwMode="auto">
            <a:xfrm>
              <a:off x="1459" y="2337"/>
              <a:ext cx="21" cy="197"/>
            </a:xfrm>
            <a:custGeom>
              <a:avLst/>
              <a:gdLst>
                <a:gd name="T0" fmla="*/ 6 w 44"/>
                <a:gd name="T1" fmla="*/ 0 h 395"/>
                <a:gd name="T2" fmla="*/ 44 w 44"/>
                <a:gd name="T3" fmla="*/ 96 h 395"/>
                <a:gd name="T4" fmla="*/ 41 w 44"/>
                <a:gd name="T5" fmla="*/ 395 h 395"/>
                <a:gd name="T6" fmla="*/ 0 w 44"/>
                <a:gd name="T7" fmla="*/ 359 h 395"/>
                <a:gd name="T8" fmla="*/ 6 w 44"/>
                <a:gd name="T9" fmla="*/ 0 h 395"/>
                <a:gd name="T10" fmla="*/ 6 w 44"/>
                <a:gd name="T11" fmla="*/ 0 h 3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395"/>
                <a:gd name="T20" fmla="*/ 44 w 44"/>
                <a:gd name="T21" fmla="*/ 395 h 3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395">
                  <a:moveTo>
                    <a:pt x="6" y="0"/>
                  </a:moveTo>
                  <a:lnTo>
                    <a:pt x="44" y="96"/>
                  </a:lnTo>
                  <a:lnTo>
                    <a:pt x="41" y="395"/>
                  </a:lnTo>
                  <a:lnTo>
                    <a:pt x="0" y="35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Freeform 21"/>
            <p:cNvSpPr>
              <a:spLocks/>
            </p:cNvSpPr>
            <p:nvPr/>
          </p:nvSpPr>
          <p:spPr bwMode="auto">
            <a:xfrm>
              <a:off x="1483" y="2571"/>
              <a:ext cx="54" cy="215"/>
            </a:xfrm>
            <a:custGeom>
              <a:avLst/>
              <a:gdLst>
                <a:gd name="T0" fmla="*/ 28 w 108"/>
                <a:gd name="T1" fmla="*/ 431 h 431"/>
                <a:gd name="T2" fmla="*/ 0 w 108"/>
                <a:gd name="T3" fmla="*/ 192 h 431"/>
                <a:gd name="T4" fmla="*/ 57 w 108"/>
                <a:gd name="T5" fmla="*/ 112 h 431"/>
                <a:gd name="T6" fmla="*/ 72 w 108"/>
                <a:gd name="T7" fmla="*/ 0 h 431"/>
                <a:gd name="T8" fmla="*/ 102 w 108"/>
                <a:gd name="T9" fmla="*/ 22 h 431"/>
                <a:gd name="T10" fmla="*/ 108 w 108"/>
                <a:gd name="T11" fmla="*/ 113 h 431"/>
                <a:gd name="T12" fmla="*/ 37 w 108"/>
                <a:gd name="T13" fmla="*/ 203 h 431"/>
                <a:gd name="T14" fmla="*/ 72 w 108"/>
                <a:gd name="T15" fmla="*/ 413 h 431"/>
                <a:gd name="T16" fmla="*/ 28 w 108"/>
                <a:gd name="T17" fmla="*/ 431 h 431"/>
                <a:gd name="T18" fmla="*/ 28 w 108"/>
                <a:gd name="T19" fmla="*/ 431 h 4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8"/>
                <a:gd name="T31" fmla="*/ 0 h 431"/>
                <a:gd name="T32" fmla="*/ 108 w 108"/>
                <a:gd name="T33" fmla="*/ 431 h 4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8" h="431">
                  <a:moveTo>
                    <a:pt x="28" y="431"/>
                  </a:moveTo>
                  <a:lnTo>
                    <a:pt x="0" y="192"/>
                  </a:lnTo>
                  <a:lnTo>
                    <a:pt x="57" y="112"/>
                  </a:lnTo>
                  <a:lnTo>
                    <a:pt x="72" y="0"/>
                  </a:lnTo>
                  <a:lnTo>
                    <a:pt x="102" y="22"/>
                  </a:lnTo>
                  <a:lnTo>
                    <a:pt x="108" y="113"/>
                  </a:lnTo>
                  <a:lnTo>
                    <a:pt x="37" y="203"/>
                  </a:lnTo>
                  <a:lnTo>
                    <a:pt x="72" y="413"/>
                  </a:lnTo>
                  <a:lnTo>
                    <a:pt x="28" y="4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5" name="Freeform 22"/>
            <p:cNvSpPr>
              <a:spLocks/>
            </p:cNvSpPr>
            <p:nvPr/>
          </p:nvSpPr>
          <p:spPr bwMode="auto">
            <a:xfrm>
              <a:off x="1535" y="2606"/>
              <a:ext cx="54" cy="228"/>
            </a:xfrm>
            <a:custGeom>
              <a:avLst/>
              <a:gdLst>
                <a:gd name="T0" fmla="*/ 22 w 108"/>
                <a:gd name="T1" fmla="*/ 456 h 456"/>
                <a:gd name="T2" fmla="*/ 62 w 108"/>
                <a:gd name="T3" fmla="*/ 332 h 456"/>
                <a:gd name="T4" fmla="*/ 0 w 108"/>
                <a:gd name="T5" fmla="*/ 156 h 456"/>
                <a:gd name="T6" fmla="*/ 100 w 108"/>
                <a:gd name="T7" fmla="*/ 0 h 456"/>
                <a:gd name="T8" fmla="*/ 108 w 108"/>
                <a:gd name="T9" fmla="*/ 66 h 456"/>
                <a:gd name="T10" fmla="*/ 54 w 108"/>
                <a:gd name="T11" fmla="*/ 156 h 456"/>
                <a:gd name="T12" fmla="*/ 106 w 108"/>
                <a:gd name="T13" fmla="*/ 349 h 456"/>
                <a:gd name="T14" fmla="*/ 22 w 108"/>
                <a:gd name="T15" fmla="*/ 456 h 456"/>
                <a:gd name="T16" fmla="*/ 22 w 108"/>
                <a:gd name="T17" fmla="*/ 456 h 4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456"/>
                <a:gd name="T29" fmla="*/ 108 w 108"/>
                <a:gd name="T30" fmla="*/ 456 h 4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456">
                  <a:moveTo>
                    <a:pt x="22" y="456"/>
                  </a:moveTo>
                  <a:lnTo>
                    <a:pt x="62" y="332"/>
                  </a:lnTo>
                  <a:lnTo>
                    <a:pt x="0" y="156"/>
                  </a:lnTo>
                  <a:lnTo>
                    <a:pt x="100" y="0"/>
                  </a:lnTo>
                  <a:lnTo>
                    <a:pt x="108" y="66"/>
                  </a:lnTo>
                  <a:lnTo>
                    <a:pt x="54" y="156"/>
                  </a:lnTo>
                  <a:lnTo>
                    <a:pt x="106" y="349"/>
                  </a:lnTo>
                  <a:lnTo>
                    <a:pt x="22" y="4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6" name="Freeform 23"/>
            <p:cNvSpPr>
              <a:spLocks/>
            </p:cNvSpPr>
            <p:nvPr/>
          </p:nvSpPr>
          <p:spPr bwMode="auto">
            <a:xfrm>
              <a:off x="1586" y="2642"/>
              <a:ext cx="66" cy="283"/>
            </a:xfrm>
            <a:custGeom>
              <a:avLst/>
              <a:gdLst>
                <a:gd name="T0" fmla="*/ 46 w 133"/>
                <a:gd name="T1" fmla="*/ 456 h 566"/>
                <a:gd name="T2" fmla="*/ 86 w 133"/>
                <a:gd name="T3" fmla="*/ 319 h 566"/>
                <a:gd name="T4" fmla="*/ 0 w 133"/>
                <a:gd name="T5" fmla="*/ 130 h 566"/>
                <a:gd name="T6" fmla="*/ 92 w 133"/>
                <a:gd name="T7" fmla="*/ 0 h 566"/>
                <a:gd name="T8" fmla="*/ 63 w 133"/>
                <a:gd name="T9" fmla="*/ 110 h 566"/>
                <a:gd name="T10" fmla="*/ 133 w 133"/>
                <a:gd name="T11" fmla="*/ 309 h 566"/>
                <a:gd name="T12" fmla="*/ 101 w 133"/>
                <a:gd name="T13" fmla="*/ 417 h 566"/>
                <a:gd name="T14" fmla="*/ 130 w 133"/>
                <a:gd name="T15" fmla="*/ 468 h 566"/>
                <a:gd name="T16" fmla="*/ 124 w 133"/>
                <a:gd name="T17" fmla="*/ 566 h 566"/>
                <a:gd name="T18" fmla="*/ 46 w 133"/>
                <a:gd name="T19" fmla="*/ 456 h 566"/>
                <a:gd name="T20" fmla="*/ 46 w 133"/>
                <a:gd name="T21" fmla="*/ 456 h 56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3"/>
                <a:gd name="T34" fmla="*/ 0 h 566"/>
                <a:gd name="T35" fmla="*/ 133 w 133"/>
                <a:gd name="T36" fmla="*/ 566 h 56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3" h="566">
                  <a:moveTo>
                    <a:pt x="46" y="456"/>
                  </a:moveTo>
                  <a:lnTo>
                    <a:pt x="86" y="319"/>
                  </a:lnTo>
                  <a:lnTo>
                    <a:pt x="0" y="130"/>
                  </a:lnTo>
                  <a:lnTo>
                    <a:pt x="92" y="0"/>
                  </a:lnTo>
                  <a:lnTo>
                    <a:pt x="63" y="110"/>
                  </a:lnTo>
                  <a:lnTo>
                    <a:pt x="133" y="309"/>
                  </a:lnTo>
                  <a:lnTo>
                    <a:pt x="101" y="417"/>
                  </a:lnTo>
                  <a:lnTo>
                    <a:pt x="130" y="468"/>
                  </a:lnTo>
                  <a:lnTo>
                    <a:pt x="124" y="566"/>
                  </a:lnTo>
                  <a:lnTo>
                    <a:pt x="46" y="4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7" name="Freeform 24"/>
            <p:cNvSpPr>
              <a:spLocks/>
            </p:cNvSpPr>
            <p:nvPr/>
          </p:nvSpPr>
          <p:spPr bwMode="auto">
            <a:xfrm>
              <a:off x="1528" y="2439"/>
              <a:ext cx="117" cy="177"/>
            </a:xfrm>
            <a:custGeom>
              <a:avLst/>
              <a:gdLst>
                <a:gd name="T0" fmla="*/ 107 w 234"/>
                <a:gd name="T1" fmla="*/ 191 h 354"/>
                <a:gd name="T2" fmla="*/ 35 w 234"/>
                <a:gd name="T3" fmla="*/ 182 h 354"/>
                <a:gd name="T4" fmla="*/ 0 w 234"/>
                <a:gd name="T5" fmla="*/ 123 h 354"/>
                <a:gd name="T6" fmla="*/ 55 w 234"/>
                <a:gd name="T7" fmla="*/ 0 h 354"/>
                <a:gd name="T8" fmla="*/ 153 w 234"/>
                <a:gd name="T9" fmla="*/ 114 h 354"/>
                <a:gd name="T10" fmla="*/ 214 w 234"/>
                <a:gd name="T11" fmla="*/ 30 h 354"/>
                <a:gd name="T12" fmla="*/ 199 w 234"/>
                <a:gd name="T13" fmla="*/ 123 h 354"/>
                <a:gd name="T14" fmla="*/ 234 w 234"/>
                <a:gd name="T15" fmla="*/ 175 h 354"/>
                <a:gd name="T16" fmla="*/ 228 w 234"/>
                <a:gd name="T17" fmla="*/ 233 h 354"/>
                <a:gd name="T18" fmla="*/ 197 w 234"/>
                <a:gd name="T19" fmla="*/ 235 h 354"/>
                <a:gd name="T20" fmla="*/ 191 w 234"/>
                <a:gd name="T21" fmla="*/ 354 h 354"/>
                <a:gd name="T22" fmla="*/ 113 w 234"/>
                <a:gd name="T23" fmla="*/ 261 h 354"/>
                <a:gd name="T24" fmla="*/ 107 w 234"/>
                <a:gd name="T25" fmla="*/ 191 h 354"/>
                <a:gd name="T26" fmla="*/ 107 w 234"/>
                <a:gd name="T27" fmla="*/ 191 h 35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34"/>
                <a:gd name="T43" fmla="*/ 0 h 354"/>
                <a:gd name="T44" fmla="*/ 234 w 234"/>
                <a:gd name="T45" fmla="*/ 354 h 35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34" h="354">
                  <a:moveTo>
                    <a:pt x="107" y="191"/>
                  </a:moveTo>
                  <a:lnTo>
                    <a:pt x="35" y="182"/>
                  </a:lnTo>
                  <a:lnTo>
                    <a:pt x="0" y="123"/>
                  </a:lnTo>
                  <a:lnTo>
                    <a:pt x="55" y="0"/>
                  </a:lnTo>
                  <a:lnTo>
                    <a:pt x="153" y="114"/>
                  </a:lnTo>
                  <a:lnTo>
                    <a:pt x="214" y="30"/>
                  </a:lnTo>
                  <a:lnTo>
                    <a:pt x="199" y="123"/>
                  </a:lnTo>
                  <a:lnTo>
                    <a:pt x="234" y="175"/>
                  </a:lnTo>
                  <a:lnTo>
                    <a:pt x="228" y="233"/>
                  </a:lnTo>
                  <a:lnTo>
                    <a:pt x="197" y="235"/>
                  </a:lnTo>
                  <a:lnTo>
                    <a:pt x="191" y="354"/>
                  </a:lnTo>
                  <a:lnTo>
                    <a:pt x="113" y="261"/>
                  </a:lnTo>
                  <a:lnTo>
                    <a:pt x="107" y="1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8" name="Freeform 25"/>
            <p:cNvSpPr>
              <a:spLocks/>
            </p:cNvSpPr>
            <p:nvPr/>
          </p:nvSpPr>
          <p:spPr bwMode="auto">
            <a:xfrm>
              <a:off x="1399" y="2593"/>
              <a:ext cx="55" cy="122"/>
            </a:xfrm>
            <a:custGeom>
              <a:avLst/>
              <a:gdLst>
                <a:gd name="T0" fmla="*/ 106 w 112"/>
                <a:gd name="T1" fmla="*/ 0 h 244"/>
                <a:gd name="T2" fmla="*/ 104 w 112"/>
                <a:gd name="T3" fmla="*/ 0 h 244"/>
                <a:gd name="T4" fmla="*/ 97 w 112"/>
                <a:gd name="T5" fmla="*/ 1 h 244"/>
                <a:gd name="T6" fmla="*/ 86 w 112"/>
                <a:gd name="T7" fmla="*/ 3 h 244"/>
                <a:gd name="T8" fmla="*/ 74 w 112"/>
                <a:gd name="T9" fmla="*/ 7 h 244"/>
                <a:gd name="T10" fmla="*/ 60 w 112"/>
                <a:gd name="T11" fmla="*/ 11 h 244"/>
                <a:gd name="T12" fmla="*/ 45 w 112"/>
                <a:gd name="T13" fmla="*/ 20 h 244"/>
                <a:gd name="T14" fmla="*/ 32 w 112"/>
                <a:gd name="T15" fmla="*/ 29 h 244"/>
                <a:gd name="T16" fmla="*/ 21 w 112"/>
                <a:gd name="T17" fmla="*/ 42 h 244"/>
                <a:gd name="T18" fmla="*/ 11 w 112"/>
                <a:gd name="T19" fmla="*/ 53 h 244"/>
                <a:gd name="T20" fmla="*/ 3 w 112"/>
                <a:gd name="T21" fmla="*/ 70 h 244"/>
                <a:gd name="T22" fmla="*/ 0 w 112"/>
                <a:gd name="T23" fmla="*/ 91 h 244"/>
                <a:gd name="T24" fmla="*/ 5 w 112"/>
                <a:gd name="T25" fmla="*/ 115 h 244"/>
                <a:gd name="T26" fmla="*/ 12 w 112"/>
                <a:gd name="T27" fmla="*/ 140 h 244"/>
                <a:gd name="T28" fmla="*/ 29 w 112"/>
                <a:gd name="T29" fmla="*/ 170 h 244"/>
                <a:gd name="T30" fmla="*/ 51 w 112"/>
                <a:gd name="T31" fmla="*/ 205 h 244"/>
                <a:gd name="T32" fmla="*/ 86 w 112"/>
                <a:gd name="T33" fmla="*/ 244 h 244"/>
                <a:gd name="T34" fmla="*/ 102 w 112"/>
                <a:gd name="T35" fmla="*/ 157 h 244"/>
                <a:gd name="T36" fmla="*/ 96 w 112"/>
                <a:gd name="T37" fmla="*/ 151 h 244"/>
                <a:gd name="T38" fmla="*/ 83 w 112"/>
                <a:gd name="T39" fmla="*/ 143 h 244"/>
                <a:gd name="T40" fmla="*/ 74 w 112"/>
                <a:gd name="T41" fmla="*/ 134 h 244"/>
                <a:gd name="T42" fmla="*/ 67 w 112"/>
                <a:gd name="T43" fmla="*/ 127 h 244"/>
                <a:gd name="T44" fmla="*/ 58 w 112"/>
                <a:gd name="T45" fmla="*/ 118 h 244"/>
                <a:gd name="T46" fmla="*/ 54 w 112"/>
                <a:gd name="T47" fmla="*/ 109 h 244"/>
                <a:gd name="T48" fmla="*/ 48 w 112"/>
                <a:gd name="T49" fmla="*/ 99 h 244"/>
                <a:gd name="T50" fmla="*/ 47 w 112"/>
                <a:gd name="T51" fmla="*/ 89 h 244"/>
                <a:gd name="T52" fmla="*/ 47 w 112"/>
                <a:gd name="T53" fmla="*/ 81 h 244"/>
                <a:gd name="T54" fmla="*/ 51 w 112"/>
                <a:gd name="T55" fmla="*/ 72 h 244"/>
                <a:gd name="T56" fmla="*/ 58 w 112"/>
                <a:gd name="T57" fmla="*/ 63 h 244"/>
                <a:gd name="T58" fmla="*/ 71 w 112"/>
                <a:gd name="T59" fmla="*/ 57 h 244"/>
                <a:gd name="T60" fmla="*/ 89 w 112"/>
                <a:gd name="T61" fmla="*/ 53 h 244"/>
                <a:gd name="T62" fmla="*/ 112 w 112"/>
                <a:gd name="T63" fmla="*/ 52 h 244"/>
                <a:gd name="T64" fmla="*/ 106 w 112"/>
                <a:gd name="T65" fmla="*/ 0 h 244"/>
                <a:gd name="T66" fmla="*/ 106 w 112"/>
                <a:gd name="T67" fmla="*/ 0 h 24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12"/>
                <a:gd name="T103" fmla="*/ 0 h 244"/>
                <a:gd name="T104" fmla="*/ 112 w 112"/>
                <a:gd name="T105" fmla="*/ 244 h 24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12" h="244">
                  <a:moveTo>
                    <a:pt x="106" y="0"/>
                  </a:moveTo>
                  <a:lnTo>
                    <a:pt x="104" y="0"/>
                  </a:lnTo>
                  <a:lnTo>
                    <a:pt x="97" y="1"/>
                  </a:lnTo>
                  <a:lnTo>
                    <a:pt x="86" y="3"/>
                  </a:lnTo>
                  <a:lnTo>
                    <a:pt x="74" y="7"/>
                  </a:lnTo>
                  <a:lnTo>
                    <a:pt x="60" y="11"/>
                  </a:lnTo>
                  <a:lnTo>
                    <a:pt x="45" y="20"/>
                  </a:lnTo>
                  <a:lnTo>
                    <a:pt x="32" y="29"/>
                  </a:lnTo>
                  <a:lnTo>
                    <a:pt x="21" y="42"/>
                  </a:lnTo>
                  <a:lnTo>
                    <a:pt x="11" y="53"/>
                  </a:lnTo>
                  <a:lnTo>
                    <a:pt x="3" y="70"/>
                  </a:lnTo>
                  <a:lnTo>
                    <a:pt x="0" y="91"/>
                  </a:lnTo>
                  <a:lnTo>
                    <a:pt x="5" y="115"/>
                  </a:lnTo>
                  <a:lnTo>
                    <a:pt x="12" y="140"/>
                  </a:lnTo>
                  <a:lnTo>
                    <a:pt x="29" y="170"/>
                  </a:lnTo>
                  <a:lnTo>
                    <a:pt x="51" y="205"/>
                  </a:lnTo>
                  <a:lnTo>
                    <a:pt x="86" y="244"/>
                  </a:lnTo>
                  <a:lnTo>
                    <a:pt x="102" y="157"/>
                  </a:lnTo>
                  <a:lnTo>
                    <a:pt x="96" y="151"/>
                  </a:lnTo>
                  <a:lnTo>
                    <a:pt x="83" y="143"/>
                  </a:lnTo>
                  <a:lnTo>
                    <a:pt x="74" y="134"/>
                  </a:lnTo>
                  <a:lnTo>
                    <a:pt x="67" y="127"/>
                  </a:lnTo>
                  <a:lnTo>
                    <a:pt x="58" y="118"/>
                  </a:lnTo>
                  <a:lnTo>
                    <a:pt x="54" y="109"/>
                  </a:lnTo>
                  <a:lnTo>
                    <a:pt x="48" y="99"/>
                  </a:lnTo>
                  <a:lnTo>
                    <a:pt x="47" y="89"/>
                  </a:lnTo>
                  <a:lnTo>
                    <a:pt x="47" y="81"/>
                  </a:lnTo>
                  <a:lnTo>
                    <a:pt x="51" y="72"/>
                  </a:lnTo>
                  <a:lnTo>
                    <a:pt x="58" y="63"/>
                  </a:lnTo>
                  <a:lnTo>
                    <a:pt x="71" y="57"/>
                  </a:lnTo>
                  <a:lnTo>
                    <a:pt x="89" y="53"/>
                  </a:lnTo>
                  <a:lnTo>
                    <a:pt x="112" y="52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9" name="Freeform 26"/>
            <p:cNvSpPr>
              <a:spLocks/>
            </p:cNvSpPr>
            <p:nvPr/>
          </p:nvSpPr>
          <p:spPr bwMode="auto">
            <a:xfrm>
              <a:off x="1436" y="2594"/>
              <a:ext cx="39" cy="121"/>
            </a:xfrm>
            <a:custGeom>
              <a:avLst/>
              <a:gdLst>
                <a:gd name="T0" fmla="*/ 32 w 80"/>
                <a:gd name="T1" fmla="*/ 0 h 241"/>
                <a:gd name="T2" fmla="*/ 36 w 80"/>
                <a:gd name="T3" fmla="*/ 5 h 241"/>
                <a:gd name="T4" fmla="*/ 41 w 80"/>
                <a:gd name="T5" fmla="*/ 13 h 241"/>
                <a:gd name="T6" fmla="*/ 48 w 80"/>
                <a:gd name="T7" fmla="*/ 23 h 241"/>
                <a:gd name="T8" fmla="*/ 55 w 80"/>
                <a:gd name="T9" fmla="*/ 34 h 241"/>
                <a:gd name="T10" fmla="*/ 62 w 80"/>
                <a:gd name="T11" fmla="*/ 49 h 241"/>
                <a:gd name="T12" fmla="*/ 68 w 80"/>
                <a:gd name="T13" fmla="*/ 65 h 241"/>
                <a:gd name="T14" fmla="*/ 75 w 80"/>
                <a:gd name="T15" fmla="*/ 83 h 241"/>
                <a:gd name="T16" fmla="*/ 78 w 80"/>
                <a:gd name="T17" fmla="*/ 101 h 241"/>
                <a:gd name="T18" fmla="*/ 80 w 80"/>
                <a:gd name="T19" fmla="*/ 121 h 241"/>
                <a:gd name="T20" fmla="*/ 78 w 80"/>
                <a:gd name="T21" fmla="*/ 141 h 241"/>
                <a:gd name="T22" fmla="*/ 74 w 80"/>
                <a:gd name="T23" fmla="*/ 161 h 241"/>
                <a:gd name="T24" fmla="*/ 65 w 80"/>
                <a:gd name="T25" fmla="*/ 182 h 241"/>
                <a:gd name="T26" fmla="*/ 52 w 80"/>
                <a:gd name="T27" fmla="*/ 202 h 241"/>
                <a:gd name="T28" fmla="*/ 35 w 80"/>
                <a:gd name="T29" fmla="*/ 222 h 241"/>
                <a:gd name="T30" fmla="*/ 12 w 80"/>
                <a:gd name="T31" fmla="*/ 241 h 241"/>
                <a:gd name="T32" fmla="*/ 0 w 80"/>
                <a:gd name="T33" fmla="*/ 158 h 241"/>
                <a:gd name="T34" fmla="*/ 3 w 80"/>
                <a:gd name="T35" fmla="*/ 156 h 241"/>
                <a:gd name="T36" fmla="*/ 12 w 80"/>
                <a:gd name="T37" fmla="*/ 148 h 241"/>
                <a:gd name="T38" fmla="*/ 22 w 80"/>
                <a:gd name="T39" fmla="*/ 137 h 241"/>
                <a:gd name="T40" fmla="*/ 32 w 80"/>
                <a:gd name="T41" fmla="*/ 125 h 241"/>
                <a:gd name="T42" fmla="*/ 36 w 80"/>
                <a:gd name="T43" fmla="*/ 117 h 241"/>
                <a:gd name="T44" fmla="*/ 38 w 80"/>
                <a:gd name="T45" fmla="*/ 108 h 241"/>
                <a:gd name="T46" fmla="*/ 39 w 80"/>
                <a:gd name="T47" fmla="*/ 98 h 241"/>
                <a:gd name="T48" fmla="*/ 39 w 80"/>
                <a:gd name="T49" fmla="*/ 88 h 241"/>
                <a:gd name="T50" fmla="*/ 36 w 80"/>
                <a:gd name="T51" fmla="*/ 76 h 241"/>
                <a:gd name="T52" fmla="*/ 32 w 80"/>
                <a:gd name="T53" fmla="*/ 65 h 241"/>
                <a:gd name="T54" fmla="*/ 25 w 80"/>
                <a:gd name="T55" fmla="*/ 53 h 241"/>
                <a:gd name="T56" fmla="*/ 15 w 80"/>
                <a:gd name="T57" fmla="*/ 43 h 241"/>
                <a:gd name="T58" fmla="*/ 32 w 80"/>
                <a:gd name="T59" fmla="*/ 0 h 241"/>
                <a:gd name="T60" fmla="*/ 32 w 80"/>
                <a:gd name="T61" fmla="*/ 0 h 24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0"/>
                <a:gd name="T94" fmla="*/ 0 h 241"/>
                <a:gd name="T95" fmla="*/ 80 w 80"/>
                <a:gd name="T96" fmla="*/ 241 h 24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0" h="241">
                  <a:moveTo>
                    <a:pt x="32" y="0"/>
                  </a:moveTo>
                  <a:lnTo>
                    <a:pt x="36" y="5"/>
                  </a:lnTo>
                  <a:lnTo>
                    <a:pt x="41" y="13"/>
                  </a:lnTo>
                  <a:lnTo>
                    <a:pt x="48" y="23"/>
                  </a:lnTo>
                  <a:lnTo>
                    <a:pt x="55" y="34"/>
                  </a:lnTo>
                  <a:lnTo>
                    <a:pt x="62" y="49"/>
                  </a:lnTo>
                  <a:lnTo>
                    <a:pt x="68" y="65"/>
                  </a:lnTo>
                  <a:lnTo>
                    <a:pt x="75" y="83"/>
                  </a:lnTo>
                  <a:lnTo>
                    <a:pt x="78" y="101"/>
                  </a:lnTo>
                  <a:lnTo>
                    <a:pt x="80" y="121"/>
                  </a:lnTo>
                  <a:lnTo>
                    <a:pt x="78" y="141"/>
                  </a:lnTo>
                  <a:lnTo>
                    <a:pt x="74" y="161"/>
                  </a:lnTo>
                  <a:lnTo>
                    <a:pt x="65" y="182"/>
                  </a:lnTo>
                  <a:lnTo>
                    <a:pt x="52" y="202"/>
                  </a:lnTo>
                  <a:lnTo>
                    <a:pt x="35" y="222"/>
                  </a:lnTo>
                  <a:lnTo>
                    <a:pt x="12" y="241"/>
                  </a:lnTo>
                  <a:lnTo>
                    <a:pt x="0" y="158"/>
                  </a:lnTo>
                  <a:lnTo>
                    <a:pt x="3" y="156"/>
                  </a:lnTo>
                  <a:lnTo>
                    <a:pt x="12" y="148"/>
                  </a:lnTo>
                  <a:lnTo>
                    <a:pt x="22" y="137"/>
                  </a:lnTo>
                  <a:lnTo>
                    <a:pt x="32" y="125"/>
                  </a:lnTo>
                  <a:lnTo>
                    <a:pt x="36" y="117"/>
                  </a:lnTo>
                  <a:lnTo>
                    <a:pt x="38" y="108"/>
                  </a:lnTo>
                  <a:lnTo>
                    <a:pt x="39" y="98"/>
                  </a:lnTo>
                  <a:lnTo>
                    <a:pt x="39" y="88"/>
                  </a:lnTo>
                  <a:lnTo>
                    <a:pt x="36" y="76"/>
                  </a:lnTo>
                  <a:lnTo>
                    <a:pt x="32" y="65"/>
                  </a:lnTo>
                  <a:lnTo>
                    <a:pt x="25" y="53"/>
                  </a:lnTo>
                  <a:lnTo>
                    <a:pt x="15" y="4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0" name="Freeform 27"/>
            <p:cNvSpPr>
              <a:spLocks/>
            </p:cNvSpPr>
            <p:nvPr/>
          </p:nvSpPr>
          <p:spPr bwMode="auto">
            <a:xfrm>
              <a:off x="1875" y="2954"/>
              <a:ext cx="107" cy="45"/>
            </a:xfrm>
            <a:custGeom>
              <a:avLst/>
              <a:gdLst>
                <a:gd name="T0" fmla="*/ 81 w 212"/>
                <a:gd name="T1" fmla="*/ 26 h 89"/>
                <a:gd name="T2" fmla="*/ 212 w 212"/>
                <a:gd name="T3" fmla="*/ 0 h 89"/>
                <a:gd name="T4" fmla="*/ 0 w 212"/>
                <a:gd name="T5" fmla="*/ 89 h 89"/>
                <a:gd name="T6" fmla="*/ 81 w 212"/>
                <a:gd name="T7" fmla="*/ 26 h 89"/>
                <a:gd name="T8" fmla="*/ 81 w 212"/>
                <a:gd name="T9" fmla="*/ 26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2"/>
                <a:gd name="T16" fmla="*/ 0 h 89"/>
                <a:gd name="T17" fmla="*/ 212 w 212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2" h="89">
                  <a:moveTo>
                    <a:pt x="81" y="26"/>
                  </a:moveTo>
                  <a:lnTo>
                    <a:pt x="212" y="0"/>
                  </a:lnTo>
                  <a:lnTo>
                    <a:pt x="0" y="89"/>
                  </a:lnTo>
                  <a:lnTo>
                    <a:pt x="81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1" name="Freeform 28"/>
            <p:cNvSpPr>
              <a:spLocks/>
            </p:cNvSpPr>
            <p:nvPr/>
          </p:nvSpPr>
          <p:spPr bwMode="auto">
            <a:xfrm>
              <a:off x="1852" y="2981"/>
              <a:ext cx="145" cy="64"/>
            </a:xfrm>
            <a:custGeom>
              <a:avLst/>
              <a:gdLst>
                <a:gd name="T0" fmla="*/ 0 w 291"/>
                <a:gd name="T1" fmla="*/ 98 h 129"/>
                <a:gd name="T2" fmla="*/ 286 w 291"/>
                <a:gd name="T3" fmla="*/ 0 h 129"/>
                <a:gd name="T4" fmla="*/ 291 w 291"/>
                <a:gd name="T5" fmla="*/ 22 h 129"/>
                <a:gd name="T6" fmla="*/ 29 w 291"/>
                <a:gd name="T7" fmla="*/ 129 h 129"/>
                <a:gd name="T8" fmla="*/ 0 w 291"/>
                <a:gd name="T9" fmla="*/ 98 h 129"/>
                <a:gd name="T10" fmla="*/ 0 w 291"/>
                <a:gd name="T11" fmla="*/ 98 h 1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1"/>
                <a:gd name="T19" fmla="*/ 0 h 129"/>
                <a:gd name="T20" fmla="*/ 291 w 291"/>
                <a:gd name="T21" fmla="*/ 129 h 1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1" h="129">
                  <a:moveTo>
                    <a:pt x="0" y="98"/>
                  </a:moveTo>
                  <a:lnTo>
                    <a:pt x="286" y="0"/>
                  </a:lnTo>
                  <a:lnTo>
                    <a:pt x="291" y="22"/>
                  </a:lnTo>
                  <a:lnTo>
                    <a:pt x="29" y="129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2" name="Freeform 29"/>
            <p:cNvSpPr>
              <a:spLocks/>
            </p:cNvSpPr>
            <p:nvPr/>
          </p:nvSpPr>
          <p:spPr bwMode="auto">
            <a:xfrm>
              <a:off x="1857" y="3023"/>
              <a:ext cx="146" cy="72"/>
            </a:xfrm>
            <a:custGeom>
              <a:avLst/>
              <a:gdLst>
                <a:gd name="T0" fmla="*/ 0 w 290"/>
                <a:gd name="T1" fmla="*/ 113 h 145"/>
                <a:gd name="T2" fmla="*/ 290 w 290"/>
                <a:gd name="T3" fmla="*/ 0 h 145"/>
                <a:gd name="T4" fmla="*/ 290 w 290"/>
                <a:gd name="T5" fmla="*/ 32 h 145"/>
                <a:gd name="T6" fmla="*/ 17 w 290"/>
                <a:gd name="T7" fmla="*/ 145 h 145"/>
                <a:gd name="T8" fmla="*/ 0 w 290"/>
                <a:gd name="T9" fmla="*/ 113 h 145"/>
                <a:gd name="T10" fmla="*/ 0 w 290"/>
                <a:gd name="T11" fmla="*/ 113 h 1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0"/>
                <a:gd name="T19" fmla="*/ 0 h 145"/>
                <a:gd name="T20" fmla="*/ 290 w 290"/>
                <a:gd name="T21" fmla="*/ 145 h 1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0" h="145">
                  <a:moveTo>
                    <a:pt x="0" y="113"/>
                  </a:moveTo>
                  <a:lnTo>
                    <a:pt x="290" y="0"/>
                  </a:lnTo>
                  <a:lnTo>
                    <a:pt x="290" y="32"/>
                  </a:lnTo>
                  <a:lnTo>
                    <a:pt x="17" y="145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3" name="Freeform 30"/>
            <p:cNvSpPr>
              <a:spLocks/>
            </p:cNvSpPr>
            <p:nvPr/>
          </p:nvSpPr>
          <p:spPr bwMode="auto">
            <a:xfrm>
              <a:off x="2069" y="2896"/>
              <a:ext cx="199" cy="20"/>
            </a:xfrm>
            <a:custGeom>
              <a:avLst/>
              <a:gdLst>
                <a:gd name="T0" fmla="*/ 0 w 399"/>
                <a:gd name="T1" fmla="*/ 41 h 41"/>
                <a:gd name="T2" fmla="*/ 35 w 399"/>
                <a:gd name="T3" fmla="*/ 0 h 41"/>
                <a:gd name="T4" fmla="*/ 399 w 399"/>
                <a:gd name="T5" fmla="*/ 6 h 41"/>
                <a:gd name="T6" fmla="*/ 344 w 399"/>
                <a:gd name="T7" fmla="*/ 38 h 41"/>
                <a:gd name="T8" fmla="*/ 0 w 399"/>
                <a:gd name="T9" fmla="*/ 41 h 41"/>
                <a:gd name="T10" fmla="*/ 0 w 399"/>
                <a:gd name="T11" fmla="*/ 41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9"/>
                <a:gd name="T19" fmla="*/ 0 h 41"/>
                <a:gd name="T20" fmla="*/ 399 w 399"/>
                <a:gd name="T21" fmla="*/ 41 h 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9" h="41">
                  <a:moveTo>
                    <a:pt x="0" y="41"/>
                  </a:moveTo>
                  <a:lnTo>
                    <a:pt x="35" y="0"/>
                  </a:lnTo>
                  <a:lnTo>
                    <a:pt x="399" y="6"/>
                  </a:lnTo>
                  <a:lnTo>
                    <a:pt x="344" y="3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4" name="Freeform 31"/>
            <p:cNvSpPr>
              <a:spLocks/>
            </p:cNvSpPr>
            <p:nvPr/>
          </p:nvSpPr>
          <p:spPr bwMode="auto">
            <a:xfrm>
              <a:off x="2039" y="2928"/>
              <a:ext cx="302" cy="62"/>
            </a:xfrm>
            <a:custGeom>
              <a:avLst/>
              <a:gdLst>
                <a:gd name="T0" fmla="*/ 0 w 604"/>
                <a:gd name="T1" fmla="*/ 52 h 124"/>
                <a:gd name="T2" fmla="*/ 148 w 604"/>
                <a:gd name="T3" fmla="*/ 78 h 124"/>
                <a:gd name="T4" fmla="*/ 250 w 604"/>
                <a:gd name="T5" fmla="*/ 0 h 124"/>
                <a:gd name="T6" fmla="*/ 411 w 604"/>
                <a:gd name="T7" fmla="*/ 57 h 124"/>
                <a:gd name="T8" fmla="*/ 474 w 604"/>
                <a:gd name="T9" fmla="*/ 16 h 124"/>
                <a:gd name="T10" fmla="*/ 604 w 604"/>
                <a:gd name="T11" fmla="*/ 83 h 124"/>
                <a:gd name="T12" fmla="*/ 547 w 604"/>
                <a:gd name="T13" fmla="*/ 101 h 124"/>
                <a:gd name="T14" fmla="*/ 471 w 604"/>
                <a:gd name="T15" fmla="*/ 66 h 124"/>
                <a:gd name="T16" fmla="*/ 388 w 604"/>
                <a:gd name="T17" fmla="*/ 114 h 124"/>
                <a:gd name="T18" fmla="*/ 250 w 604"/>
                <a:gd name="T19" fmla="*/ 40 h 124"/>
                <a:gd name="T20" fmla="*/ 151 w 604"/>
                <a:gd name="T21" fmla="*/ 124 h 124"/>
                <a:gd name="T22" fmla="*/ 0 w 604"/>
                <a:gd name="T23" fmla="*/ 52 h 124"/>
                <a:gd name="T24" fmla="*/ 0 w 604"/>
                <a:gd name="T25" fmla="*/ 52 h 1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4"/>
                <a:gd name="T40" fmla="*/ 0 h 124"/>
                <a:gd name="T41" fmla="*/ 604 w 604"/>
                <a:gd name="T42" fmla="*/ 124 h 1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4" h="124">
                  <a:moveTo>
                    <a:pt x="0" y="52"/>
                  </a:moveTo>
                  <a:lnTo>
                    <a:pt x="148" y="78"/>
                  </a:lnTo>
                  <a:lnTo>
                    <a:pt x="250" y="0"/>
                  </a:lnTo>
                  <a:lnTo>
                    <a:pt x="411" y="57"/>
                  </a:lnTo>
                  <a:lnTo>
                    <a:pt x="474" y="16"/>
                  </a:lnTo>
                  <a:lnTo>
                    <a:pt x="604" y="83"/>
                  </a:lnTo>
                  <a:lnTo>
                    <a:pt x="547" y="101"/>
                  </a:lnTo>
                  <a:lnTo>
                    <a:pt x="471" y="66"/>
                  </a:lnTo>
                  <a:lnTo>
                    <a:pt x="388" y="114"/>
                  </a:lnTo>
                  <a:lnTo>
                    <a:pt x="250" y="40"/>
                  </a:lnTo>
                  <a:lnTo>
                    <a:pt x="151" y="124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5" name="Freeform 32"/>
            <p:cNvSpPr>
              <a:spLocks/>
            </p:cNvSpPr>
            <p:nvPr/>
          </p:nvSpPr>
          <p:spPr bwMode="auto">
            <a:xfrm>
              <a:off x="2031" y="2982"/>
              <a:ext cx="354" cy="57"/>
            </a:xfrm>
            <a:custGeom>
              <a:avLst/>
              <a:gdLst>
                <a:gd name="T0" fmla="*/ 0 w 709"/>
                <a:gd name="T1" fmla="*/ 71 h 114"/>
                <a:gd name="T2" fmla="*/ 30 w 709"/>
                <a:gd name="T3" fmla="*/ 27 h 114"/>
                <a:gd name="T4" fmla="*/ 151 w 709"/>
                <a:gd name="T5" fmla="*/ 71 h 114"/>
                <a:gd name="T6" fmla="*/ 281 w 709"/>
                <a:gd name="T7" fmla="*/ 0 h 114"/>
                <a:gd name="T8" fmla="*/ 414 w 709"/>
                <a:gd name="T9" fmla="*/ 59 h 114"/>
                <a:gd name="T10" fmla="*/ 524 w 709"/>
                <a:gd name="T11" fmla="*/ 3 h 114"/>
                <a:gd name="T12" fmla="*/ 709 w 709"/>
                <a:gd name="T13" fmla="*/ 108 h 114"/>
                <a:gd name="T14" fmla="*/ 523 w 709"/>
                <a:gd name="T15" fmla="*/ 42 h 114"/>
                <a:gd name="T16" fmla="*/ 394 w 709"/>
                <a:gd name="T17" fmla="*/ 103 h 114"/>
                <a:gd name="T18" fmla="*/ 287 w 709"/>
                <a:gd name="T19" fmla="*/ 39 h 114"/>
                <a:gd name="T20" fmla="*/ 143 w 709"/>
                <a:gd name="T21" fmla="*/ 114 h 114"/>
                <a:gd name="T22" fmla="*/ 0 w 709"/>
                <a:gd name="T23" fmla="*/ 71 h 114"/>
                <a:gd name="T24" fmla="*/ 0 w 709"/>
                <a:gd name="T25" fmla="*/ 71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9"/>
                <a:gd name="T40" fmla="*/ 0 h 114"/>
                <a:gd name="T41" fmla="*/ 709 w 709"/>
                <a:gd name="T42" fmla="*/ 114 h 11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9" h="114">
                  <a:moveTo>
                    <a:pt x="0" y="71"/>
                  </a:moveTo>
                  <a:lnTo>
                    <a:pt x="30" y="27"/>
                  </a:lnTo>
                  <a:lnTo>
                    <a:pt x="151" y="71"/>
                  </a:lnTo>
                  <a:lnTo>
                    <a:pt x="281" y="0"/>
                  </a:lnTo>
                  <a:lnTo>
                    <a:pt x="414" y="59"/>
                  </a:lnTo>
                  <a:lnTo>
                    <a:pt x="524" y="3"/>
                  </a:lnTo>
                  <a:lnTo>
                    <a:pt x="709" y="108"/>
                  </a:lnTo>
                  <a:lnTo>
                    <a:pt x="523" y="42"/>
                  </a:lnTo>
                  <a:lnTo>
                    <a:pt x="394" y="103"/>
                  </a:lnTo>
                  <a:lnTo>
                    <a:pt x="287" y="39"/>
                  </a:lnTo>
                  <a:lnTo>
                    <a:pt x="143" y="114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6149" name="Object 33"/>
            <p:cNvGraphicFramePr>
              <a:graphicFrameLocks noChangeAspect="1"/>
            </p:cNvGraphicFramePr>
            <p:nvPr/>
          </p:nvGraphicFramePr>
          <p:xfrm>
            <a:off x="912" y="2784"/>
            <a:ext cx="432" cy="103"/>
          </p:xfrm>
          <a:graphic>
            <a:graphicData uri="http://schemas.openxmlformats.org/presentationml/2006/ole">
              <p:oleObj spid="_x0000_s6149" name="Формула" r:id="rId4" imgW="850680" imgH="203040" progId="Equation.3">
                <p:embed/>
              </p:oleObj>
            </a:graphicData>
          </a:graphic>
        </p:graphicFrame>
        <p:graphicFrame>
          <p:nvGraphicFramePr>
            <p:cNvPr id="6150" name="Object 34"/>
            <p:cNvGraphicFramePr>
              <a:graphicFrameLocks noChangeAspect="1"/>
            </p:cNvGraphicFramePr>
            <p:nvPr/>
          </p:nvGraphicFramePr>
          <p:xfrm>
            <a:off x="960" y="2880"/>
            <a:ext cx="528" cy="117"/>
          </p:xfrm>
          <a:graphic>
            <a:graphicData uri="http://schemas.openxmlformats.org/presentationml/2006/ole">
              <p:oleObj spid="_x0000_s6150" name="Формула" r:id="rId5" imgW="914400" imgH="203040" progId="Equation.3">
                <p:embed/>
              </p:oleObj>
            </a:graphicData>
          </a:graphic>
        </p:graphicFrame>
        <p:graphicFrame>
          <p:nvGraphicFramePr>
            <p:cNvPr id="6151" name="Object 35"/>
            <p:cNvGraphicFramePr>
              <a:graphicFrameLocks noChangeAspect="1"/>
            </p:cNvGraphicFramePr>
            <p:nvPr/>
          </p:nvGraphicFramePr>
          <p:xfrm>
            <a:off x="1776" y="2688"/>
            <a:ext cx="465" cy="142"/>
          </p:xfrm>
          <a:graphic>
            <a:graphicData uri="http://schemas.openxmlformats.org/presentationml/2006/ole">
              <p:oleObj spid="_x0000_s6151" name="Формула" r:id="rId6" imgW="787320" imgH="241200" progId="Equation.3">
                <p:embed/>
              </p:oleObj>
            </a:graphicData>
          </a:graphic>
        </p:graphicFrame>
      </p:grpSp>
      <p:sp>
        <p:nvSpPr>
          <p:cNvPr id="10276" name="AutoShape 36"/>
          <p:cNvSpPr>
            <a:spLocks/>
          </p:cNvSpPr>
          <p:nvPr/>
        </p:nvSpPr>
        <p:spPr bwMode="auto">
          <a:xfrm>
            <a:off x="228600" y="1295400"/>
            <a:ext cx="2286000" cy="3124200"/>
          </a:xfrm>
          <a:prstGeom prst="borderCallout1">
            <a:avLst>
              <a:gd name="adj1" fmla="val 3657"/>
              <a:gd name="adj2" fmla="val 103333"/>
              <a:gd name="adj3" fmla="val 98426"/>
              <a:gd name="adj4" fmla="val 1125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>
                <a:latin typeface="Monotype Corsiva" pitchFamily="66" charset="0"/>
              </a:rPr>
              <a:t>Для любого числа          и произвольных натуральных </a:t>
            </a:r>
            <a:r>
              <a:rPr lang="en-US" sz="2800">
                <a:latin typeface="Monotype Corsiva" pitchFamily="66" charset="0"/>
              </a:rPr>
              <a:t>m </a:t>
            </a:r>
            <a:r>
              <a:rPr lang="ru-RU" sz="2800">
                <a:latin typeface="Monotype Corsiva" pitchFamily="66" charset="0"/>
              </a:rPr>
              <a:t>и</a:t>
            </a:r>
            <a:r>
              <a:rPr lang="en-US" sz="2800">
                <a:latin typeface="Monotype Corsiva" pitchFamily="66" charset="0"/>
              </a:rPr>
              <a:t> n</a:t>
            </a:r>
            <a:r>
              <a:rPr lang="ru-RU" sz="2800">
                <a:latin typeface="Monotype Corsiva" pitchFamily="66" charset="0"/>
              </a:rPr>
              <a:t>, таких, что </a:t>
            </a:r>
            <a:r>
              <a:rPr lang="en-US" sz="2800">
                <a:latin typeface="Monotype Corsiva" pitchFamily="66" charset="0"/>
              </a:rPr>
              <a:t>m &gt; n</a:t>
            </a:r>
            <a:r>
              <a:rPr lang="ru-RU" sz="2000"/>
              <a:t> </a:t>
            </a:r>
          </a:p>
        </p:txBody>
      </p:sp>
      <p:graphicFrame>
        <p:nvGraphicFramePr>
          <p:cNvPr id="10277" name="Object 37"/>
          <p:cNvGraphicFramePr>
            <a:graphicFrameLocks noChangeAspect="1"/>
          </p:cNvGraphicFramePr>
          <p:nvPr/>
        </p:nvGraphicFramePr>
        <p:xfrm>
          <a:off x="381000" y="3886200"/>
          <a:ext cx="2047875" cy="454025"/>
        </p:xfrm>
        <a:graphic>
          <a:graphicData uri="http://schemas.openxmlformats.org/presentationml/2006/ole">
            <p:oleObj spid="_x0000_s6147" name="Формула" r:id="rId7" imgW="914400" imgH="203040" progId="Equation.3">
              <p:embed/>
            </p:oleObj>
          </a:graphicData>
        </a:graphic>
      </p:graphicFrame>
      <p:sp>
        <p:nvSpPr>
          <p:cNvPr id="10278" name="AutoShape 38"/>
          <p:cNvSpPr>
            <a:spLocks/>
          </p:cNvSpPr>
          <p:nvPr/>
        </p:nvSpPr>
        <p:spPr bwMode="auto">
          <a:xfrm flipH="1">
            <a:off x="5181600" y="3273425"/>
            <a:ext cx="3206750" cy="2667000"/>
          </a:xfrm>
          <a:prstGeom prst="borderCallout3">
            <a:avLst>
              <a:gd name="adj1" fmla="val 4282"/>
              <a:gd name="adj2" fmla="val 102375"/>
              <a:gd name="adj3" fmla="val 4282"/>
              <a:gd name="adj4" fmla="val 139009"/>
              <a:gd name="adj5" fmla="val 8389"/>
              <a:gd name="adj6" fmla="val 139009"/>
              <a:gd name="adj7" fmla="val 68153"/>
              <a:gd name="adj8" fmla="val 130986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500" b="1">
                <a:latin typeface="Monotype Corsiva" pitchFamily="66" charset="0"/>
              </a:rPr>
              <a:t>При делении степеней с одинаковыми основаниями основание оставляют прежним, а из показателя делимого вычитают показатель делителя</a:t>
            </a:r>
          </a:p>
        </p:txBody>
      </p:sp>
      <p:sp>
        <p:nvSpPr>
          <p:cNvPr id="6157" name="AutoShape 39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304800"/>
          </a:xfrm>
          <a:prstGeom prst="actionButtonReturn">
            <a:avLst/>
          </a:prstGeom>
          <a:solidFill>
            <a:srgbClr val="80808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0280" name="Object 40"/>
          <p:cNvGraphicFramePr>
            <a:graphicFrameLocks noChangeAspect="1"/>
          </p:cNvGraphicFramePr>
          <p:nvPr/>
        </p:nvGraphicFramePr>
        <p:xfrm>
          <a:off x="1371600" y="1828800"/>
          <a:ext cx="660400" cy="330200"/>
        </p:xfrm>
        <a:graphic>
          <a:graphicData uri="http://schemas.openxmlformats.org/presentationml/2006/ole">
            <p:oleObj spid="_x0000_s6148" name="Формула" r:id="rId9" imgW="355320" imgH="177480" progId="Equation.3">
              <p:embed/>
            </p:oleObj>
          </a:graphicData>
        </a:graphic>
      </p:graphicFrame>
    </p:spTree>
  </p:cSld>
  <p:clrMapOvr>
    <a:masterClrMapping/>
  </p:clrMapOvr>
  <p:transition spd="med" advClick="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76" grpId="0" animBg="1" autoUpdateAnimBg="0"/>
      <p:bldP spid="1027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143000"/>
          </a:xfrm>
        </p:spPr>
        <p:txBody>
          <a:bodyPr lIns="92075" tIns="46038" rIns="92075" bIns="46038" anchor="ctr"/>
          <a:lstStyle/>
          <a:p>
            <a:r>
              <a:rPr lang="ru-RU" sz="4000" i="1">
                <a:effectLst>
                  <a:outerShdw blurRad="38100" dist="38100" dir="2700000" algn="tl">
                    <a:srgbClr val="C0C0C0"/>
                  </a:outerShdw>
                </a:effectLst>
                <a:latin typeface="Harlow Solid Italic" pitchFamily="82" charset="0"/>
              </a:rPr>
              <a:t>Возведение в степень произведения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3124200" y="1905000"/>
          <a:ext cx="4102100" cy="1001713"/>
        </p:xfrm>
        <a:graphic>
          <a:graphicData uri="http://schemas.openxmlformats.org/presentationml/2006/ole">
            <p:oleObj spid="_x0000_s7170" name="Формула" r:id="rId3" imgW="787320" imgH="241200" progId="Equation.3">
              <p:embed/>
            </p:oleObj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7800" y="3657600"/>
            <a:ext cx="3355975" cy="2565400"/>
            <a:chOff x="576" y="2061"/>
            <a:chExt cx="2114" cy="1616"/>
          </a:xfrm>
        </p:grpSpPr>
        <p:sp>
          <p:nvSpPr>
            <p:cNvPr id="7181" name="Freeform 5"/>
            <p:cNvSpPr>
              <a:spLocks/>
            </p:cNvSpPr>
            <p:nvPr/>
          </p:nvSpPr>
          <p:spPr bwMode="auto">
            <a:xfrm>
              <a:off x="576" y="2616"/>
              <a:ext cx="1984" cy="1061"/>
            </a:xfrm>
            <a:custGeom>
              <a:avLst/>
              <a:gdLst>
                <a:gd name="T0" fmla="*/ 156 w 3967"/>
                <a:gd name="T1" fmla="*/ 396 h 2121"/>
                <a:gd name="T2" fmla="*/ 0 w 3967"/>
                <a:gd name="T3" fmla="*/ 0 h 2121"/>
                <a:gd name="T4" fmla="*/ 3958 w 3967"/>
                <a:gd name="T5" fmla="*/ 6 h 2121"/>
                <a:gd name="T6" fmla="*/ 3967 w 3967"/>
                <a:gd name="T7" fmla="*/ 543 h 2121"/>
                <a:gd name="T8" fmla="*/ 3935 w 3967"/>
                <a:gd name="T9" fmla="*/ 2099 h 2121"/>
                <a:gd name="T10" fmla="*/ 808 w 3967"/>
                <a:gd name="T11" fmla="*/ 2121 h 2121"/>
                <a:gd name="T12" fmla="*/ 156 w 3967"/>
                <a:gd name="T13" fmla="*/ 396 h 2121"/>
                <a:gd name="T14" fmla="*/ 156 w 3967"/>
                <a:gd name="T15" fmla="*/ 396 h 21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67"/>
                <a:gd name="T25" fmla="*/ 0 h 2121"/>
                <a:gd name="T26" fmla="*/ 3967 w 3967"/>
                <a:gd name="T27" fmla="*/ 2121 h 21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67" h="2121">
                  <a:moveTo>
                    <a:pt x="156" y="396"/>
                  </a:moveTo>
                  <a:lnTo>
                    <a:pt x="0" y="0"/>
                  </a:lnTo>
                  <a:lnTo>
                    <a:pt x="3958" y="6"/>
                  </a:lnTo>
                  <a:lnTo>
                    <a:pt x="3967" y="543"/>
                  </a:lnTo>
                  <a:lnTo>
                    <a:pt x="3935" y="2099"/>
                  </a:lnTo>
                  <a:lnTo>
                    <a:pt x="808" y="2121"/>
                  </a:lnTo>
                  <a:lnTo>
                    <a:pt x="156" y="396"/>
                  </a:lnTo>
                  <a:close/>
                </a:path>
              </a:pathLst>
            </a:custGeom>
            <a:solidFill>
              <a:srgbClr val="FFF7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2" name="Freeform 6"/>
            <p:cNvSpPr>
              <a:spLocks/>
            </p:cNvSpPr>
            <p:nvPr/>
          </p:nvSpPr>
          <p:spPr bwMode="auto">
            <a:xfrm>
              <a:off x="616" y="2612"/>
              <a:ext cx="1944" cy="1065"/>
            </a:xfrm>
            <a:custGeom>
              <a:avLst/>
              <a:gdLst>
                <a:gd name="T0" fmla="*/ 0 w 3888"/>
                <a:gd name="T1" fmla="*/ 223 h 2130"/>
                <a:gd name="T2" fmla="*/ 155 w 3888"/>
                <a:gd name="T3" fmla="*/ 15 h 2130"/>
                <a:gd name="T4" fmla="*/ 323 w 3888"/>
                <a:gd name="T5" fmla="*/ 176 h 2130"/>
                <a:gd name="T6" fmla="*/ 499 w 3888"/>
                <a:gd name="T7" fmla="*/ 0 h 2130"/>
                <a:gd name="T8" fmla="*/ 668 w 3888"/>
                <a:gd name="T9" fmla="*/ 176 h 2130"/>
                <a:gd name="T10" fmla="*/ 867 w 3888"/>
                <a:gd name="T11" fmla="*/ 15 h 2130"/>
                <a:gd name="T12" fmla="*/ 1044 w 3888"/>
                <a:gd name="T13" fmla="*/ 198 h 2130"/>
                <a:gd name="T14" fmla="*/ 1234 w 3888"/>
                <a:gd name="T15" fmla="*/ 0 h 2130"/>
                <a:gd name="T16" fmla="*/ 1432 w 3888"/>
                <a:gd name="T17" fmla="*/ 194 h 2130"/>
                <a:gd name="T18" fmla="*/ 2224 w 3888"/>
                <a:gd name="T19" fmla="*/ 22 h 2130"/>
                <a:gd name="T20" fmla="*/ 2514 w 3888"/>
                <a:gd name="T21" fmla="*/ 228 h 2130"/>
                <a:gd name="T22" fmla="*/ 3196 w 3888"/>
                <a:gd name="T23" fmla="*/ 198 h 2130"/>
                <a:gd name="T24" fmla="*/ 3381 w 3888"/>
                <a:gd name="T25" fmla="*/ 15 h 2130"/>
                <a:gd name="T26" fmla="*/ 3563 w 3888"/>
                <a:gd name="T27" fmla="*/ 228 h 2130"/>
                <a:gd name="T28" fmla="*/ 3712 w 3888"/>
                <a:gd name="T29" fmla="*/ 31 h 2130"/>
                <a:gd name="T30" fmla="*/ 3888 w 3888"/>
                <a:gd name="T31" fmla="*/ 269 h 2130"/>
                <a:gd name="T32" fmla="*/ 3856 w 3888"/>
                <a:gd name="T33" fmla="*/ 2100 h 2130"/>
                <a:gd name="T34" fmla="*/ 3611 w 3888"/>
                <a:gd name="T35" fmla="*/ 1895 h 2130"/>
                <a:gd name="T36" fmla="*/ 3421 w 3888"/>
                <a:gd name="T37" fmla="*/ 2080 h 2130"/>
                <a:gd name="T38" fmla="*/ 3187 w 3888"/>
                <a:gd name="T39" fmla="*/ 1863 h 2130"/>
                <a:gd name="T40" fmla="*/ 3015 w 3888"/>
                <a:gd name="T41" fmla="*/ 2054 h 2130"/>
                <a:gd name="T42" fmla="*/ 2803 w 3888"/>
                <a:gd name="T43" fmla="*/ 1869 h 2130"/>
                <a:gd name="T44" fmla="*/ 2630 w 3888"/>
                <a:gd name="T45" fmla="*/ 2054 h 2130"/>
                <a:gd name="T46" fmla="*/ 2456 w 3888"/>
                <a:gd name="T47" fmla="*/ 1875 h 2130"/>
                <a:gd name="T48" fmla="*/ 2277 w 3888"/>
                <a:gd name="T49" fmla="*/ 2054 h 2130"/>
                <a:gd name="T50" fmla="*/ 2082 w 3888"/>
                <a:gd name="T51" fmla="*/ 1875 h 2130"/>
                <a:gd name="T52" fmla="*/ 1909 w 3888"/>
                <a:gd name="T53" fmla="*/ 2054 h 2130"/>
                <a:gd name="T54" fmla="*/ 1701 w 3888"/>
                <a:gd name="T55" fmla="*/ 1889 h 2130"/>
                <a:gd name="T56" fmla="*/ 1533 w 3888"/>
                <a:gd name="T57" fmla="*/ 2065 h 2130"/>
                <a:gd name="T58" fmla="*/ 1332 w 3888"/>
                <a:gd name="T59" fmla="*/ 1901 h 2130"/>
                <a:gd name="T60" fmla="*/ 1181 w 3888"/>
                <a:gd name="T61" fmla="*/ 2085 h 2130"/>
                <a:gd name="T62" fmla="*/ 945 w 3888"/>
                <a:gd name="T63" fmla="*/ 1906 h 2130"/>
                <a:gd name="T64" fmla="*/ 737 w 3888"/>
                <a:gd name="T65" fmla="*/ 2130 h 2130"/>
                <a:gd name="T66" fmla="*/ 639 w 3888"/>
                <a:gd name="T67" fmla="*/ 1831 h 2130"/>
                <a:gd name="T68" fmla="*/ 0 w 3888"/>
                <a:gd name="T69" fmla="*/ 223 h 2130"/>
                <a:gd name="T70" fmla="*/ 0 w 3888"/>
                <a:gd name="T71" fmla="*/ 223 h 21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888"/>
                <a:gd name="T109" fmla="*/ 0 h 2130"/>
                <a:gd name="T110" fmla="*/ 3888 w 3888"/>
                <a:gd name="T111" fmla="*/ 2130 h 21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888" h="2130">
                  <a:moveTo>
                    <a:pt x="0" y="223"/>
                  </a:moveTo>
                  <a:lnTo>
                    <a:pt x="155" y="15"/>
                  </a:lnTo>
                  <a:lnTo>
                    <a:pt x="323" y="176"/>
                  </a:lnTo>
                  <a:lnTo>
                    <a:pt x="499" y="0"/>
                  </a:lnTo>
                  <a:lnTo>
                    <a:pt x="668" y="176"/>
                  </a:lnTo>
                  <a:lnTo>
                    <a:pt x="867" y="15"/>
                  </a:lnTo>
                  <a:lnTo>
                    <a:pt x="1044" y="198"/>
                  </a:lnTo>
                  <a:lnTo>
                    <a:pt x="1234" y="0"/>
                  </a:lnTo>
                  <a:lnTo>
                    <a:pt x="1432" y="194"/>
                  </a:lnTo>
                  <a:lnTo>
                    <a:pt x="2224" y="22"/>
                  </a:lnTo>
                  <a:lnTo>
                    <a:pt x="2514" y="228"/>
                  </a:lnTo>
                  <a:lnTo>
                    <a:pt x="3196" y="198"/>
                  </a:lnTo>
                  <a:lnTo>
                    <a:pt x="3381" y="15"/>
                  </a:lnTo>
                  <a:lnTo>
                    <a:pt x="3563" y="228"/>
                  </a:lnTo>
                  <a:lnTo>
                    <a:pt x="3712" y="31"/>
                  </a:lnTo>
                  <a:lnTo>
                    <a:pt x="3888" y="269"/>
                  </a:lnTo>
                  <a:lnTo>
                    <a:pt x="3856" y="2100"/>
                  </a:lnTo>
                  <a:lnTo>
                    <a:pt x="3611" y="1895"/>
                  </a:lnTo>
                  <a:lnTo>
                    <a:pt x="3421" y="2080"/>
                  </a:lnTo>
                  <a:lnTo>
                    <a:pt x="3187" y="1863"/>
                  </a:lnTo>
                  <a:lnTo>
                    <a:pt x="3015" y="2054"/>
                  </a:lnTo>
                  <a:lnTo>
                    <a:pt x="2803" y="1869"/>
                  </a:lnTo>
                  <a:lnTo>
                    <a:pt x="2630" y="2054"/>
                  </a:lnTo>
                  <a:lnTo>
                    <a:pt x="2456" y="1875"/>
                  </a:lnTo>
                  <a:lnTo>
                    <a:pt x="2277" y="2054"/>
                  </a:lnTo>
                  <a:lnTo>
                    <a:pt x="2082" y="1875"/>
                  </a:lnTo>
                  <a:lnTo>
                    <a:pt x="1909" y="2054"/>
                  </a:lnTo>
                  <a:lnTo>
                    <a:pt x="1701" y="1889"/>
                  </a:lnTo>
                  <a:lnTo>
                    <a:pt x="1533" y="2065"/>
                  </a:lnTo>
                  <a:lnTo>
                    <a:pt x="1332" y="1901"/>
                  </a:lnTo>
                  <a:lnTo>
                    <a:pt x="1181" y="2085"/>
                  </a:lnTo>
                  <a:lnTo>
                    <a:pt x="945" y="1906"/>
                  </a:lnTo>
                  <a:lnTo>
                    <a:pt x="737" y="2130"/>
                  </a:lnTo>
                  <a:lnTo>
                    <a:pt x="639" y="1831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3EB37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3" name="Freeform 7"/>
            <p:cNvSpPr>
              <a:spLocks/>
            </p:cNvSpPr>
            <p:nvPr/>
          </p:nvSpPr>
          <p:spPr bwMode="auto">
            <a:xfrm>
              <a:off x="931" y="3343"/>
              <a:ext cx="1759" cy="171"/>
            </a:xfrm>
            <a:custGeom>
              <a:avLst/>
              <a:gdLst>
                <a:gd name="T0" fmla="*/ 0 w 3518"/>
                <a:gd name="T1" fmla="*/ 198 h 342"/>
                <a:gd name="T2" fmla="*/ 1779 w 3518"/>
                <a:gd name="T3" fmla="*/ 0 h 342"/>
                <a:gd name="T4" fmla="*/ 3518 w 3518"/>
                <a:gd name="T5" fmla="*/ 179 h 342"/>
                <a:gd name="T6" fmla="*/ 3495 w 3518"/>
                <a:gd name="T7" fmla="*/ 266 h 342"/>
                <a:gd name="T8" fmla="*/ 1806 w 3518"/>
                <a:gd name="T9" fmla="*/ 198 h 342"/>
                <a:gd name="T10" fmla="*/ 1692 w 3518"/>
                <a:gd name="T11" fmla="*/ 310 h 342"/>
                <a:gd name="T12" fmla="*/ 1545 w 3518"/>
                <a:gd name="T13" fmla="*/ 163 h 342"/>
                <a:gd name="T14" fmla="*/ 29 w 3518"/>
                <a:gd name="T15" fmla="*/ 342 h 342"/>
                <a:gd name="T16" fmla="*/ 0 w 3518"/>
                <a:gd name="T17" fmla="*/ 198 h 342"/>
                <a:gd name="T18" fmla="*/ 0 w 3518"/>
                <a:gd name="T19" fmla="*/ 198 h 3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18"/>
                <a:gd name="T31" fmla="*/ 0 h 342"/>
                <a:gd name="T32" fmla="*/ 3518 w 3518"/>
                <a:gd name="T33" fmla="*/ 342 h 3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18" h="342">
                  <a:moveTo>
                    <a:pt x="0" y="198"/>
                  </a:moveTo>
                  <a:lnTo>
                    <a:pt x="1779" y="0"/>
                  </a:lnTo>
                  <a:lnTo>
                    <a:pt x="3518" y="179"/>
                  </a:lnTo>
                  <a:lnTo>
                    <a:pt x="3495" y="266"/>
                  </a:lnTo>
                  <a:lnTo>
                    <a:pt x="1806" y="198"/>
                  </a:lnTo>
                  <a:lnTo>
                    <a:pt x="1692" y="310"/>
                  </a:lnTo>
                  <a:lnTo>
                    <a:pt x="1545" y="163"/>
                  </a:lnTo>
                  <a:lnTo>
                    <a:pt x="29" y="342"/>
                  </a:lnTo>
                  <a:lnTo>
                    <a:pt x="0" y="198"/>
                  </a:lnTo>
                  <a:close/>
                </a:path>
              </a:pathLst>
            </a:custGeom>
            <a:solidFill>
              <a:srgbClr val="BD00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4" name="Freeform 8"/>
            <p:cNvSpPr>
              <a:spLocks/>
            </p:cNvSpPr>
            <p:nvPr/>
          </p:nvSpPr>
          <p:spPr bwMode="auto">
            <a:xfrm>
              <a:off x="743" y="2921"/>
              <a:ext cx="1947" cy="550"/>
            </a:xfrm>
            <a:custGeom>
              <a:avLst/>
              <a:gdLst>
                <a:gd name="T0" fmla="*/ 182 w 3893"/>
                <a:gd name="T1" fmla="*/ 0 h 1101"/>
                <a:gd name="T2" fmla="*/ 0 w 3893"/>
                <a:gd name="T3" fmla="*/ 44 h 1101"/>
                <a:gd name="T4" fmla="*/ 8 w 3893"/>
                <a:gd name="T5" fmla="*/ 142 h 1101"/>
                <a:gd name="T6" fmla="*/ 448 w 3893"/>
                <a:gd name="T7" fmla="*/ 1101 h 1101"/>
                <a:gd name="T8" fmla="*/ 1951 w 3893"/>
                <a:gd name="T9" fmla="*/ 935 h 1101"/>
                <a:gd name="T10" fmla="*/ 2061 w 3893"/>
                <a:gd name="T11" fmla="*/ 1046 h 1101"/>
                <a:gd name="T12" fmla="*/ 2136 w 3893"/>
                <a:gd name="T13" fmla="*/ 935 h 1101"/>
                <a:gd name="T14" fmla="*/ 3893 w 3893"/>
                <a:gd name="T15" fmla="*/ 1024 h 1101"/>
                <a:gd name="T16" fmla="*/ 3583 w 3893"/>
                <a:gd name="T17" fmla="*/ 561 h 1101"/>
                <a:gd name="T18" fmla="*/ 182 w 3893"/>
                <a:gd name="T19" fmla="*/ 0 h 1101"/>
                <a:gd name="T20" fmla="*/ 182 w 3893"/>
                <a:gd name="T21" fmla="*/ 0 h 110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893"/>
                <a:gd name="T34" fmla="*/ 0 h 1101"/>
                <a:gd name="T35" fmla="*/ 3893 w 3893"/>
                <a:gd name="T36" fmla="*/ 1101 h 110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893" h="1101">
                  <a:moveTo>
                    <a:pt x="182" y="0"/>
                  </a:moveTo>
                  <a:lnTo>
                    <a:pt x="0" y="44"/>
                  </a:lnTo>
                  <a:lnTo>
                    <a:pt x="8" y="142"/>
                  </a:lnTo>
                  <a:lnTo>
                    <a:pt x="448" y="1101"/>
                  </a:lnTo>
                  <a:lnTo>
                    <a:pt x="1951" y="935"/>
                  </a:lnTo>
                  <a:lnTo>
                    <a:pt x="2061" y="1046"/>
                  </a:lnTo>
                  <a:lnTo>
                    <a:pt x="2136" y="935"/>
                  </a:lnTo>
                  <a:lnTo>
                    <a:pt x="3893" y="1024"/>
                  </a:lnTo>
                  <a:lnTo>
                    <a:pt x="3583" y="561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DE75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5" name="Freeform 9"/>
            <p:cNvSpPr>
              <a:spLocks/>
            </p:cNvSpPr>
            <p:nvPr/>
          </p:nvSpPr>
          <p:spPr bwMode="auto">
            <a:xfrm>
              <a:off x="808" y="2712"/>
              <a:ext cx="1729" cy="503"/>
            </a:xfrm>
            <a:custGeom>
              <a:avLst/>
              <a:gdLst>
                <a:gd name="T0" fmla="*/ 0 w 3458"/>
                <a:gd name="T1" fmla="*/ 48 h 1006"/>
                <a:gd name="T2" fmla="*/ 404 w 3458"/>
                <a:gd name="T3" fmla="*/ 0 h 1006"/>
                <a:gd name="T4" fmla="*/ 721 w 3458"/>
                <a:gd name="T5" fmla="*/ 22 h 1006"/>
                <a:gd name="T6" fmla="*/ 1118 w 3458"/>
                <a:gd name="T7" fmla="*/ 95 h 1006"/>
                <a:gd name="T8" fmla="*/ 2693 w 3458"/>
                <a:gd name="T9" fmla="*/ 258 h 1006"/>
                <a:gd name="T10" fmla="*/ 2966 w 3458"/>
                <a:gd name="T11" fmla="*/ 310 h 1006"/>
                <a:gd name="T12" fmla="*/ 3161 w 3458"/>
                <a:gd name="T13" fmla="*/ 543 h 1006"/>
                <a:gd name="T14" fmla="*/ 3458 w 3458"/>
                <a:gd name="T15" fmla="*/ 845 h 1006"/>
                <a:gd name="T16" fmla="*/ 453 w 3458"/>
                <a:gd name="T17" fmla="*/ 1006 h 1006"/>
                <a:gd name="T18" fmla="*/ 0 w 3458"/>
                <a:gd name="T19" fmla="*/ 48 h 1006"/>
                <a:gd name="T20" fmla="*/ 0 w 3458"/>
                <a:gd name="T21" fmla="*/ 48 h 100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58"/>
                <a:gd name="T34" fmla="*/ 0 h 1006"/>
                <a:gd name="T35" fmla="*/ 3458 w 3458"/>
                <a:gd name="T36" fmla="*/ 1006 h 100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58" h="1006">
                  <a:moveTo>
                    <a:pt x="0" y="48"/>
                  </a:moveTo>
                  <a:lnTo>
                    <a:pt x="404" y="0"/>
                  </a:lnTo>
                  <a:lnTo>
                    <a:pt x="721" y="22"/>
                  </a:lnTo>
                  <a:lnTo>
                    <a:pt x="1118" y="95"/>
                  </a:lnTo>
                  <a:lnTo>
                    <a:pt x="2693" y="258"/>
                  </a:lnTo>
                  <a:lnTo>
                    <a:pt x="2966" y="310"/>
                  </a:lnTo>
                  <a:lnTo>
                    <a:pt x="3161" y="543"/>
                  </a:lnTo>
                  <a:lnTo>
                    <a:pt x="3458" y="845"/>
                  </a:lnTo>
                  <a:lnTo>
                    <a:pt x="453" y="1006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Freeform 10"/>
            <p:cNvSpPr>
              <a:spLocks/>
            </p:cNvSpPr>
            <p:nvPr/>
          </p:nvSpPr>
          <p:spPr bwMode="auto">
            <a:xfrm>
              <a:off x="805" y="2822"/>
              <a:ext cx="256" cy="563"/>
            </a:xfrm>
            <a:custGeom>
              <a:avLst/>
              <a:gdLst>
                <a:gd name="T0" fmla="*/ 126 w 511"/>
                <a:gd name="T1" fmla="*/ 0 h 1125"/>
                <a:gd name="T2" fmla="*/ 511 w 511"/>
                <a:gd name="T3" fmla="*/ 739 h 1125"/>
                <a:gd name="T4" fmla="*/ 393 w 511"/>
                <a:gd name="T5" fmla="*/ 1125 h 1125"/>
                <a:gd name="T6" fmla="*/ 0 w 511"/>
                <a:gd name="T7" fmla="*/ 292 h 1125"/>
                <a:gd name="T8" fmla="*/ 78 w 511"/>
                <a:gd name="T9" fmla="*/ 190 h 1125"/>
                <a:gd name="T10" fmla="*/ 126 w 511"/>
                <a:gd name="T11" fmla="*/ 0 h 1125"/>
                <a:gd name="T12" fmla="*/ 126 w 511"/>
                <a:gd name="T13" fmla="*/ 0 h 1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1"/>
                <a:gd name="T22" fmla="*/ 0 h 1125"/>
                <a:gd name="T23" fmla="*/ 511 w 511"/>
                <a:gd name="T24" fmla="*/ 1125 h 1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1" h="1125">
                  <a:moveTo>
                    <a:pt x="126" y="0"/>
                  </a:moveTo>
                  <a:lnTo>
                    <a:pt x="511" y="739"/>
                  </a:lnTo>
                  <a:lnTo>
                    <a:pt x="393" y="1125"/>
                  </a:lnTo>
                  <a:lnTo>
                    <a:pt x="0" y="292"/>
                  </a:lnTo>
                  <a:lnTo>
                    <a:pt x="78" y="19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94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7" name="Freeform 11"/>
            <p:cNvSpPr>
              <a:spLocks/>
            </p:cNvSpPr>
            <p:nvPr/>
          </p:nvSpPr>
          <p:spPr bwMode="auto">
            <a:xfrm>
              <a:off x="1727" y="2480"/>
              <a:ext cx="680" cy="679"/>
            </a:xfrm>
            <a:custGeom>
              <a:avLst/>
              <a:gdLst>
                <a:gd name="T0" fmla="*/ 0 w 1359"/>
                <a:gd name="T1" fmla="*/ 512 h 1358"/>
                <a:gd name="T2" fmla="*/ 391 w 1359"/>
                <a:gd name="T3" fmla="*/ 122 h 1358"/>
                <a:gd name="T4" fmla="*/ 559 w 1359"/>
                <a:gd name="T5" fmla="*/ 0 h 1358"/>
                <a:gd name="T6" fmla="*/ 1359 w 1359"/>
                <a:gd name="T7" fmla="*/ 613 h 1358"/>
                <a:gd name="T8" fmla="*/ 1047 w 1359"/>
                <a:gd name="T9" fmla="*/ 637 h 1358"/>
                <a:gd name="T10" fmla="*/ 543 w 1359"/>
                <a:gd name="T11" fmla="*/ 828 h 1358"/>
                <a:gd name="T12" fmla="*/ 248 w 1359"/>
                <a:gd name="T13" fmla="*/ 1055 h 1358"/>
                <a:gd name="T14" fmla="*/ 0 w 1359"/>
                <a:gd name="T15" fmla="*/ 1358 h 1358"/>
                <a:gd name="T16" fmla="*/ 0 w 1359"/>
                <a:gd name="T17" fmla="*/ 512 h 1358"/>
                <a:gd name="T18" fmla="*/ 0 w 1359"/>
                <a:gd name="T19" fmla="*/ 512 h 13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59"/>
                <a:gd name="T31" fmla="*/ 0 h 1358"/>
                <a:gd name="T32" fmla="*/ 1359 w 1359"/>
                <a:gd name="T33" fmla="*/ 1358 h 135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59" h="1358">
                  <a:moveTo>
                    <a:pt x="0" y="512"/>
                  </a:moveTo>
                  <a:lnTo>
                    <a:pt x="391" y="122"/>
                  </a:lnTo>
                  <a:lnTo>
                    <a:pt x="559" y="0"/>
                  </a:lnTo>
                  <a:lnTo>
                    <a:pt x="1359" y="613"/>
                  </a:lnTo>
                  <a:lnTo>
                    <a:pt x="1047" y="637"/>
                  </a:lnTo>
                  <a:lnTo>
                    <a:pt x="543" y="828"/>
                  </a:lnTo>
                  <a:lnTo>
                    <a:pt x="248" y="1055"/>
                  </a:lnTo>
                  <a:lnTo>
                    <a:pt x="0" y="1358"/>
                  </a:lnTo>
                  <a:lnTo>
                    <a:pt x="0" y="512"/>
                  </a:lnTo>
                  <a:close/>
                </a:path>
              </a:pathLst>
            </a:custGeom>
            <a:solidFill>
              <a:srgbClr val="94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Freeform 12"/>
            <p:cNvSpPr>
              <a:spLocks/>
            </p:cNvSpPr>
            <p:nvPr/>
          </p:nvSpPr>
          <p:spPr bwMode="auto">
            <a:xfrm>
              <a:off x="990" y="3069"/>
              <a:ext cx="1586" cy="334"/>
            </a:xfrm>
            <a:custGeom>
              <a:avLst/>
              <a:gdLst>
                <a:gd name="T0" fmla="*/ 118 w 3172"/>
                <a:gd name="T1" fmla="*/ 213 h 667"/>
                <a:gd name="T2" fmla="*/ 552 w 3172"/>
                <a:gd name="T3" fmla="*/ 46 h 667"/>
                <a:gd name="T4" fmla="*/ 943 w 3172"/>
                <a:gd name="T5" fmla="*/ 34 h 667"/>
                <a:gd name="T6" fmla="*/ 1385 w 3172"/>
                <a:gd name="T7" fmla="*/ 173 h 667"/>
                <a:gd name="T8" fmla="*/ 1486 w 3172"/>
                <a:gd name="T9" fmla="*/ 234 h 667"/>
                <a:gd name="T10" fmla="*/ 1881 w 3172"/>
                <a:gd name="T11" fmla="*/ 95 h 667"/>
                <a:gd name="T12" fmla="*/ 2459 w 3172"/>
                <a:gd name="T13" fmla="*/ 0 h 667"/>
                <a:gd name="T14" fmla="*/ 2791 w 3172"/>
                <a:gd name="T15" fmla="*/ 60 h 667"/>
                <a:gd name="T16" fmla="*/ 3142 w 3172"/>
                <a:gd name="T17" fmla="*/ 173 h 667"/>
                <a:gd name="T18" fmla="*/ 3119 w 3172"/>
                <a:gd name="T19" fmla="*/ 315 h 667"/>
                <a:gd name="T20" fmla="*/ 3130 w 3172"/>
                <a:gd name="T21" fmla="*/ 525 h 667"/>
                <a:gd name="T22" fmla="*/ 3172 w 3172"/>
                <a:gd name="T23" fmla="*/ 631 h 667"/>
                <a:gd name="T24" fmla="*/ 2802 w 3172"/>
                <a:gd name="T25" fmla="*/ 572 h 667"/>
                <a:gd name="T26" fmla="*/ 2225 w 3172"/>
                <a:gd name="T27" fmla="*/ 543 h 667"/>
                <a:gd name="T28" fmla="*/ 1559 w 3172"/>
                <a:gd name="T29" fmla="*/ 560 h 667"/>
                <a:gd name="T30" fmla="*/ 1463 w 3172"/>
                <a:gd name="T31" fmla="*/ 554 h 667"/>
                <a:gd name="T32" fmla="*/ 1322 w 3172"/>
                <a:gd name="T33" fmla="*/ 531 h 667"/>
                <a:gd name="T34" fmla="*/ 969 w 3172"/>
                <a:gd name="T35" fmla="*/ 514 h 667"/>
                <a:gd name="T36" fmla="*/ 594 w 3172"/>
                <a:gd name="T37" fmla="*/ 543 h 667"/>
                <a:gd name="T38" fmla="*/ 0 w 3172"/>
                <a:gd name="T39" fmla="*/ 667 h 667"/>
                <a:gd name="T40" fmla="*/ 112 w 3172"/>
                <a:gd name="T41" fmla="*/ 410 h 667"/>
                <a:gd name="T42" fmla="*/ 118 w 3172"/>
                <a:gd name="T43" fmla="*/ 213 h 667"/>
                <a:gd name="T44" fmla="*/ 118 w 3172"/>
                <a:gd name="T45" fmla="*/ 213 h 66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172"/>
                <a:gd name="T70" fmla="*/ 0 h 667"/>
                <a:gd name="T71" fmla="*/ 3172 w 3172"/>
                <a:gd name="T72" fmla="*/ 667 h 66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172" h="667">
                  <a:moveTo>
                    <a:pt x="118" y="213"/>
                  </a:moveTo>
                  <a:lnTo>
                    <a:pt x="552" y="46"/>
                  </a:lnTo>
                  <a:lnTo>
                    <a:pt x="943" y="34"/>
                  </a:lnTo>
                  <a:lnTo>
                    <a:pt x="1385" y="173"/>
                  </a:lnTo>
                  <a:lnTo>
                    <a:pt x="1486" y="234"/>
                  </a:lnTo>
                  <a:lnTo>
                    <a:pt x="1881" y="95"/>
                  </a:lnTo>
                  <a:lnTo>
                    <a:pt x="2459" y="0"/>
                  </a:lnTo>
                  <a:lnTo>
                    <a:pt x="2791" y="60"/>
                  </a:lnTo>
                  <a:lnTo>
                    <a:pt x="3142" y="173"/>
                  </a:lnTo>
                  <a:lnTo>
                    <a:pt x="3119" y="315"/>
                  </a:lnTo>
                  <a:lnTo>
                    <a:pt x="3130" y="525"/>
                  </a:lnTo>
                  <a:lnTo>
                    <a:pt x="3172" y="631"/>
                  </a:lnTo>
                  <a:lnTo>
                    <a:pt x="2802" y="572"/>
                  </a:lnTo>
                  <a:lnTo>
                    <a:pt x="2225" y="543"/>
                  </a:lnTo>
                  <a:lnTo>
                    <a:pt x="1559" y="560"/>
                  </a:lnTo>
                  <a:lnTo>
                    <a:pt x="1463" y="554"/>
                  </a:lnTo>
                  <a:lnTo>
                    <a:pt x="1322" y="531"/>
                  </a:lnTo>
                  <a:lnTo>
                    <a:pt x="969" y="514"/>
                  </a:lnTo>
                  <a:lnTo>
                    <a:pt x="594" y="543"/>
                  </a:lnTo>
                  <a:lnTo>
                    <a:pt x="0" y="667"/>
                  </a:lnTo>
                  <a:lnTo>
                    <a:pt x="112" y="410"/>
                  </a:lnTo>
                  <a:lnTo>
                    <a:pt x="118" y="213"/>
                  </a:lnTo>
                  <a:close/>
                </a:path>
              </a:pathLst>
            </a:custGeom>
            <a:solidFill>
              <a:srgbClr val="664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9" name="Freeform 13"/>
            <p:cNvSpPr>
              <a:spLocks/>
            </p:cNvSpPr>
            <p:nvPr/>
          </p:nvSpPr>
          <p:spPr bwMode="auto">
            <a:xfrm>
              <a:off x="1203" y="2092"/>
              <a:ext cx="522" cy="1039"/>
            </a:xfrm>
            <a:custGeom>
              <a:avLst/>
              <a:gdLst>
                <a:gd name="T0" fmla="*/ 316 w 1043"/>
                <a:gd name="T1" fmla="*/ 1329 h 2079"/>
                <a:gd name="T2" fmla="*/ 292 w 1043"/>
                <a:gd name="T3" fmla="*/ 971 h 2079"/>
                <a:gd name="T4" fmla="*/ 227 w 1043"/>
                <a:gd name="T5" fmla="*/ 697 h 2079"/>
                <a:gd name="T6" fmla="*/ 95 w 1043"/>
                <a:gd name="T7" fmla="*/ 280 h 2079"/>
                <a:gd name="T8" fmla="*/ 0 w 1043"/>
                <a:gd name="T9" fmla="*/ 0 h 2079"/>
                <a:gd name="T10" fmla="*/ 1043 w 1043"/>
                <a:gd name="T11" fmla="*/ 739 h 2079"/>
                <a:gd name="T12" fmla="*/ 1026 w 1043"/>
                <a:gd name="T13" fmla="*/ 2079 h 2079"/>
                <a:gd name="T14" fmla="*/ 875 w 1043"/>
                <a:gd name="T15" fmla="*/ 1894 h 2079"/>
                <a:gd name="T16" fmla="*/ 607 w 1043"/>
                <a:gd name="T17" fmla="*/ 1598 h 2079"/>
                <a:gd name="T18" fmla="*/ 316 w 1043"/>
                <a:gd name="T19" fmla="*/ 1329 h 2079"/>
                <a:gd name="T20" fmla="*/ 316 w 1043"/>
                <a:gd name="T21" fmla="*/ 1329 h 207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43"/>
                <a:gd name="T34" fmla="*/ 0 h 2079"/>
                <a:gd name="T35" fmla="*/ 1043 w 1043"/>
                <a:gd name="T36" fmla="*/ 2079 h 207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43" h="2079">
                  <a:moveTo>
                    <a:pt x="316" y="1329"/>
                  </a:moveTo>
                  <a:lnTo>
                    <a:pt x="292" y="971"/>
                  </a:lnTo>
                  <a:lnTo>
                    <a:pt x="227" y="697"/>
                  </a:lnTo>
                  <a:lnTo>
                    <a:pt x="95" y="280"/>
                  </a:lnTo>
                  <a:lnTo>
                    <a:pt x="0" y="0"/>
                  </a:lnTo>
                  <a:lnTo>
                    <a:pt x="1043" y="739"/>
                  </a:lnTo>
                  <a:lnTo>
                    <a:pt x="1026" y="2079"/>
                  </a:lnTo>
                  <a:lnTo>
                    <a:pt x="875" y="1894"/>
                  </a:lnTo>
                  <a:lnTo>
                    <a:pt x="607" y="1598"/>
                  </a:lnTo>
                  <a:lnTo>
                    <a:pt x="316" y="1329"/>
                  </a:lnTo>
                  <a:close/>
                </a:path>
              </a:pathLst>
            </a:custGeom>
            <a:solidFill>
              <a:srgbClr val="A9AE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0" name="Freeform 14"/>
            <p:cNvSpPr>
              <a:spLocks/>
            </p:cNvSpPr>
            <p:nvPr/>
          </p:nvSpPr>
          <p:spPr bwMode="auto">
            <a:xfrm>
              <a:off x="720" y="2942"/>
              <a:ext cx="1962" cy="594"/>
            </a:xfrm>
            <a:custGeom>
              <a:avLst/>
              <a:gdLst>
                <a:gd name="T0" fmla="*/ 50 w 3926"/>
                <a:gd name="T1" fmla="*/ 0 h 1187"/>
                <a:gd name="T2" fmla="*/ 506 w 3926"/>
                <a:gd name="T3" fmla="*/ 1057 h 1187"/>
                <a:gd name="T4" fmla="*/ 500 w 3926"/>
                <a:gd name="T5" fmla="*/ 1114 h 1187"/>
                <a:gd name="T6" fmla="*/ 1977 w 3926"/>
                <a:gd name="T7" fmla="*/ 935 h 1187"/>
                <a:gd name="T8" fmla="*/ 2114 w 3926"/>
                <a:gd name="T9" fmla="*/ 1077 h 1187"/>
                <a:gd name="T10" fmla="*/ 2215 w 3926"/>
                <a:gd name="T11" fmla="*/ 950 h 1187"/>
                <a:gd name="T12" fmla="*/ 3926 w 3926"/>
                <a:gd name="T13" fmla="*/ 1045 h 1187"/>
                <a:gd name="T14" fmla="*/ 3911 w 3926"/>
                <a:gd name="T15" fmla="*/ 1097 h 1187"/>
                <a:gd name="T16" fmla="*/ 2246 w 3926"/>
                <a:gd name="T17" fmla="*/ 1010 h 1187"/>
                <a:gd name="T18" fmla="*/ 2123 w 3926"/>
                <a:gd name="T19" fmla="*/ 1153 h 1187"/>
                <a:gd name="T20" fmla="*/ 1961 w 3926"/>
                <a:gd name="T21" fmla="*/ 1002 h 1187"/>
                <a:gd name="T22" fmla="*/ 448 w 3926"/>
                <a:gd name="T23" fmla="*/ 1187 h 1187"/>
                <a:gd name="T24" fmla="*/ 0 w 3926"/>
                <a:gd name="T25" fmla="*/ 101 h 1187"/>
                <a:gd name="T26" fmla="*/ 50 w 3926"/>
                <a:gd name="T27" fmla="*/ 0 h 1187"/>
                <a:gd name="T28" fmla="*/ 50 w 3926"/>
                <a:gd name="T29" fmla="*/ 0 h 118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926"/>
                <a:gd name="T46" fmla="*/ 0 h 1187"/>
                <a:gd name="T47" fmla="*/ 3926 w 3926"/>
                <a:gd name="T48" fmla="*/ 1187 h 118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926" h="1187">
                  <a:moveTo>
                    <a:pt x="50" y="0"/>
                  </a:moveTo>
                  <a:lnTo>
                    <a:pt x="506" y="1057"/>
                  </a:lnTo>
                  <a:lnTo>
                    <a:pt x="500" y="1114"/>
                  </a:lnTo>
                  <a:lnTo>
                    <a:pt x="1977" y="935"/>
                  </a:lnTo>
                  <a:lnTo>
                    <a:pt x="2114" y="1077"/>
                  </a:lnTo>
                  <a:lnTo>
                    <a:pt x="2215" y="950"/>
                  </a:lnTo>
                  <a:lnTo>
                    <a:pt x="3926" y="1045"/>
                  </a:lnTo>
                  <a:lnTo>
                    <a:pt x="3911" y="1097"/>
                  </a:lnTo>
                  <a:lnTo>
                    <a:pt x="2246" y="1010"/>
                  </a:lnTo>
                  <a:lnTo>
                    <a:pt x="2123" y="1153"/>
                  </a:lnTo>
                  <a:lnTo>
                    <a:pt x="1961" y="1002"/>
                  </a:lnTo>
                  <a:lnTo>
                    <a:pt x="448" y="1187"/>
                  </a:lnTo>
                  <a:lnTo>
                    <a:pt x="0" y="10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1" name="Freeform 15"/>
            <p:cNvSpPr>
              <a:spLocks/>
            </p:cNvSpPr>
            <p:nvPr/>
          </p:nvSpPr>
          <p:spPr bwMode="auto">
            <a:xfrm>
              <a:off x="785" y="2061"/>
              <a:ext cx="1821" cy="1362"/>
            </a:xfrm>
            <a:custGeom>
              <a:avLst/>
              <a:gdLst>
                <a:gd name="T0" fmla="*/ 1649 w 3643"/>
                <a:gd name="T1" fmla="*/ 595 h 2723"/>
                <a:gd name="T2" fmla="*/ 1061 w 3643"/>
                <a:gd name="T3" fmla="*/ 177 h 2723"/>
                <a:gd name="T4" fmla="*/ 783 w 3643"/>
                <a:gd name="T5" fmla="*/ 9 h 2723"/>
                <a:gd name="T6" fmla="*/ 923 w 3643"/>
                <a:gd name="T7" fmla="*/ 371 h 2723"/>
                <a:gd name="T8" fmla="*/ 1100 w 3643"/>
                <a:gd name="T9" fmla="*/ 1032 h 2723"/>
                <a:gd name="T10" fmla="*/ 1066 w 3643"/>
                <a:gd name="T11" fmla="*/ 1359 h 2723"/>
                <a:gd name="T12" fmla="*/ 641 w 3643"/>
                <a:gd name="T13" fmla="*/ 1288 h 2723"/>
                <a:gd name="T14" fmla="*/ 83 w 3643"/>
                <a:gd name="T15" fmla="*/ 1312 h 2723"/>
                <a:gd name="T16" fmla="*/ 49 w 3643"/>
                <a:gd name="T17" fmla="*/ 1403 h 2723"/>
                <a:gd name="T18" fmla="*/ 117 w 3643"/>
                <a:gd name="T19" fmla="*/ 1606 h 2723"/>
                <a:gd name="T20" fmla="*/ 34 w 3643"/>
                <a:gd name="T21" fmla="*/ 1824 h 2723"/>
                <a:gd name="T22" fmla="*/ 180 w 3643"/>
                <a:gd name="T23" fmla="*/ 2138 h 2723"/>
                <a:gd name="T24" fmla="*/ 365 w 3643"/>
                <a:gd name="T25" fmla="*/ 2586 h 2723"/>
                <a:gd name="T26" fmla="*/ 499 w 3643"/>
                <a:gd name="T27" fmla="*/ 2697 h 2723"/>
                <a:gd name="T28" fmla="*/ 1095 w 3643"/>
                <a:gd name="T29" fmla="*/ 2585 h 2723"/>
                <a:gd name="T30" fmla="*/ 1791 w 3643"/>
                <a:gd name="T31" fmla="*/ 2572 h 2723"/>
                <a:gd name="T32" fmla="*/ 2159 w 3643"/>
                <a:gd name="T33" fmla="*/ 2602 h 2723"/>
                <a:gd name="T34" fmla="*/ 2874 w 3643"/>
                <a:gd name="T35" fmla="*/ 2599 h 2723"/>
                <a:gd name="T36" fmla="*/ 3579 w 3643"/>
                <a:gd name="T37" fmla="*/ 2680 h 2723"/>
                <a:gd name="T38" fmla="*/ 3610 w 3643"/>
                <a:gd name="T39" fmla="*/ 2648 h 2723"/>
                <a:gd name="T40" fmla="*/ 3558 w 3643"/>
                <a:gd name="T41" fmla="*/ 2446 h 2723"/>
                <a:gd name="T42" fmla="*/ 3584 w 3643"/>
                <a:gd name="T43" fmla="*/ 2179 h 2723"/>
                <a:gd name="T44" fmla="*/ 3360 w 3643"/>
                <a:gd name="T45" fmla="*/ 1968 h 2723"/>
                <a:gd name="T46" fmla="*/ 3078 w 3643"/>
                <a:gd name="T47" fmla="*/ 1676 h 2723"/>
                <a:gd name="T48" fmla="*/ 3002 w 3643"/>
                <a:gd name="T49" fmla="*/ 1632 h 2723"/>
                <a:gd name="T50" fmla="*/ 3121 w 3643"/>
                <a:gd name="T51" fmla="*/ 1776 h 2723"/>
                <a:gd name="T52" fmla="*/ 3373 w 3643"/>
                <a:gd name="T53" fmla="*/ 2050 h 2723"/>
                <a:gd name="T54" fmla="*/ 3523 w 3643"/>
                <a:gd name="T55" fmla="*/ 2193 h 2723"/>
                <a:gd name="T56" fmla="*/ 3504 w 3643"/>
                <a:gd name="T57" fmla="*/ 2344 h 2723"/>
                <a:gd name="T58" fmla="*/ 3517 w 3643"/>
                <a:gd name="T59" fmla="*/ 2547 h 2723"/>
                <a:gd name="T60" fmla="*/ 3418 w 3643"/>
                <a:gd name="T61" fmla="*/ 2585 h 2723"/>
                <a:gd name="T62" fmla="*/ 2851 w 3643"/>
                <a:gd name="T63" fmla="*/ 2543 h 2723"/>
                <a:gd name="T64" fmla="*/ 2031 w 3643"/>
                <a:gd name="T65" fmla="*/ 2556 h 2723"/>
                <a:gd name="T66" fmla="*/ 1798 w 3643"/>
                <a:gd name="T67" fmla="*/ 2292 h 2723"/>
                <a:gd name="T68" fmla="*/ 1633 w 3643"/>
                <a:gd name="T69" fmla="*/ 2271 h 2723"/>
                <a:gd name="T70" fmla="*/ 1469 w 3643"/>
                <a:gd name="T71" fmla="*/ 2250 h 2723"/>
                <a:gd name="T72" fmla="*/ 1870 w 3643"/>
                <a:gd name="T73" fmla="*/ 2478 h 2723"/>
                <a:gd name="T74" fmla="*/ 1807 w 3643"/>
                <a:gd name="T75" fmla="*/ 2541 h 2723"/>
                <a:gd name="T76" fmla="*/ 1382 w 3643"/>
                <a:gd name="T77" fmla="*/ 2514 h 2723"/>
                <a:gd name="T78" fmla="*/ 622 w 3643"/>
                <a:gd name="T79" fmla="*/ 2603 h 2723"/>
                <a:gd name="T80" fmla="*/ 82 w 3643"/>
                <a:gd name="T81" fmla="*/ 1819 h 2723"/>
                <a:gd name="T82" fmla="*/ 137 w 3643"/>
                <a:gd name="T83" fmla="*/ 1725 h 2723"/>
                <a:gd name="T84" fmla="*/ 166 w 3643"/>
                <a:gd name="T85" fmla="*/ 1591 h 2723"/>
                <a:gd name="T86" fmla="*/ 273 w 3643"/>
                <a:gd name="T87" fmla="*/ 1790 h 2723"/>
                <a:gd name="T88" fmla="*/ 455 w 3643"/>
                <a:gd name="T89" fmla="*/ 2141 h 2723"/>
                <a:gd name="T90" fmla="*/ 556 w 3643"/>
                <a:gd name="T91" fmla="*/ 2198 h 2723"/>
                <a:gd name="T92" fmla="*/ 417 w 3643"/>
                <a:gd name="T93" fmla="*/ 1920 h 2723"/>
                <a:gd name="T94" fmla="*/ 195 w 3643"/>
                <a:gd name="T95" fmla="*/ 1516 h 2723"/>
                <a:gd name="T96" fmla="*/ 137 w 3643"/>
                <a:gd name="T97" fmla="*/ 1370 h 2723"/>
                <a:gd name="T98" fmla="*/ 420 w 3643"/>
                <a:gd name="T99" fmla="*/ 1330 h 2723"/>
                <a:gd name="T100" fmla="*/ 1024 w 3643"/>
                <a:gd name="T101" fmla="*/ 1386 h 2723"/>
                <a:gd name="T102" fmla="*/ 1305 w 3643"/>
                <a:gd name="T103" fmla="*/ 1557 h 2723"/>
                <a:gd name="T104" fmla="*/ 1659 w 3643"/>
                <a:gd name="T105" fmla="*/ 1926 h 2723"/>
                <a:gd name="T106" fmla="*/ 1846 w 3643"/>
                <a:gd name="T107" fmla="*/ 2186 h 2723"/>
                <a:gd name="T108" fmla="*/ 1870 w 3643"/>
                <a:gd name="T109" fmla="*/ 2123 h 2723"/>
                <a:gd name="T110" fmla="*/ 1785 w 3643"/>
                <a:gd name="T111" fmla="*/ 2008 h 2723"/>
                <a:gd name="T112" fmla="*/ 1505 w 3643"/>
                <a:gd name="T113" fmla="*/ 1686 h 2723"/>
                <a:gd name="T114" fmla="*/ 1181 w 3643"/>
                <a:gd name="T115" fmla="*/ 1376 h 2723"/>
                <a:gd name="T116" fmla="*/ 1164 w 3643"/>
                <a:gd name="T117" fmla="*/ 1119 h 2723"/>
                <a:gd name="T118" fmla="*/ 1030 w 3643"/>
                <a:gd name="T119" fmla="*/ 530 h 2723"/>
                <a:gd name="T120" fmla="*/ 1899 w 3643"/>
                <a:gd name="T121" fmla="*/ 777 h 272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643"/>
                <a:gd name="T184" fmla="*/ 0 h 2723"/>
                <a:gd name="T185" fmla="*/ 3643 w 3643"/>
                <a:gd name="T186" fmla="*/ 2723 h 272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643" h="2723">
                  <a:moveTo>
                    <a:pt x="1899" y="777"/>
                  </a:moveTo>
                  <a:lnTo>
                    <a:pt x="1886" y="767"/>
                  </a:lnTo>
                  <a:lnTo>
                    <a:pt x="1852" y="744"/>
                  </a:lnTo>
                  <a:lnTo>
                    <a:pt x="1800" y="703"/>
                  </a:lnTo>
                  <a:lnTo>
                    <a:pt x="1732" y="655"/>
                  </a:lnTo>
                  <a:lnTo>
                    <a:pt x="1649" y="595"/>
                  </a:lnTo>
                  <a:lnTo>
                    <a:pt x="1558" y="530"/>
                  </a:lnTo>
                  <a:lnTo>
                    <a:pt x="1460" y="459"/>
                  </a:lnTo>
                  <a:lnTo>
                    <a:pt x="1359" y="388"/>
                  </a:lnTo>
                  <a:lnTo>
                    <a:pt x="1256" y="313"/>
                  </a:lnTo>
                  <a:lnTo>
                    <a:pt x="1157" y="244"/>
                  </a:lnTo>
                  <a:lnTo>
                    <a:pt x="1061" y="177"/>
                  </a:lnTo>
                  <a:lnTo>
                    <a:pt x="978" y="121"/>
                  </a:lnTo>
                  <a:lnTo>
                    <a:pt x="902" y="69"/>
                  </a:lnTo>
                  <a:lnTo>
                    <a:pt x="842" y="33"/>
                  </a:lnTo>
                  <a:lnTo>
                    <a:pt x="800" y="7"/>
                  </a:lnTo>
                  <a:lnTo>
                    <a:pt x="780" y="0"/>
                  </a:lnTo>
                  <a:lnTo>
                    <a:pt x="783" y="9"/>
                  </a:lnTo>
                  <a:lnTo>
                    <a:pt x="794" y="35"/>
                  </a:lnTo>
                  <a:lnTo>
                    <a:pt x="811" y="75"/>
                  </a:lnTo>
                  <a:lnTo>
                    <a:pt x="835" y="131"/>
                  </a:lnTo>
                  <a:lnTo>
                    <a:pt x="861" y="201"/>
                  </a:lnTo>
                  <a:lnTo>
                    <a:pt x="892" y="281"/>
                  </a:lnTo>
                  <a:lnTo>
                    <a:pt x="923" y="371"/>
                  </a:lnTo>
                  <a:lnTo>
                    <a:pt x="957" y="471"/>
                  </a:lnTo>
                  <a:lnTo>
                    <a:pt x="989" y="575"/>
                  </a:lnTo>
                  <a:lnTo>
                    <a:pt x="1021" y="684"/>
                  </a:lnTo>
                  <a:lnTo>
                    <a:pt x="1051" y="798"/>
                  </a:lnTo>
                  <a:lnTo>
                    <a:pt x="1080" y="917"/>
                  </a:lnTo>
                  <a:lnTo>
                    <a:pt x="1100" y="1032"/>
                  </a:lnTo>
                  <a:lnTo>
                    <a:pt x="1118" y="1151"/>
                  </a:lnTo>
                  <a:lnTo>
                    <a:pt x="1129" y="1265"/>
                  </a:lnTo>
                  <a:lnTo>
                    <a:pt x="1134" y="1377"/>
                  </a:lnTo>
                  <a:lnTo>
                    <a:pt x="1125" y="1375"/>
                  </a:lnTo>
                  <a:lnTo>
                    <a:pt x="1102" y="1369"/>
                  </a:lnTo>
                  <a:lnTo>
                    <a:pt x="1066" y="1359"/>
                  </a:lnTo>
                  <a:lnTo>
                    <a:pt x="1017" y="1349"/>
                  </a:lnTo>
                  <a:lnTo>
                    <a:pt x="956" y="1336"/>
                  </a:lnTo>
                  <a:lnTo>
                    <a:pt x="888" y="1323"/>
                  </a:lnTo>
                  <a:lnTo>
                    <a:pt x="811" y="1310"/>
                  </a:lnTo>
                  <a:lnTo>
                    <a:pt x="731" y="1298"/>
                  </a:lnTo>
                  <a:lnTo>
                    <a:pt x="641" y="1288"/>
                  </a:lnTo>
                  <a:lnTo>
                    <a:pt x="550" y="1282"/>
                  </a:lnTo>
                  <a:lnTo>
                    <a:pt x="455" y="1278"/>
                  </a:lnTo>
                  <a:lnTo>
                    <a:pt x="361" y="1279"/>
                  </a:lnTo>
                  <a:lnTo>
                    <a:pt x="264" y="1284"/>
                  </a:lnTo>
                  <a:lnTo>
                    <a:pt x="171" y="1295"/>
                  </a:lnTo>
                  <a:lnTo>
                    <a:pt x="83" y="1312"/>
                  </a:lnTo>
                  <a:lnTo>
                    <a:pt x="0" y="1340"/>
                  </a:lnTo>
                  <a:lnTo>
                    <a:pt x="1" y="1341"/>
                  </a:lnTo>
                  <a:lnTo>
                    <a:pt x="8" y="1350"/>
                  </a:lnTo>
                  <a:lnTo>
                    <a:pt x="20" y="1364"/>
                  </a:lnTo>
                  <a:lnTo>
                    <a:pt x="34" y="1383"/>
                  </a:lnTo>
                  <a:lnTo>
                    <a:pt x="49" y="1403"/>
                  </a:lnTo>
                  <a:lnTo>
                    <a:pt x="66" y="1431"/>
                  </a:lnTo>
                  <a:lnTo>
                    <a:pt x="80" y="1461"/>
                  </a:lnTo>
                  <a:lnTo>
                    <a:pt x="95" y="1494"/>
                  </a:lnTo>
                  <a:lnTo>
                    <a:pt x="106" y="1529"/>
                  </a:lnTo>
                  <a:lnTo>
                    <a:pt x="114" y="1567"/>
                  </a:lnTo>
                  <a:lnTo>
                    <a:pt x="117" y="1606"/>
                  </a:lnTo>
                  <a:lnTo>
                    <a:pt x="117" y="1647"/>
                  </a:lnTo>
                  <a:lnTo>
                    <a:pt x="106" y="1688"/>
                  </a:lnTo>
                  <a:lnTo>
                    <a:pt x="91" y="1731"/>
                  </a:lnTo>
                  <a:lnTo>
                    <a:pt x="66" y="1773"/>
                  </a:lnTo>
                  <a:lnTo>
                    <a:pt x="31" y="1816"/>
                  </a:lnTo>
                  <a:lnTo>
                    <a:pt x="34" y="1824"/>
                  </a:lnTo>
                  <a:lnTo>
                    <a:pt x="47" y="1848"/>
                  </a:lnTo>
                  <a:lnTo>
                    <a:pt x="65" y="1886"/>
                  </a:lnTo>
                  <a:lnTo>
                    <a:pt x="88" y="1936"/>
                  </a:lnTo>
                  <a:lnTo>
                    <a:pt x="115" y="1997"/>
                  </a:lnTo>
                  <a:lnTo>
                    <a:pt x="148" y="2065"/>
                  </a:lnTo>
                  <a:lnTo>
                    <a:pt x="180" y="2138"/>
                  </a:lnTo>
                  <a:lnTo>
                    <a:pt x="216" y="2216"/>
                  </a:lnTo>
                  <a:lnTo>
                    <a:pt x="249" y="2294"/>
                  </a:lnTo>
                  <a:lnTo>
                    <a:pt x="283" y="2374"/>
                  </a:lnTo>
                  <a:lnTo>
                    <a:pt x="314" y="2450"/>
                  </a:lnTo>
                  <a:lnTo>
                    <a:pt x="342" y="2523"/>
                  </a:lnTo>
                  <a:lnTo>
                    <a:pt x="365" y="2586"/>
                  </a:lnTo>
                  <a:lnTo>
                    <a:pt x="384" y="2644"/>
                  </a:lnTo>
                  <a:lnTo>
                    <a:pt x="395" y="2689"/>
                  </a:lnTo>
                  <a:lnTo>
                    <a:pt x="401" y="2723"/>
                  </a:lnTo>
                  <a:lnTo>
                    <a:pt x="413" y="2719"/>
                  </a:lnTo>
                  <a:lnTo>
                    <a:pt x="444" y="2710"/>
                  </a:lnTo>
                  <a:lnTo>
                    <a:pt x="499" y="2697"/>
                  </a:lnTo>
                  <a:lnTo>
                    <a:pt x="570" y="2681"/>
                  </a:lnTo>
                  <a:lnTo>
                    <a:pt x="654" y="2661"/>
                  </a:lnTo>
                  <a:lnTo>
                    <a:pt x="751" y="2642"/>
                  </a:lnTo>
                  <a:lnTo>
                    <a:pt x="859" y="2622"/>
                  </a:lnTo>
                  <a:lnTo>
                    <a:pt x="976" y="2603"/>
                  </a:lnTo>
                  <a:lnTo>
                    <a:pt x="1095" y="2585"/>
                  </a:lnTo>
                  <a:lnTo>
                    <a:pt x="1219" y="2569"/>
                  </a:lnTo>
                  <a:lnTo>
                    <a:pt x="1340" y="2559"/>
                  </a:lnTo>
                  <a:lnTo>
                    <a:pt x="1464" y="2553"/>
                  </a:lnTo>
                  <a:lnTo>
                    <a:pt x="1581" y="2551"/>
                  </a:lnTo>
                  <a:lnTo>
                    <a:pt x="1690" y="2559"/>
                  </a:lnTo>
                  <a:lnTo>
                    <a:pt x="1791" y="2572"/>
                  </a:lnTo>
                  <a:lnTo>
                    <a:pt x="1882" y="2596"/>
                  </a:lnTo>
                  <a:lnTo>
                    <a:pt x="1971" y="2703"/>
                  </a:lnTo>
                  <a:lnTo>
                    <a:pt x="2035" y="2608"/>
                  </a:lnTo>
                  <a:lnTo>
                    <a:pt x="2049" y="2606"/>
                  </a:lnTo>
                  <a:lnTo>
                    <a:pt x="2091" y="2605"/>
                  </a:lnTo>
                  <a:lnTo>
                    <a:pt x="2159" y="2602"/>
                  </a:lnTo>
                  <a:lnTo>
                    <a:pt x="2247" y="2601"/>
                  </a:lnTo>
                  <a:lnTo>
                    <a:pt x="2351" y="2596"/>
                  </a:lnTo>
                  <a:lnTo>
                    <a:pt x="2471" y="2596"/>
                  </a:lnTo>
                  <a:lnTo>
                    <a:pt x="2598" y="2595"/>
                  </a:lnTo>
                  <a:lnTo>
                    <a:pt x="2737" y="2598"/>
                  </a:lnTo>
                  <a:lnTo>
                    <a:pt x="2874" y="2599"/>
                  </a:lnTo>
                  <a:lnTo>
                    <a:pt x="3013" y="2605"/>
                  </a:lnTo>
                  <a:lnTo>
                    <a:pt x="3149" y="2612"/>
                  </a:lnTo>
                  <a:lnTo>
                    <a:pt x="3276" y="2625"/>
                  </a:lnTo>
                  <a:lnTo>
                    <a:pt x="3393" y="2640"/>
                  </a:lnTo>
                  <a:lnTo>
                    <a:pt x="3496" y="2657"/>
                  </a:lnTo>
                  <a:lnTo>
                    <a:pt x="3579" y="2680"/>
                  </a:lnTo>
                  <a:lnTo>
                    <a:pt x="3643" y="2709"/>
                  </a:lnTo>
                  <a:lnTo>
                    <a:pt x="3640" y="2705"/>
                  </a:lnTo>
                  <a:lnTo>
                    <a:pt x="3636" y="2697"/>
                  </a:lnTo>
                  <a:lnTo>
                    <a:pt x="3627" y="2686"/>
                  </a:lnTo>
                  <a:lnTo>
                    <a:pt x="3620" y="2670"/>
                  </a:lnTo>
                  <a:lnTo>
                    <a:pt x="3610" y="2648"/>
                  </a:lnTo>
                  <a:lnTo>
                    <a:pt x="3600" y="2625"/>
                  </a:lnTo>
                  <a:lnTo>
                    <a:pt x="3590" y="2596"/>
                  </a:lnTo>
                  <a:lnTo>
                    <a:pt x="3581" y="2564"/>
                  </a:lnTo>
                  <a:lnTo>
                    <a:pt x="3571" y="2528"/>
                  </a:lnTo>
                  <a:lnTo>
                    <a:pt x="3564" y="2488"/>
                  </a:lnTo>
                  <a:lnTo>
                    <a:pt x="3558" y="2446"/>
                  </a:lnTo>
                  <a:lnTo>
                    <a:pt x="3558" y="2400"/>
                  </a:lnTo>
                  <a:lnTo>
                    <a:pt x="3558" y="2349"/>
                  </a:lnTo>
                  <a:lnTo>
                    <a:pt x="3564" y="2297"/>
                  </a:lnTo>
                  <a:lnTo>
                    <a:pt x="3574" y="2242"/>
                  </a:lnTo>
                  <a:lnTo>
                    <a:pt x="3591" y="2186"/>
                  </a:lnTo>
                  <a:lnTo>
                    <a:pt x="3584" y="2179"/>
                  </a:lnTo>
                  <a:lnTo>
                    <a:pt x="3565" y="2163"/>
                  </a:lnTo>
                  <a:lnTo>
                    <a:pt x="3538" y="2136"/>
                  </a:lnTo>
                  <a:lnTo>
                    <a:pt x="3503" y="2104"/>
                  </a:lnTo>
                  <a:lnTo>
                    <a:pt x="3458" y="2062"/>
                  </a:lnTo>
                  <a:lnTo>
                    <a:pt x="3412" y="2016"/>
                  </a:lnTo>
                  <a:lnTo>
                    <a:pt x="3360" y="1968"/>
                  </a:lnTo>
                  <a:lnTo>
                    <a:pt x="3309" y="1919"/>
                  </a:lnTo>
                  <a:lnTo>
                    <a:pt x="3256" y="1864"/>
                  </a:lnTo>
                  <a:lnTo>
                    <a:pt x="3205" y="1815"/>
                  </a:lnTo>
                  <a:lnTo>
                    <a:pt x="3158" y="1764"/>
                  </a:lnTo>
                  <a:lnTo>
                    <a:pt x="3114" y="1720"/>
                  </a:lnTo>
                  <a:lnTo>
                    <a:pt x="3078" y="1676"/>
                  </a:lnTo>
                  <a:lnTo>
                    <a:pt x="3051" y="1645"/>
                  </a:lnTo>
                  <a:lnTo>
                    <a:pt x="3030" y="1617"/>
                  </a:lnTo>
                  <a:lnTo>
                    <a:pt x="3025" y="1600"/>
                  </a:lnTo>
                  <a:lnTo>
                    <a:pt x="2668" y="1536"/>
                  </a:lnTo>
                  <a:lnTo>
                    <a:pt x="2637" y="1572"/>
                  </a:lnTo>
                  <a:lnTo>
                    <a:pt x="3002" y="1632"/>
                  </a:lnTo>
                  <a:lnTo>
                    <a:pt x="3004" y="1636"/>
                  </a:lnTo>
                  <a:lnTo>
                    <a:pt x="3015" y="1650"/>
                  </a:lnTo>
                  <a:lnTo>
                    <a:pt x="3033" y="1671"/>
                  </a:lnTo>
                  <a:lnTo>
                    <a:pt x="3059" y="1702"/>
                  </a:lnTo>
                  <a:lnTo>
                    <a:pt x="3088" y="1737"/>
                  </a:lnTo>
                  <a:lnTo>
                    <a:pt x="3121" y="1776"/>
                  </a:lnTo>
                  <a:lnTo>
                    <a:pt x="3159" y="1821"/>
                  </a:lnTo>
                  <a:lnTo>
                    <a:pt x="3199" y="1867"/>
                  </a:lnTo>
                  <a:lnTo>
                    <a:pt x="3241" y="1915"/>
                  </a:lnTo>
                  <a:lnTo>
                    <a:pt x="3285" y="1961"/>
                  </a:lnTo>
                  <a:lnTo>
                    <a:pt x="3328" y="2007"/>
                  </a:lnTo>
                  <a:lnTo>
                    <a:pt x="3373" y="2050"/>
                  </a:lnTo>
                  <a:lnTo>
                    <a:pt x="3415" y="2091"/>
                  </a:lnTo>
                  <a:lnTo>
                    <a:pt x="3454" y="2125"/>
                  </a:lnTo>
                  <a:lnTo>
                    <a:pt x="3493" y="2156"/>
                  </a:lnTo>
                  <a:lnTo>
                    <a:pt x="3526" y="2180"/>
                  </a:lnTo>
                  <a:lnTo>
                    <a:pt x="3525" y="2183"/>
                  </a:lnTo>
                  <a:lnTo>
                    <a:pt x="3523" y="2193"/>
                  </a:lnTo>
                  <a:lnTo>
                    <a:pt x="3519" y="2206"/>
                  </a:lnTo>
                  <a:lnTo>
                    <a:pt x="3516" y="2227"/>
                  </a:lnTo>
                  <a:lnTo>
                    <a:pt x="3513" y="2250"/>
                  </a:lnTo>
                  <a:lnTo>
                    <a:pt x="3510" y="2279"/>
                  </a:lnTo>
                  <a:lnTo>
                    <a:pt x="3506" y="2309"/>
                  </a:lnTo>
                  <a:lnTo>
                    <a:pt x="3504" y="2344"/>
                  </a:lnTo>
                  <a:lnTo>
                    <a:pt x="3501" y="2378"/>
                  </a:lnTo>
                  <a:lnTo>
                    <a:pt x="3501" y="2413"/>
                  </a:lnTo>
                  <a:lnTo>
                    <a:pt x="3501" y="2447"/>
                  </a:lnTo>
                  <a:lnTo>
                    <a:pt x="3506" y="2482"/>
                  </a:lnTo>
                  <a:lnTo>
                    <a:pt x="3510" y="2515"/>
                  </a:lnTo>
                  <a:lnTo>
                    <a:pt x="3517" y="2547"/>
                  </a:lnTo>
                  <a:lnTo>
                    <a:pt x="3527" y="2576"/>
                  </a:lnTo>
                  <a:lnTo>
                    <a:pt x="3543" y="2602"/>
                  </a:lnTo>
                  <a:lnTo>
                    <a:pt x="3535" y="2599"/>
                  </a:lnTo>
                  <a:lnTo>
                    <a:pt x="3510" y="2596"/>
                  </a:lnTo>
                  <a:lnTo>
                    <a:pt x="3470" y="2590"/>
                  </a:lnTo>
                  <a:lnTo>
                    <a:pt x="3418" y="2585"/>
                  </a:lnTo>
                  <a:lnTo>
                    <a:pt x="3350" y="2576"/>
                  </a:lnTo>
                  <a:lnTo>
                    <a:pt x="3270" y="2569"/>
                  </a:lnTo>
                  <a:lnTo>
                    <a:pt x="3181" y="2562"/>
                  </a:lnTo>
                  <a:lnTo>
                    <a:pt x="3081" y="2556"/>
                  </a:lnTo>
                  <a:lnTo>
                    <a:pt x="2970" y="2547"/>
                  </a:lnTo>
                  <a:lnTo>
                    <a:pt x="2851" y="2543"/>
                  </a:lnTo>
                  <a:lnTo>
                    <a:pt x="2727" y="2538"/>
                  </a:lnTo>
                  <a:lnTo>
                    <a:pt x="2597" y="2537"/>
                  </a:lnTo>
                  <a:lnTo>
                    <a:pt x="2460" y="2536"/>
                  </a:lnTo>
                  <a:lnTo>
                    <a:pt x="2321" y="2540"/>
                  </a:lnTo>
                  <a:lnTo>
                    <a:pt x="2175" y="2546"/>
                  </a:lnTo>
                  <a:lnTo>
                    <a:pt x="2031" y="2556"/>
                  </a:lnTo>
                  <a:lnTo>
                    <a:pt x="1951" y="2235"/>
                  </a:lnTo>
                  <a:lnTo>
                    <a:pt x="1873" y="2238"/>
                  </a:lnTo>
                  <a:lnTo>
                    <a:pt x="1882" y="2305"/>
                  </a:lnTo>
                  <a:lnTo>
                    <a:pt x="1853" y="2300"/>
                  </a:lnTo>
                  <a:lnTo>
                    <a:pt x="1827" y="2296"/>
                  </a:lnTo>
                  <a:lnTo>
                    <a:pt x="1798" y="2292"/>
                  </a:lnTo>
                  <a:lnTo>
                    <a:pt x="1771" y="2289"/>
                  </a:lnTo>
                  <a:lnTo>
                    <a:pt x="1743" y="2286"/>
                  </a:lnTo>
                  <a:lnTo>
                    <a:pt x="1716" y="2283"/>
                  </a:lnTo>
                  <a:lnTo>
                    <a:pt x="1688" y="2279"/>
                  </a:lnTo>
                  <a:lnTo>
                    <a:pt x="1662" y="2276"/>
                  </a:lnTo>
                  <a:lnTo>
                    <a:pt x="1633" y="2271"/>
                  </a:lnTo>
                  <a:lnTo>
                    <a:pt x="1606" y="2267"/>
                  </a:lnTo>
                  <a:lnTo>
                    <a:pt x="1579" y="2263"/>
                  </a:lnTo>
                  <a:lnTo>
                    <a:pt x="1551" y="2260"/>
                  </a:lnTo>
                  <a:lnTo>
                    <a:pt x="1522" y="2255"/>
                  </a:lnTo>
                  <a:lnTo>
                    <a:pt x="1498" y="2253"/>
                  </a:lnTo>
                  <a:lnTo>
                    <a:pt x="1469" y="2250"/>
                  </a:lnTo>
                  <a:lnTo>
                    <a:pt x="1443" y="2247"/>
                  </a:lnTo>
                  <a:lnTo>
                    <a:pt x="1879" y="2356"/>
                  </a:lnTo>
                  <a:lnTo>
                    <a:pt x="1876" y="2394"/>
                  </a:lnTo>
                  <a:lnTo>
                    <a:pt x="1407" y="2331"/>
                  </a:lnTo>
                  <a:lnTo>
                    <a:pt x="1870" y="2452"/>
                  </a:lnTo>
                  <a:lnTo>
                    <a:pt x="1870" y="2478"/>
                  </a:lnTo>
                  <a:lnTo>
                    <a:pt x="1397" y="2432"/>
                  </a:lnTo>
                  <a:lnTo>
                    <a:pt x="1862" y="2524"/>
                  </a:lnTo>
                  <a:lnTo>
                    <a:pt x="1865" y="2553"/>
                  </a:lnTo>
                  <a:lnTo>
                    <a:pt x="1857" y="2550"/>
                  </a:lnTo>
                  <a:lnTo>
                    <a:pt x="1839" y="2547"/>
                  </a:lnTo>
                  <a:lnTo>
                    <a:pt x="1807" y="2541"/>
                  </a:lnTo>
                  <a:lnTo>
                    <a:pt x="1763" y="2536"/>
                  </a:lnTo>
                  <a:lnTo>
                    <a:pt x="1707" y="2528"/>
                  </a:lnTo>
                  <a:lnTo>
                    <a:pt x="1642" y="2523"/>
                  </a:lnTo>
                  <a:lnTo>
                    <a:pt x="1566" y="2517"/>
                  </a:lnTo>
                  <a:lnTo>
                    <a:pt x="1480" y="2515"/>
                  </a:lnTo>
                  <a:lnTo>
                    <a:pt x="1382" y="2514"/>
                  </a:lnTo>
                  <a:lnTo>
                    <a:pt x="1277" y="2517"/>
                  </a:lnTo>
                  <a:lnTo>
                    <a:pt x="1162" y="2523"/>
                  </a:lnTo>
                  <a:lnTo>
                    <a:pt x="1040" y="2536"/>
                  </a:lnTo>
                  <a:lnTo>
                    <a:pt x="908" y="2553"/>
                  </a:lnTo>
                  <a:lnTo>
                    <a:pt x="770" y="2575"/>
                  </a:lnTo>
                  <a:lnTo>
                    <a:pt x="622" y="2603"/>
                  </a:lnTo>
                  <a:lnTo>
                    <a:pt x="470" y="2642"/>
                  </a:lnTo>
                  <a:lnTo>
                    <a:pt x="67" y="1841"/>
                  </a:lnTo>
                  <a:lnTo>
                    <a:pt x="67" y="1838"/>
                  </a:lnTo>
                  <a:lnTo>
                    <a:pt x="70" y="1835"/>
                  </a:lnTo>
                  <a:lnTo>
                    <a:pt x="75" y="1828"/>
                  </a:lnTo>
                  <a:lnTo>
                    <a:pt x="82" y="1819"/>
                  </a:lnTo>
                  <a:lnTo>
                    <a:pt x="89" y="1806"/>
                  </a:lnTo>
                  <a:lnTo>
                    <a:pt x="98" y="1795"/>
                  </a:lnTo>
                  <a:lnTo>
                    <a:pt x="108" y="1779"/>
                  </a:lnTo>
                  <a:lnTo>
                    <a:pt x="118" y="1763"/>
                  </a:lnTo>
                  <a:lnTo>
                    <a:pt x="127" y="1743"/>
                  </a:lnTo>
                  <a:lnTo>
                    <a:pt x="137" y="1725"/>
                  </a:lnTo>
                  <a:lnTo>
                    <a:pt x="144" y="1704"/>
                  </a:lnTo>
                  <a:lnTo>
                    <a:pt x="153" y="1682"/>
                  </a:lnTo>
                  <a:lnTo>
                    <a:pt x="157" y="1659"/>
                  </a:lnTo>
                  <a:lnTo>
                    <a:pt x="161" y="1637"/>
                  </a:lnTo>
                  <a:lnTo>
                    <a:pt x="164" y="1614"/>
                  </a:lnTo>
                  <a:lnTo>
                    <a:pt x="166" y="1591"/>
                  </a:lnTo>
                  <a:lnTo>
                    <a:pt x="167" y="1597"/>
                  </a:lnTo>
                  <a:lnTo>
                    <a:pt x="179" y="1617"/>
                  </a:lnTo>
                  <a:lnTo>
                    <a:pt x="195" y="1647"/>
                  </a:lnTo>
                  <a:lnTo>
                    <a:pt x="218" y="1688"/>
                  </a:lnTo>
                  <a:lnTo>
                    <a:pt x="244" y="1736"/>
                  </a:lnTo>
                  <a:lnTo>
                    <a:pt x="273" y="1790"/>
                  </a:lnTo>
                  <a:lnTo>
                    <a:pt x="303" y="1847"/>
                  </a:lnTo>
                  <a:lnTo>
                    <a:pt x="336" y="1910"/>
                  </a:lnTo>
                  <a:lnTo>
                    <a:pt x="368" y="1970"/>
                  </a:lnTo>
                  <a:lnTo>
                    <a:pt x="400" y="2030"/>
                  </a:lnTo>
                  <a:lnTo>
                    <a:pt x="427" y="2088"/>
                  </a:lnTo>
                  <a:lnTo>
                    <a:pt x="455" y="2141"/>
                  </a:lnTo>
                  <a:lnTo>
                    <a:pt x="476" y="2189"/>
                  </a:lnTo>
                  <a:lnTo>
                    <a:pt x="495" y="2227"/>
                  </a:lnTo>
                  <a:lnTo>
                    <a:pt x="505" y="2257"/>
                  </a:lnTo>
                  <a:lnTo>
                    <a:pt x="509" y="2276"/>
                  </a:lnTo>
                  <a:lnTo>
                    <a:pt x="560" y="2205"/>
                  </a:lnTo>
                  <a:lnTo>
                    <a:pt x="556" y="2198"/>
                  </a:lnTo>
                  <a:lnTo>
                    <a:pt x="546" y="2176"/>
                  </a:lnTo>
                  <a:lnTo>
                    <a:pt x="528" y="2141"/>
                  </a:lnTo>
                  <a:lnTo>
                    <a:pt x="507" y="2099"/>
                  </a:lnTo>
                  <a:lnTo>
                    <a:pt x="481" y="2045"/>
                  </a:lnTo>
                  <a:lnTo>
                    <a:pt x="452" y="1985"/>
                  </a:lnTo>
                  <a:lnTo>
                    <a:pt x="417" y="1920"/>
                  </a:lnTo>
                  <a:lnTo>
                    <a:pt x="384" y="1853"/>
                  </a:lnTo>
                  <a:lnTo>
                    <a:pt x="345" y="1782"/>
                  </a:lnTo>
                  <a:lnTo>
                    <a:pt x="309" y="1711"/>
                  </a:lnTo>
                  <a:lnTo>
                    <a:pt x="270" y="1642"/>
                  </a:lnTo>
                  <a:lnTo>
                    <a:pt x="234" y="1577"/>
                  </a:lnTo>
                  <a:lnTo>
                    <a:pt x="195" y="1516"/>
                  </a:lnTo>
                  <a:lnTo>
                    <a:pt x="161" y="1463"/>
                  </a:lnTo>
                  <a:lnTo>
                    <a:pt x="131" y="1416"/>
                  </a:lnTo>
                  <a:lnTo>
                    <a:pt x="104" y="1383"/>
                  </a:lnTo>
                  <a:lnTo>
                    <a:pt x="106" y="1380"/>
                  </a:lnTo>
                  <a:lnTo>
                    <a:pt x="118" y="1377"/>
                  </a:lnTo>
                  <a:lnTo>
                    <a:pt x="137" y="1370"/>
                  </a:lnTo>
                  <a:lnTo>
                    <a:pt x="164" y="1363"/>
                  </a:lnTo>
                  <a:lnTo>
                    <a:pt x="197" y="1354"/>
                  </a:lnTo>
                  <a:lnTo>
                    <a:pt x="241" y="1347"/>
                  </a:lnTo>
                  <a:lnTo>
                    <a:pt x="291" y="1340"/>
                  </a:lnTo>
                  <a:lnTo>
                    <a:pt x="352" y="1336"/>
                  </a:lnTo>
                  <a:lnTo>
                    <a:pt x="420" y="1330"/>
                  </a:lnTo>
                  <a:lnTo>
                    <a:pt x="498" y="1330"/>
                  </a:lnTo>
                  <a:lnTo>
                    <a:pt x="583" y="1331"/>
                  </a:lnTo>
                  <a:lnTo>
                    <a:pt x="679" y="1338"/>
                  </a:lnTo>
                  <a:lnTo>
                    <a:pt x="784" y="1349"/>
                  </a:lnTo>
                  <a:lnTo>
                    <a:pt x="900" y="1364"/>
                  </a:lnTo>
                  <a:lnTo>
                    <a:pt x="1024" y="1386"/>
                  </a:lnTo>
                  <a:lnTo>
                    <a:pt x="1161" y="1415"/>
                  </a:lnTo>
                  <a:lnTo>
                    <a:pt x="1167" y="1421"/>
                  </a:lnTo>
                  <a:lnTo>
                    <a:pt x="1186" y="1441"/>
                  </a:lnTo>
                  <a:lnTo>
                    <a:pt x="1217" y="1470"/>
                  </a:lnTo>
                  <a:lnTo>
                    <a:pt x="1258" y="1510"/>
                  </a:lnTo>
                  <a:lnTo>
                    <a:pt x="1305" y="1557"/>
                  </a:lnTo>
                  <a:lnTo>
                    <a:pt x="1360" y="1611"/>
                  </a:lnTo>
                  <a:lnTo>
                    <a:pt x="1417" y="1669"/>
                  </a:lnTo>
                  <a:lnTo>
                    <a:pt x="1480" y="1734"/>
                  </a:lnTo>
                  <a:lnTo>
                    <a:pt x="1541" y="1798"/>
                  </a:lnTo>
                  <a:lnTo>
                    <a:pt x="1602" y="1863"/>
                  </a:lnTo>
                  <a:lnTo>
                    <a:pt x="1659" y="1926"/>
                  </a:lnTo>
                  <a:lnTo>
                    <a:pt x="1713" y="1991"/>
                  </a:lnTo>
                  <a:lnTo>
                    <a:pt x="1759" y="2047"/>
                  </a:lnTo>
                  <a:lnTo>
                    <a:pt x="1798" y="2102"/>
                  </a:lnTo>
                  <a:lnTo>
                    <a:pt x="1828" y="2149"/>
                  </a:lnTo>
                  <a:lnTo>
                    <a:pt x="1846" y="2189"/>
                  </a:lnTo>
                  <a:lnTo>
                    <a:pt x="1846" y="2186"/>
                  </a:lnTo>
                  <a:lnTo>
                    <a:pt x="1849" y="2180"/>
                  </a:lnTo>
                  <a:lnTo>
                    <a:pt x="1853" y="2167"/>
                  </a:lnTo>
                  <a:lnTo>
                    <a:pt x="1859" y="2156"/>
                  </a:lnTo>
                  <a:lnTo>
                    <a:pt x="1863" y="2141"/>
                  </a:lnTo>
                  <a:lnTo>
                    <a:pt x="1867" y="2131"/>
                  </a:lnTo>
                  <a:lnTo>
                    <a:pt x="1870" y="2123"/>
                  </a:lnTo>
                  <a:lnTo>
                    <a:pt x="1873" y="2120"/>
                  </a:lnTo>
                  <a:lnTo>
                    <a:pt x="1869" y="2114"/>
                  </a:lnTo>
                  <a:lnTo>
                    <a:pt x="1857" y="2101"/>
                  </a:lnTo>
                  <a:lnTo>
                    <a:pt x="1840" y="2076"/>
                  </a:lnTo>
                  <a:lnTo>
                    <a:pt x="1817" y="2046"/>
                  </a:lnTo>
                  <a:lnTo>
                    <a:pt x="1785" y="2008"/>
                  </a:lnTo>
                  <a:lnTo>
                    <a:pt x="1750" y="1965"/>
                  </a:lnTo>
                  <a:lnTo>
                    <a:pt x="1709" y="1916"/>
                  </a:lnTo>
                  <a:lnTo>
                    <a:pt x="1665" y="1864"/>
                  </a:lnTo>
                  <a:lnTo>
                    <a:pt x="1613" y="1806"/>
                  </a:lnTo>
                  <a:lnTo>
                    <a:pt x="1561" y="1747"/>
                  </a:lnTo>
                  <a:lnTo>
                    <a:pt x="1505" y="1686"/>
                  </a:lnTo>
                  <a:lnTo>
                    <a:pt x="1444" y="1626"/>
                  </a:lnTo>
                  <a:lnTo>
                    <a:pt x="1381" y="1562"/>
                  </a:lnTo>
                  <a:lnTo>
                    <a:pt x="1317" y="1500"/>
                  </a:lnTo>
                  <a:lnTo>
                    <a:pt x="1251" y="1440"/>
                  </a:lnTo>
                  <a:lnTo>
                    <a:pt x="1183" y="1383"/>
                  </a:lnTo>
                  <a:lnTo>
                    <a:pt x="1181" y="1376"/>
                  </a:lnTo>
                  <a:lnTo>
                    <a:pt x="1181" y="1360"/>
                  </a:lnTo>
                  <a:lnTo>
                    <a:pt x="1180" y="1331"/>
                  </a:lnTo>
                  <a:lnTo>
                    <a:pt x="1180" y="1295"/>
                  </a:lnTo>
                  <a:lnTo>
                    <a:pt x="1175" y="1246"/>
                  </a:lnTo>
                  <a:lnTo>
                    <a:pt x="1171" y="1188"/>
                  </a:lnTo>
                  <a:lnTo>
                    <a:pt x="1164" y="1119"/>
                  </a:lnTo>
                  <a:lnTo>
                    <a:pt x="1154" y="1044"/>
                  </a:lnTo>
                  <a:lnTo>
                    <a:pt x="1136" y="957"/>
                  </a:lnTo>
                  <a:lnTo>
                    <a:pt x="1118" y="863"/>
                  </a:lnTo>
                  <a:lnTo>
                    <a:pt x="1093" y="759"/>
                  </a:lnTo>
                  <a:lnTo>
                    <a:pt x="1066" y="650"/>
                  </a:lnTo>
                  <a:lnTo>
                    <a:pt x="1030" y="530"/>
                  </a:lnTo>
                  <a:lnTo>
                    <a:pt x="989" y="403"/>
                  </a:lnTo>
                  <a:lnTo>
                    <a:pt x="940" y="268"/>
                  </a:lnTo>
                  <a:lnTo>
                    <a:pt x="887" y="128"/>
                  </a:lnTo>
                  <a:lnTo>
                    <a:pt x="1865" y="811"/>
                  </a:lnTo>
                  <a:lnTo>
                    <a:pt x="1899" y="7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2" name="Freeform 16"/>
            <p:cNvSpPr>
              <a:spLocks/>
            </p:cNvSpPr>
            <p:nvPr/>
          </p:nvSpPr>
          <p:spPr bwMode="auto">
            <a:xfrm>
              <a:off x="958" y="2466"/>
              <a:ext cx="1611" cy="931"/>
            </a:xfrm>
            <a:custGeom>
              <a:avLst/>
              <a:gdLst>
                <a:gd name="T0" fmla="*/ 119 w 3222"/>
                <a:gd name="T1" fmla="*/ 1842 h 1862"/>
                <a:gd name="T2" fmla="*/ 149 w 3222"/>
                <a:gd name="T3" fmla="*/ 1770 h 1862"/>
                <a:gd name="T4" fmla="*/ 185 w 3222"/>
                <a:gd name="T5" fmla="*/ 1617 h 1862"/>
                <a:gd name="T6" fmla="*/ 218 w 3222"/>
                <a:gd name="T7" fmla="*/ 1422 h 1862"/>
                <a:gd name="T8" fmla="*/ 402 w 3222"/>
                <a:gd name="T9" fmla="*/ 1353 h 1862"/>
                <a:gd name="T10" fmla="*/ 760 w 3222"/>
                <a:gd name="T11" fmla="*/ 1285 h 1862"/>
                <a:gd name="T12" fmla="*/ 1211 w 3222"/>
                <a:gd name="T13" fmla="*/ 1325 h 1862"/>
                <a:gd name="T14" fmla="*/ 1571 w 3222"/>
                <a:gd name="T15" fmla="*/ 1484 h 1862"/>
                <a:gd name="T16" fmla="*/ 1771 w 3222"/>
                <a:gd name="T17" fmla="*/ 1390 h 1862"/>
                <a:gd name="T18" fmla="*/ 2185 w 3222"/>
                <a:gd name="T19" fmla="*/ 1280 h 1862"/>
                <a:gd name="T20" fmla="*/ 2734 w 3222"/>
                <a:gd name="T21" fmla="*/ 1275 h 1862"/>
                <a:gd name="T22" fmla="*/ 3186 w 3222"/>
                <a:gd name="T23" fmla="*/ 1444 h 1862"/>
                <a:gd name="T24" fmla="*/ 2670 w 3222"/>
                <a:gd name="T25" fmla="*/ 1498 h 1862"/>
                <a:gd name="T26" fmla="*/ 3167 w 3222"/>
                <a:gd name="T27" fmla="*/ 1669 h 1862"/>
                <a:gd name="T28" fmla="*/ 3219 w 3222"/>
                <a:gd name="T29" fmla="*/ 1754 h 1862"/>
                <a:gd name="T30" fmla="*/ 3213 w 3222"/>
                <a:gd name="T31" fmla="*/ 1366 h 1862"/>
                <a:gd name="T32" fmla="*/ 3028 w 3222"/>
                <a:gd name="T33" fmla="*/ 1283 h 1862"/>
                <a:gd name="T34" fmla="*/ 2638 w 3222"/>
                <a:gd name="T35" fmla="*/ 1194 h 1862"/>
                <a:gd name="T36" fmla="*/ 2083 w 3222"/>
                <a:gd name="T37" fmla="*/ 1220 h 1862"/>
                <a:gd name="T38" fmla="*/ 1592 w 3222"/>
                <a:gd name="T39" fmla="*/ 1389 h 1862"/>
                <a:gd name="T40" fmla="*/ 1699 w 3222"/>
                <a:gd name="T41" fmla="*/ 1228 h 1862"/>
                <a:gd name="T42" fmla="*/ 1979 w 3222"/>
                <a:gd name="T43" fmla="*/ 970 h 1862"/>
                <a:gd name="T44" fmla="*/ 2469 w 3222"/>
                <a:gd name="T45" fmla="*/ 750 h 1862"/>
                <a:gd name="T46" fmla="*/ 2098 w 3222"/>
                <a:gd name="T47" fmla="*/ 0 h 1862"/>
                <a:gd name="T48" fmla="*/ 2043 w 3222"/>
                <a:gd name="T49" fmla="*/ 41 h 1862"/>
                <a:gd name="T50" fmla="*/ 1903 w 3222"/>
                <a:gd name="T51" fmla="*/ 161 h 1862"/>
                <a:gd name="T52" fmla="*/ 1715 w 3222"/>
                <a:gd name="T53" fmla="*/ 335 h 1862"/>
                <a:gd name="T54" fmla="*/ 1519 w 3222"/>
                <a:gd name="T55" fmla="*/ 542 h 1862"/>
                <a:gd name="T56" fmla="*/ 1571 w 3222"/>
                <a:gd name="T57" fmla="*/ 555 h 1862"/>
                <a:gd name="T58" fmla="*/ 1692 w 3222"/>
                <a:gd name="T59" fmla="*/ 418 h 1862"/>
                <a:gd name="T60" fmla="*/ 1862 w 3222"/>
                <a:gd name="T61" fmla="*/ 245 h 1862"/>
                <a:gd name="T62" fmla="*/ 2034 w 3222"/>
                <a:gd name="T63" fmla="*/ 99 h 1862"/>
                <a:gd name="T64" fmla="*/ 2806 w 3222"/>
                <a:gd name="T65" fmla="*/ 619 h 1862"/>
                <a:gd name="T66" fmla="*/ 2588 w 3222"/>
                <a:gd name="T67" fmla="*/ 629 h 1862"/>
                <a:gd name="T68" fmla="*/ 2224 w 3222"/>
                <a:gd name="T69" fmla="*/ 742 h 1862"/>
                <a:gd name="T70" fmla="*/ 1782 w 3222"/>
                <a:gd name="T71" fmla="*/ 1048 h 1862"/>
                <a:gd name="T72" fmla="*/ 1503 w 3222"/>
                <a:gd name="T73" fmla="*/ 1370 h 1862"/>
                <a:gd name="T74" fmla="*/ 1352 w 3222"/>
                <a:gd name="T75" fmla="*/ 1299 h 1862"/>
                <a:gd name="T76" fmla="*/ 1038 w 3222"/>
                <a:gd name="T77" fmla="*/ 1224 h 1862"/>
                <a:gd name="T78" fmla="*/ 585 w 3222"/>
                <a:gd name="T79" fmla="*/ 1243 h 1862"/>
                <a:gd name="T80" fmla="*/ 163 w 3222"/>
                <a:gd name="T81" fmla="*/ 1452 h 1862"/>
                <a:gd name="T82" fmla="*/ 161 w 3222"/>
                <a:gd name="T83" fmla="*/ 1490 h 1862"/>
                <a:gd name="T84" fmla="*/ 153 w 3222"/>
                <a:gd name="T85" fmla="*/ 1533 h 1862"/>
                <a:gd name="T86" fmla="*/ 104 w 3222"/>
                <a:gd name="T87" fmla="*/ 1698 h 1862"/>
                <a:gd name="T88" fmla="*/ 103 w 3222"/>
                <a:gd name="T89" fmla="*/ 1725 h 1862"/>
                <a:gd name="T90" fmla="*/ 77 w 3222"/>
                <a:gd name="T91" fmla="*/ 1770 h 1862"/>
                <a:gd name="T92" fmla="*/ 64 w 3222"/>
                <a:gd name="T93" fmla="*/ 1805 h 1862"/>
                <a:gd name="T94" fmla="*/ 96 w 3222"/>
                <a:gd name="T95" fmla="*/ 1851 h 186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222"/>
                <a:gd name="T145" fmla="*/ 0 h 1862"/>
                <a:gd name="T146" fmla="*/ 3222 w 3222"/>
                <a:gd name="T147" fmla="*/ 1862 h 186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222" h="1862">
                  <a:moveTo>
                    <a:pt x="104" y="1862"/>
                  </a:moveTo>
                  <a:lnTo>
                    <a:pt x="106" y="1859"/>
                  </a:lnTo>
                  <a:lnTo>
                    <a:pt x="114" y="1849"/>
                  </a:lnTo>
                  <a:lnTo>
                    <a:pt x="119" y="1842"/>
                  </a:lnTo>
                  <a:lnTo>
                    <a:pt x="126" y="1831"/>
                  </a:lnTo>
                  <a:lnTo>
                    <a:pt x="135" y="1815"/>
                  </a:lnTo>
                  <a:lnTo>
                    <a:pt x="143" y="1796"/>
                  </a:lnTo>
                  <a:lnTo>
                    <a:pt x="149" y="1770"/>
                  </a:lnTo>
                  <a:lnTo>
                    <a:pt x="158" y="1741"/>
                  </a:lnTo>
                  <a:lnTo>
                    <a:pt x="166" y="1705"/>
                  </a:lnTo>
                  <a:lnTo>
                    <a:pt x="176" y="1664"/>
                  </a:lnTo>
                  <a:lnTo>
                    <a:pt x="185" y="1617"/>
                  </a:lnTo>
                  <a:lnTo>
                    <a:pt x="194" y="1562"/>
                  </a:lnTo>
                  <a:lnTo>
                    <a:pt x="202" y="1498"/>
                  </a:lnTo>
                  <a:lnTo>
                    <a:pt x="211" y="1429"/>
                  </a:lnTo>
                  <a:lnTo>
                    <a:pt x="218" y="1422"/>
                  </a:lnTo>
                  <a:lnTo>
                    <a:pt x="243" y="1410"/>
                  </a:lnTo>
                  <a:lnTo>
                    <a:pt x="283" y="1393"/>
                  </a:lnTo>
                  <a:lnTo>
                    <a:pt x="337" y="1374"/>
                  </a:lnTo>
                  <a:lnTo>
                    <a:pt x="402" y="1353"/>
                  </a:lnTo>
                  <a:lnTo>
                    <a:pt x="480" y="1331"/>
                  </a:lnTo>
                  <a:lnTo>
                    <a:pt x="565" y="1311"/>
                  </a:lnTo>
                  <a:lnTo>
                    <a:pt x="659" y="1298"/>
                  </a:lnTo>
                  <a:lnTo>
                    <a:pt x="760" y="1285"/>
                  </a:lnTo>
                  <a:lnTo>
                    <a:pt x="868" y="1282"/>
                  </a:lnTo>
                  <a:lnTo>
                    <a:pt x="980" y="1286"/>
                  </a:lnTo>
                  <a:lnTo>
                    <a:pt x="1095" y="1302"/>
                  </a:lnTo>
                  <a:lnTo>
                    <a:pt x="1211" y="1325"/>
                  </a:lnTo>
                  <a:lnTo>
                    <a:pt x="1328" y="1366"/>
                  </a:lnTo>
                  <a:lnTo>
                    <a:pt x="1445" y="1419"/>
                  </a:lnTo>
                  <a:lnTo>
                    <a:pt x="1562" y="1490"/>
                  </a:lnTo>
                  <a:lnTo>
                    <a:pt x="1571" y="1484"/>
                  </a:lnTo>
                  <a:lnTo>
                    <a:pt x="1597" y="1471"/>
                  </a:lnTo>
                  <a:lnTo>
                    <a:pt x="1640" y="1448"/>
                  </a:lnTo>
                  <a:lnTo>
                    <a:pt x="1699" y="1422"/>
                  </a:lnTo>
                  <a:lnTo>
                    <a:pt x="1771" y="1390"/>
                  </a:lnTo>
                  <a:lnTo>
                    <a:pt x="1860" y="1361"/>
                  </a:lnTo>
                  <a:lnTo>
                    <a:pt x="1956" y="1331"/>
                  </a:lnTo>
                  <a:lnTo>
                    <a:pt x="2068" y="1303"/>
                  </a:lnTo>
                  <a:lnTo>
                    <a:pt x="2185" y="1280"/>
                  </a:lnTo>
                  <a:lnTo>
                    <a:pt x="2313" y="1264"/>
                  </a:lnTo>
                  <a:lnTo>
                    <a:pt x="2448" y="1256"/>
                  </a:lnTo>
                  <a:lnTo>
                    <a:pt x="2588" y="1260"/>
                  </a:lnTo>
                  <a:lnTo>
                    <a:pt x="2734" y="1275"/>
                  </a:lnTo>
                  <a:lnTo>
                    <a:pt x="2884" y="1303"/>
                  </a:lnTo>
                  <a:lnTo>
                    <a:pt x="3037" y="1351"/>
                  </a:lnTo>
                  <a:lnTo>
                    <a:pt x="3192" y="1418"/>
                  </a:lnTo>
                  <a:lnTo>
                    <a:pt x="3186" y="1444"/>
                  </a:lnTo>
                  <a:lnTo>
                    <a:pt x="2656" y="1397"/>
                  </a:lnTo>
                  <a:lnTo>
                    <a:pt x="3171" y="1496"/>
                  </a:lnTo>
                  <a:lnTo>
                    <a:pt x="3171" y="1522"/>
                  </a:lnTo>
                  <a:lnTo>
                    <a:pt x="2670" y="1498"/>
                  </a:lnTo>
                  <a:lnTo>
                    <a:pt x="3171" y="1575"/>
                  </a:lnTo>
                  <a:lnTo>
                    <a:pt x="3164" y="1620"/>
                  </a:lnTo>
                  <a:lnTo>
                    <a:pt x="2708" y="1594"/>
                  </a:lnTo>
                  <a:lnTo>
                    <a:pt x="3167" y="1669"/>
                  </a:lnTo>
                  <a:lnTo>
                    <a:pt x="3171" y="1703"/>
                  </a:lnTo>
                  <a:lnTo>
                    <a:pt x="2745" y="1666"/>
                  </a:lnTo>
                  <a:lnTo>
                    <a:pt x="3192" y="1755"/>
                  </a:lnTo>
                  <a:lnTo>
                    <a:pt x="3219" y="1754"/>
                  </a:lnTo>
                  <a:lnTo>
                    <a:pt x="3197" y="1620"/>
                  </a:lnTo>
                  <a:lnTo>
                    <a:pt x="3213" y="1429"/>
                  </a:lnTo>
                  <a:lnTo>
                    <a:pt x="3222" y="1371"/>
                  </a:lnTo>
                  <a:lnTo>
                    <a:pt x="3213" y="1366"/>
                  </a:lnTo>
                  <a:lnTo>
                    <a:pt x="3189" y="1353"/>
                  </a:lnTo>
                  <a:lnTo>
                    <a:pt x="3150" y="1332"/>
                  </a:lnTo>
                  <a:lnTo>
                    <a:pt x="3096" y="1309"/>
                  </a:lnTo>
                  <a:lnTo>
                    <a:pt x="3028" y="1283"/>
                  </a:lnTo>
                  <a:lnTo>
                    <a:pt x="2949" y="1256"/>
                  </a:lnTo>
                  <a:lnTo>
                    <a:pt x="2856" y="1230"/>
                  </a:lnTo>
                  <a:lnTo>
                    <a:pt x="2754" y="1210"/>
                  </a:lnTo>
                  <a:lnTo>
                    <a:pt x="2638" y="1194"/>
                  </a:lnTo>
                  <a:lnTo>
                    <a:pt x="2513" y="1185"/>
                  </a:lnTo>
                  <a:lnTo>
                    <a:pt x="2378" y="1185"/>
                  </a:lnTo>
                  <a:lnTo>
                    <a:pt x="2237" y="1197"/>
                  </a:lnTo>
                  <a:lnTo>
                    <a:pt x="2083" y="1220"/>
                  </a:lnTo>
                  <a:lnTo>
                    <a:pt x="1925" y="1262"/>
                  </a:lnTo>
                  <a:lnTo>
                    <a:pt x="1758" y="1318"/>
                  </a:lnTo>
                  <a:lnTo>
                    <a:pt x="1589" y="1396"/>
                  </a:lnTo>
                  <a:lnTo>
                    <a:pt x="1592" y="1389"/>
                  </a:lnTo>
                  <a:lnTo>
                    <a:pt x="1605" y="1366"/>
                  </a:lnTo>
                  <a:lnTo>
                    <a:pt x="1627" y="1328"/>
                  </a:lnTo>
                  <a:lnTo>
                    <a:pt x="1659" y="1285"/>
                  </a:lnTo>
                  <a:lnTo>
                    <a:pt x="1699" y="1228"/>
                  </a:lnTo>
                  <a:lnTo>
                    <a:pt x="1751" y="1169"/>
                  </a:lnTo>
                  <a:lnTo>
                    <a:pt x="1816" y="1104"/>
                  </a:lnTo>
                  <a:lnTo>
                    <a:pt x="1893" y="1038"/>
                  </a:lnTo>
                  <a:lnTo>
                    <a:pt x="1979" y="970"/>
                  </a:lnTo>
                  <a:lnTo>
                    <a:pt x="2082" y="908"/>
                  </a:lnTo>
                  <a:lnTo>
                    <a:pt x="2196" y="847"/>
                  </a:lnTo>
                  <a:lnTo>
                    <a:pt x="2326" y="795"/>
                  </a:lnTo>
                  <a:lnTo>
                    <a:pt x="2469" y="750"/>
                  </a:lnTo>
                  <a:lnTo>
                    <a:pt x="2628" y="717"/>
                  </a:lnTo>
                  <a:lnTo>
                    <a:pt x="2803" y="696"/>
                  </a:lnTo>
                  <a:lnTo>
                    <a:pt x="2996" y="690"/>
                  </a:lnTo>
                  <a:lnTo>
                    <a:pt x="2098" y="0"/>
                  </a:lnTo>
                  <a:lnTo>
                    <a:pt x="2094" y="1"/>
                  </a:lnTo>
                  <a:lnTo>
                    <a:pt x="2082" y="10"/>
                  </a:lnTo>
                  <a:lnTo>
                    <a:pt x="2065" y="24"/>
                  </a:lnTo>
                  <a:lnTo>
                    <a:pt x="2043" y="41"/>
                  </a:lnTo>
                  <a:lnTo>
                    <a:pt x="2013" y="65"/>
                  </a:lnTo>
                  <a:lnTo>
                    <a:pt x="1981" y="93"/>
                  </a:lnTo>
                  <a:lnTo>
                    <a:pt x="1942" y="125"/>
                  </a:lnTo>
                  <a:lnTo>
                    <a:pt x="1903" y="161"/>
                  </a:lnTo>
                  <a:lnTo>
                    <a:pt x="1857" y="200"/>
                  </a:lnTo>
                  <a:lnTo>
                    <a:pt x="1812" y="242"/>
                  </a:lnTo>
                  <a:lnTo>
                    <a:pt x="1763" y="287"/>
                  </a:lnTo>
                  <a:lnTo>
                    <a:pt x="1715" y="335"/>
                  </a:lnTo>
                  <a:lnTo>
                    <a:pt x="1664" y="384"/>
                  </a:lnTo>
                  <a:lnTo>
                    <a:pt x="1615" y="434"/>
                  </a:lnTo>
                  <a:lnTo>
                    <a:pt x="1566" y="486"/>
                  </a:lnTo>
                  <a:lnTo>
                    <a:pt x="1519" y="542"/>
                  </a:lnTo>
                  <a:lnTo>
                    <a:pt x="1539" y="594"/>
                  </a:lnTo>
                  <a:lnTo>
                    <a:pt x="1542" y="589"/>
                  </a:lnTo>
                  <a:lnTo>
                    <a:pt x="1553" y="577"/>
                  </a:lnTo>
                  <a:lnTo>
                    <a:pt x="1571" y="555"/>
                  </a:lnTo>
                  <a:lnTo>
                    <a:pt x="1594" y="528"/>
                  </a:lnTo>
                  <a:lnTo>
                    <a:pt x="1623" y="495"/>
                  </a:lnTo>
                  <a:lnTo>
                    <a:pt x="1656" y="459"/>
                  </a:lnTo>
                  <a:lnTo>
                    <a:pt x="1692" y="418"/>
                  </a:lnTo>
                  <a:lnTo>
                    <a:pt x="1734" y="378"/>
                  </a:lnTo>
                  <a:lnTo>
                    <a:pt x="1774" y="332"/>
                  </a:lnTo>
                  <a:lnTo>
                    <a:pt x="1819" y="288"/>
                  </a:lnTo>
                  <a:lnTo>
                    <a:pt x="1862" y="245"/>
                  </a:lnTo>
                  <a:lnTo>
                    <a:pt x="1909" y="205"/>
                  </a:lnTo>
                  <a:lnTo>
                    <a:pt x="1951" y="164"/>
                  </a:lnTo>
                  <a:lnTo>
                    <a:pt x="1994" y="128"/>
                  </a:lnTo>
                  <a:lnTo>
                    <a:pt x="2034" y="99"/>
                  </a:lnTo>
                  <a:lnTo>
                    <a:pt x="2073" y="75"/>
                  </a:lnTo>
                  <a:lnTo>
                    <a:pt x="2836" y="623"/>
                  </a:lnTo>
                  <a:lnTo>
                    <a:pt x="2829" y="620"/>
                  </a:lnTo>
                  <a:lnTo>
                    <a:pt x="2806" y="619"/>
                  </a:lnTo>
                  <a:lnTo>
                    <a:pt x="2768" y="616"/>
                  </a:lnTo>
                  <a:lnTo>
                    <a:pt x="2721" y="618"/>
                  </a:lnTo>
                  <a:lnTo>
                    <a:pt x="2658" y="620"/>
                  </a:lnTo>
                  <a:lnTo>
                    <a:pt x="2588" y="629"/>
                  </a:lnTo>
                  <a:lnTo>
                    <a:pt x="2507" y="644"/>
                  </a:lnTo>
                  <a:lnTo>
                    <a:pt x="2420" y="667"/>
                  </a:lnTo>
                  <a:lnTo>
                    <a:pt x="2325" y="697"/>
                  </a:lnTo>
                  <a:lnTo>
                    <a:pt x="2224" y="742"/>
                  </a:lnTo>
                  <a:lnTo>
                    <a:pt x="2118" y="795"/>
                  </a:lnTo>
                  <a:lnTo>
                    <a:pt x="2008" y="864"/>
                  </a:lnTo>
                  <a:lnTo>
                    <a:pt x="1896" y="947"/>
                  </a:lnTo>
                  <a:lnTo>
                    <a:pt x="1782" y="1048"/>
                  </a:lnTo>
                  <a:lnTo>
                    <a:pt x="1667" y="1165"/>
                  </a:lnTo>
                  <a:lnTo>
                    <a:pt x="1556" y="1303"/>
                  </a:lnTo>
                  <a:lnTo>
                    <a:pt x="1510" y="1374"/>
                  </a:lnTo>
                  <a:lnTo>
                    <a:pt x="1503" y="1370"/>
                  </a:lnTo>
                  <a:lnTo>
                    <a:pt x="1484" y="1358"/>
                  </a:lnTo>
                  <a:lnTo>
                    <a:pt x="1451" y="1342"/>
                  </a:lnTo>
                  <a:lnTo>
                    <a:pt x="1409" y="1322"/>
                  </a:lnTo>
                  <a:lnTo>
                    <a:pt x="1352" y="1299"/>
                  </a:lnTo>
                  <a:lnTo>
                    <a:pt x="1289" y="1279"/>
                  </a:lnTo>
                  <a:lnTo>
                    <a:pt x="1214" y="1257"/>
                  </a:lnTo>
                  <a:lnTo>
                    <a:pt x="1131" y="1240"/>
                  </a:lnTo>
                  <a:lnTo>
                    <a:pt x="1038" y="1224"/>
                  </a:lnTo>
                  <a:lnTo>
                    <a:pt x="935" y="1217"/>
                  </a:lnTo>
                  <a:lnTo>
                    <a:pt x="825" y="1215"/>
                  </a:lnTo>
                  <a:lnTo>
                    <a:pt x="711" y="1224"/>
                  </a:lnTo>
                  <a:lnTo>
                    <a:pt x="585" y="1243"/>
                  </a:lnTo>
                  <a:lnTo>
                    <a:pt x="458" y="1275"/>
                  </a:lnTo>
                  <a:lnTo>
                    <a:pt x="322" y="1318"/>
                  </a:lnTo>
                  <a:lnTo>
                    <a:pt x="185" y="1380"/>
                  </a:lnTo>
                  <a:lnTo>
                    <a:pt x="163" y="1452"/>
                  </a:lnTo>
                  <a:lnTo>
                    <a:pt x="162" y="1455"/>
                  </a:lnTo>
                  <a:lnTo>
                    <a:pt x="162" y="1464"/>
                  </a:lnTo>
                  <a:lnTo>
                    <a:pt x="161" y="1475"/>
                  </a:lnTo>
                  <a:lnTo>
                    <a:pt x="161" y="1490"/>
                  </a:lnTo>
                  <a:lnTo>
                    <a:pt x="158" y="1503"/>
                  </a:lnTo>
                  <a:lnTo>
                    <a:pt x="156" y="1517"/>
                  </a:lnTo>
                  <a:lnTo>
                    <a:pt x="153" y="1527"/>
                  </a:lnTo>
                  <a:lnTo>
                    <a:pt x="153" y="1533"/>
                  </a:lnTo>
                  <a:lnTo>
                    <a:pt x="49" y="1368"/>
                  </a:lnTo>
                  <a:lnTo>
                    <a:pt x="119" y="1605"/>
                  </a:lnTo>
                  <a:lnTo>
                    <a:pt x="0" y="1444"/>
                  </a:lnTo>
                  <a:lnTo>
                    <a:pt x="104" y="1698"/>
                  </a:lnTo>
                  <a:lnTo>
                    <a:pt x="104" y="1699"/>
                  </a:lnTo>
                  <a:lnTo>
                    <a:pt x="104" y="1705"/>
                  </a:lnTo>
                  <a:lnTo>
                    <a:pt x="103" y="1712"/>
                  </a:lnTo>
                  <a:lnTo>
                    <a:pt x="103" y="1725"/>
                  </a:lnTo>
                  <a:lnTo>
                    <a:pt x="98" y="1738"/>
                  </a:lnTo>
                  <a:lnTo>
                    <a:pt x="90" y="1753"/>
                  </a:lnTo>
                  <a:lnTo>
                    <a:pt x="84" y="1761"/>
                  </a:lnTo>
                  <a:lnTo>
                    <a:pt x="77" y="1770"/>
                  </a:lnTo>
                  <a:lnTo>
                    <a:pt x="68" y="1780"/>
                  </a:lnTo>
                  <a:lnTo>
                    <a:pt x="61" y="1790"/>
                  </a:lnTo>
                  <a:lnTo>
                    <a:pt x="59" y="1794"/>
                  </a:lnTo>
                  <a:lnTo>
                    <a:pt x="64" y="1805"/>
                  </a:lnTo>
                  <a:lnTo>
                    <a:pt x="70" y="1816"/>
                  </a:lnTo>
                  <a:lnTo>
                    <a:pt x="80" y="1829"/>
                  </a:lnTo>
                  <a:lnTo>
                    <a:pt x="87" y="1839"/>
                  </a:lnTo>
                  <a:lnTo>
                    <a:pt x="96" y="1851"/>
                  </a:lnTo>
                  <a:lnTo>
                    <a:pt x="101" y="1858"/>
                  </a:lnTo>
                  <a:lnTo>
                    <a:pt x="104" y="186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3" name="Freeform 17"/>
            <p:cNvSpPr>
              <a:spLocks/>
            </p:cNvSpPr>
            <p:nvPr/>
          </p:nvSpPr>
          <p:spPr bwMode="auto">
            <a:xfrm>
              <a:off x="1705" y="2453"/>
              <a:ext cx="40" cy="706"/>
            </a:xfrm>
            <a:custGeom>
              <a:avLst/>
              <a:gdLst>
                <a:gd name="T0" fmla="*/ 56 w 81"/>
                <a:gd name="T1" fmla="*/ 0 h 1412"/>
                <a:gd name="T2" fmla="*/ 81 w 81"/>
                <a:gd name="T3" fmla="*/ 1403 h 1412"/>
                <a:gd name="T4" fmla="*/ 0 w 81"/>
                <a:gd name="T5" fmla="*/ 1412 h 1412"/>
                <a:gd name="T6" fmla="*/ 13 w 81"/>
                <a:gd name="T7" fmla="*/ 5 h 1412"/>
                <a:gd name="T8" fmla="*/ 56 w 81"/>
                <a:gd name="T9" fmla="*/ 0 h 1412"/>
                <a:gd name="T10" fmla="*/ 56 w 81"/>
                <a:gd name="T11" fmla="*/ 0 h 14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1"/>
                <a:gd name="T19" fmla="*/ 0 h 1412"/>
                <a:gd name="T20" fmla="*/ 81 w 81"/>
                <a:gd name="T21" fmla="*/ 1412 h 14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1" h="1412">
                  <a:moveTo>
                    <a:pt x="56" y="0"/>
                  </a:moveTo>
                  <a:lnTo>
                    <a:pt x="81" y="1403"/>
                  </a:lnTo>
                  <a:lnTo>
                    <a:pt x="0" y="1412"/>
                  </a:lnTo>
                  <a:lnTo>
                    <a:pt x="13" y="5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4" name="Freeform 18"/>
            <p:cNvSpPr>
              <a:spLocks/>
            </p:cNvSpPr>
            <p:nvPr/>
          </p:nvSpPr>
          <p:spPr bwMode="auto">
            <a:xfrm>
              <a:off x="1315" y="2256"/>
              <a:ext cx="76" cy="250"/>
            </a:xfrm>
            <a:custGeom>
              <a:avLst/>
              <a:gdLst>
                <a:gd name="T0" fmla="*/ 114 w 152"/>
                <a:gd name="T1" fmla="*/ 499 h 499"/>
                <a:gd name="T2" fmla="*/ 0 w 152"/>
                <a:gd name="T3" fmla="*/ 0 h 499"/>
                <a:gd name="T4" fmla="*/ 76 w 152"/>
                <a:gd name="T5" fmla="*/ 49 h 499"/>
                <a:gd name="T6" fmla="*/ 152 w 152"/>
                <a:gd name="T7" fmla="*/ 436 h 499"/>
                <a:gd name="T8" fmla="*/ 114 w 152"/>
                <a:gd name="T9" fmla="*/ 499 h 499"/>
                <a:gd name="T10" fmla="*/ 114 w 152"/>
                <a:gd name="T11" fmla="*/ 499 h 4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2"/>
                <a:gd name="T19" fmla="*/ 0 h 499"/>
                <a:gd name="T20" fmla="*/ 152 w 152"/>
                <a:gd name="T21" fmla="*/ 499 h 4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2" h="499">
                  <a:moveTo>
                    <a:pt x="114" y="499"/>
                  </a:moveTo>
                  <a:lnTo>
                    <a:pt x="0" y="0"/>
                  </a:lnTo>
                  <a:lnTo>
                    <a:pt x="76" y="49"/>
                  </a:lnTo>
                  <a:lnTo>
                    <a:pt x="152" y="436"/>
                  </a:lnTo>
                  <a:lnTo>
                    <a:pt x="114" y="4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5" name="Freeform 19"/>
            <p:cNvSpPr>
              <a:spLocks/>
            </p:cNvSpPr>
            <p:nvPr/>
          </p:nvSpPr>
          <p:spPr bwMode="auto">
            <a:xfrm>
              <a:off x="1392" y="2295"/>
              <a:ext cx="41" cy="214"/>
            </a:xfrm>
            <a:custGeom>
              <a:avLst/>
              <a:gdLst>
                <a:gd name="T0" fmla="*/ 50 w 81"/>
                <a:gd name="T1" fmla="*/ 427 h 427"/>
                <a:gd name="T2" fmla="*/ 0 w 81"/>
                <a:gd name="T3" fmla="*/ 0 h 427"/>
                <a:gd name="T4" fmla="*/ 50 w 81"/>
                <a:gd name="T5" fmla="*/ 40 h 427"/>
                <a:gd name="T6" fmla="*/ 81 w 81"/>
                <a:gd name="T7" fmla="*/ 380 h 427"/>
                <a:gd name="T8" fmla="*/ 50 w 81"/>
                <a:gd name="T9" fmla="*/ 427 h 427"/>
                <a:gd name="T10" fmla="*/ 50 w 81"/>
                <a:gd name="T11" fmla="*/ 427 h 4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1"/>
                <a:gd name="T19" fmla="*/ 0 h 427"/>
                <a:gd name="T20" fmla="*/ 81 w 81"/>
                <a:gd name="T21" fmla="*/ 427 h 4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1" h="427">
                  <a:moveTo>
                    <a:pt x="50" y="427"/>
                  </a:moveTo>
                  <a:lnTo>
                    <a:pt x="0" y="0"/>
                  </a:lnTo>
                  <a:lnTo>
                    <a:pt x="50" y="40"/>
                  </a:lnTo>
                  <a:lnTo>
                    <a:pt x="81" y="380"/>
                  </a:lnTo>
                  <a:lnTo>
                    <a:pt x="50" y="4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6" name="Freeform 20"/>
            <p:cNvSpPr>
              <a:spLocks/>
            </p:cNvSpPr>
            <p:nvPr/>
          </p:nvSpPr>
          <p:spPr bwMode="auto">
            <a:xfrm>
              <a:off x="1459" y="2337"/>
              <a:ext cx="21" cy="197"/>
            </a:xfrm>
            <a:custGeom>
              <a:avLst/>
              <a:gdLst>
                <a:gd name="T0" fmla="*/ 6 w 44"/>
                <a:gd name="T1" fmla="*/ 0 h 395"/>
                <a:gd name="T2" fmla="*/ 44 w 44"/>
                <a:gd name="T3" fmla="*/ 96 h 395"/>
                <a:gd name="T4" fmla="*/ 41 w 44"/>
                <a:gd name="T5" fmla="*/ 395 h 395"/>
                <a:gd name="T6" fmla="*/ 0 w 44"/>
                <a:gd name="T7" fmla="*/ 359 h 395"/>
                <a:gd name="T8" fmla="*/ 6 w 44"/>
                <a:gd name="T9" fmla="*/ 0 h 395"/>
                <a:gd name="T10" fmla="*/ 6 w 44"/>
                <a:gd name="T11" fmla="*/ 0 h 3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395"/>
                <a:gd name="T20" fmla="*/ 44 w 44"/>
                <a:gd name="T21" fmla="*/ 395 h 3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395">
                  <a:moveTo>
                    <a:pt x="6" y="0"/>
                  </a:moveTo>
                  <a:lnTo>
                    <a:pt x="44" y="96"/>
                  </a:lnTo>
                  <a:lnTo>
                    <a:pt x="41" y="395"/>
                  </a:lnTo>
                  <a:lnTo>
                    <a:pt x="0" y="35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7" name="Freeform 21"/>
            <p:cNvSpPr>
              <a:spLocks/>
            </p:cNvSpPr>
            <p:nvPr/>
          </p:nvSpPr>
          <p:spPr bwMode="auto">
            <a:xfrm>
              <a:off x="1483" y="2571"/>
              <a:ext cx="54" cy="215"/>
            </a:xfrm>
            <a:custGeom>
              <a:avLst/>
              <a:gdLst>
                <a:gd name="T0" fmla="*/ 28 w 108"/>
                <a:gd name="T1" fmla="*/ 431 h 431"/>
                <a:gd name="T2" fmla="*/ 0 w 108"/>
                <a:gd name="T3" fmla="*/ 192 h 431"/>
                <a:gd name="T4" fmla="*/ 57 w 108"/>
                <a:gd name="T5" fmla="*/ 112 h 431"/>
                <a:gd name="T6" fmla="*/ 72 w 108"/>
                <a:gd name="T7" fmla="*/ 0 h 431"/>
                <a:gd name="T8" fmla="*/ 102 w 108"/>
                <a:gd name="T9" fmla="*/ 22 h 431"/>
                <a:gd name="T10" fmla="*/ 108 w 108"/>
                <a:gd name="T11" fmla="*/ 113 h 431"/>
                <a:gd name="T12" fmla="*/ 37 w 108"/>
                <a:gd name="T13" fmla="*/ 203 h 431"/>
                <a:gd name="T14" fmla="*/ 72 w 108"/>
                <a:gd name="T15" fmla="*/ 413 h 431"/>
                <a:gd name="T16" fmla="*/ 28 w 108"/>
                <a:gd name="T17" fmla="*/ 431 h 431"/>
                <a:gd name="T18" fmla="*/ 28 w 108"/>
                <a:gd name="T19" fmla="*/ 431 h 4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8"/>
                <a:gd name="T31" fmla="*/ 0 h 431"/>
                <a:gd name="T32" fmla="*/ 108 w 108"/>
                <a:gd name="T33" fmla="*/ 431 h 4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8" h="431">
                  <a:moveTo>
                    <a:pt x="28" y="431"/>
                  </a:moveTo>
                  <a:lnTo>
                    <a:pt x="0" y="192"/>
                  </a:lnTo>
                  <a:lnTo>
                    <a:pt x="57" y="112"/>
                  </a:lnTo>
                  <a:lnTo>
                    <a:pt x="72" y="0"/>
                  </a:lnTo>
                  <a:lnTo>
                    <a:pt x="102" y="22"/>
                  </a:lnTo>
                  <a:lnTo>
                    <a:pt x="108" y="113"/>
                  </a:lnTo>
                  <a:lnTo>
                    <a:pt x="37" y="203"/>
                  </a:lnTo>
                  <a:lnTo>
                    <a:pt x="72" y="413"/>
                  </a:lnTo>
                  <a:lnTo>
                    <a:pt x="28" y="4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8" name="Freeform 22"/>
            <p:cNvSpPr>
              <a:spLocks/>
            </p:cNvSpPr>
            <p:nvPr/>
          </p:nvSpPr>
          <p:spPr bwMode="auto">
            <a:xfrm>
              <a:off x="1535" y="2606"/>
              <a:ext cx="54" cy="228"/>
            </a:xfrm>
            <a:custGeom>
              <a:avLst/>
              <a:gdLst>
                <a:gd name="T0" fmla="*/ 22 w 108"/>
                <a:gd name="T1" fmla="*/ 456 h 456"/>
                <a:gd name="T2" fmla="*/ 62 w 108"/>
                <a:gd name="T3" fmla="*/ 332 h 456"/>
                <a:gd name="T4" fmla="*/ 0 w 108"/>
                <a:gd name="T5" fmla="*/ 156 h 456"/>
                <a:gd name="T6" fmla="*/ 100 w 108"/>
                <a:gd name="T7" fmla="*/ 0 h 456"/>
                <a:gd name="T8" fmla="*/ 108 w 108"/>
                <a:gd name="T9" fmla="*/ 66 h 456"/>
                <a:gd name="T10" fmla="*/ 54 w 108"/>
                <a:gd name="T11" fmla="*/ 156 h 456"/>
                <a:gd name="T12" fmla="*/ 106 w 108"/>
                <a:gd name="T13" fmla="*/ 349 h 456"/>
                <a:gd name="T14" fmla="*/ 22 w 108"/>
                <a:gd name="T15" fmla="*/ 456 h 456"/>
                <a:gd name="T16" fmla="*/ 22 w 108"/>
                <a:gd name="T17" fmla="*/ 456 h 4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456"/>
                <a:gd name="T29" fmla="*/ 108 w 108"/>
                <a:gd name="T30" fmla="*/ 456 h 4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456">
                  <a:moveTo>
                    <a:pt x="22" y="456"/>
                  </a:moveTo>
                  <a:lnTo>
                    <a:pt x="62" y="332"/>
                  </a:lnTo>
                  <a:lnTo>
                    <a:pt x="0" y="156"/>
                  </a:lnTo>
                  <a:lnTo>
                    <a:pt x="100" y="0"/>
                  </a:lnTo>
                  <a:lnTo>
                    <a:pt x="108" y="66"/>
                  </a:lnTo>
                  <a:lnTo>
                    <a:pt x="54" y="156"/>
                  </a:lnTo>
                  <a:lnTo>
                    <a:pt x="106" y="349"/>
                  </a:lnTo>
                  <a:lnTo>
                    <a:pt x="22" y="4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9" name="Freeform 23"/>
            <p:cNvSpPr>
              <a:spLocks/>
            </p:cNvSpPr>
            <p:nvPr/>
          </p:nvSpPr>
          <p:spPr bwMode="auto">
            <a:xfrm>
              <a:off x="1586" y="2642"/>
              <a:ext cx="66" cy="283"/>
            </a:xfrm>
            <a:custGeom>
              <a:avLst/>
              <a:gdLst>
                <a:gd name="T0" fmla="*/ 46 w 133"/>
                <a:gd name="T1" fmla="*/ 456 h 566"/>
                <a:gd name="T2" fmla="*/ 86 w 133"/>
                <a:gd name="T3" fmla="*/ 319 h 566"/>
                <a:gd name="T4" fmla="*/ 0 w 133"/>
                <a:gd name="T5" fmla="*/ 130 h 566"/>
                <a:gd name="T6" fmla="*/ 92 w 133"/>
                <a:gd name="T7" fmla="*/ 0 h 566"/>
                <a:gd name="T8" fmla="*/ 63 w 133"/>
                <a:gd name="T9" fmla="*/ 110 h 566"/>
                <a:gd name="T10" fmla="*/ 133 w 133"/>
                <a:gd name="T11" fmla="*/ 309 h 566"/>
                <a:gd name="T12" fmla="*/ 101 w 133"/>
                <a:gd name="T13" fmla="*/ 417 h 566"/>
                <a:gd name="T14" fmla="*/ 130 w 133"/>
                <a:gd name="T15" fmla="*/ 468 h 566"/>
                <a:gd name="T16" fmla="*/ 124 w 133"/>
                <a:gd name="T17" fmla="*/ 566 h 566"/>
                <a:gd name="T18" fmla="*/ 46 w 133"/>
                <a:gd name="T19" fmla="*/ 456 h 566"/>
                <a:gd name="T20" fmla="*/ 46 w 133"/>
                <a:gd name="T21" fmla="*/ 456 h 56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3"/>
                <a:gd name="T34" fmla="*/ 0 h 566"/>
                <a:gd name="T35" fmla="*/ 133 w 133"/>
                <a:gd name="T36" fmla="*/ 566 h 56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3" h="566">
                  <a:moveTo>
                    <a:pt x="46" y="456"/>
                  </a:moveTo>
                  <a:lnTo>
                    <a:pt x="86" y="319"/>
                  </a:lnTo>
                  <a:lnTo>
                    <a:pt x="0" y="130"/>
                  </a:lnTo>
                  <a:lnTo>
                    <a:pt x="92" y="0"/>
                  </a:lnTo>
                  <a:lnTo>
                    <a:pt x="63" y="110"/>
                  </a:lnTo>
                  <a:lnTo>
                    <a:pt x="133" y="309"/>
                  </a:lnTo>
                  <a:lnTo>
                    <a:pt x="101" y="417"/>
                  </a:lnTo>
                  <a:lnTo>
                    <a:pt x="130" y="468"/>
                  </a:lnTo>
                  <a:lnTo>
                    <a:pt x="124" y="566"/>
                  </a:lnTo>
                  <a:lnTo>
                    <a:pt x="46" y="4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0" name="Freeform 24"/>
            <p:cNvSpPr>
              <a:spLocks/>
            </p:cNvSpPr>
            <p:nvPr/>
          </p:nvSpPr>
          <p:spPr bwMode="auto">
            <a:xfrm>
              <a:off x="1528" y="2439"/>
              <a:ext cx="117" cy="177"/>
            </a:xfrm>
            <a:custGeom>
              <a:avLst/>
              <a:gdLst>
                <a:gd name="T0" fmla="*/ 107 w 234"/>
                <a:gd name="T1" fmla="*/ 191 h 354"/>
                <a:gd name="T2" fmla="*/ 35 w 234"/>
                <a:gd name="T3" fmla="*/ 182 h 354"/>
                <a:gd name="T4" fmla="*/ 0 w 234"/>
                <a:gd name="T5" fmla="*/ 123 h 354"/>
                <a:gd name="T6" fmla="*/ 55 w 234"/>
                <a:gd name="T7" fmla="*/ 0 h 354"/>
                <a:gd name="T8" fmla="*/ 153 w 234"/>
                <a:gd name="T9" fmla="*/ 114 h 354"/>
                <a:gd name="T10" fmla="*/ 214 w 234"/>
                <a:gd name="T11" fmla="*/ 30 h 354"/>
                <a:gd name="T12" fmla="*/ 199 w 234"/>
                <a:gd name="T13" fmla="*/ 123 h 354"/>
                <a:gd name="T14" fmla="*/ 234 w 234"/>
                <a:gd name="T15" fmla="*/ 175 h 354"/>
                <a:gd name="T16" fmla="*/ 228 w 234"/>
                <a:gd name="T17" fmla="*/ 233 h 354"/>
                <a:gd name="T18" fmla="*/ 197 w 234"/>
                <a:gd name="T19" fmla="*/ 235 h 354"/>
                <a:gd name="T20" fmla="*/ 191 w 234"/>
                <a:gd name="T21" fmla="*/ 354 h 354"/>
                <a:gd name="T22" fmla="*/ 113 w 234"/>
                <a:gd name="T23" fmla="*/ 261 h 354"/>
                <a:gd name="T24" fmla="*/ 107 w 234"/>
                <a:gd name="T25" fmla="*/ 191 h 354"/>
                <a:gd name="T26" fmla="*/ 107 w 234"/>
                <a:gd name="T27" fmla="*/ 191 h 35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34"/>
                <a:gd name="T43" fmla="*/ 0 h 354"/>
                <a:gd name="T44" fmla="*/ 234 w 234"/>
                <a:gd name="T45" fmla="*/ 354 h 35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34" h="354">
                  <a:moveTo>
                    <a:pt x="107" y="191"/>
                  </a:moveTo>
                  <a:lnTo>
                    <a:pt x="35" y="182"/>
                  </a:lnTo>
                  <a:lnTo>
                    <a:pt x="0" y="123"/>
                  </a:lnTo>
                  <a:lnTo>
                    <a:pt x="55" y="0"/>
                  </a:lnTo>
                  <a:lnTo>
                    <a:pt x="153" y="114"/>
                  </a:lnTo>
                  <a:lnTo>
                    <a:pt x="214" y="30"/>
                  </a:lnTo>
                  <a:lnTo>
                    <a:pt x="199" y="123"/>
                  </a:lnTo>
                  <a:lnTo>
                    <a:pt x="234" y="175"/>
                  </a:lnTo>
                  <a:lnTo>
                    <a:pt x="228" y="233"/>
                  </a:lnTo>
                  <a:lnTo>
                    <a:pt x="197" y="235"/>
                  </a:lnTo>
                  <a:lnTo>
                    <a:pt x="191" y="354"/>
                  </a:lnTo>
                  <a:lnTo>
                    <a:pt x="113" y="261"/>
                  </a:lnTo>
                  <a:lnTo>
                    <a:pt x="107" y="1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1" name="Freeform 25"/>
            <p:cNvSpPr>
              <a:spLocks/>
            </p:cNvSpPr>
            <p:nvPr/>
          </p:nvSpPr>
          <p:spPr bwMode="auto">
            <a:xfrm>
              <a:off x="1399" y="2593"/>
              <a:ext cx="55" cy="122"/>
            </a:xfrm>
            <a:custGeom>
              <a:avLst/>
              <a:gdLst>
                <a:gd name="T0" fmla="*/ 106 w 112"/>
                <a:gd name="T1" fmla="*/ 0 h 244"/>
                <a:gd name="T2" fmla="*/ 104 w 112"/>
                <a:gd name="T3" fmla="*/ 0 h 244"/>
                <a:gd name="T4" fmla="*/ 97 w 112"/>
                <a:gd name="T5" fmla="*/ 1 h 244"/>
                <a:gd name="T6" fmla="*/ 86 w 112"/>
                <a:gd name="T7" fmla="*/ 3 h 244"/>
                <a:gd name="T8" fmla="*/ 74 w 112"/>
                <a:gd name="T9" fmla="*/ 7 h 244"/>
                <a:gd name="T10" fmla="*/ 60 w 112"/>
                <a:gd name="T11" fmla="*/ 11 h 244"/>
                <a:gd name="T12" fmla="*/ 45 w 112"/>
                <a:gd name="T13" fmla="*/ 20 h 244"/>
                <a:gd name="T14" fmla="*/ 32 w 112"/>
                <a:gd name="T15" fmla="*/ 29 h 244"/>
                <a:gd name="T16" fmla="*/ 21 w 112"/>
                <a:gd name="T17" fmla="*/ 42 h 244"/>
                <a:gd name="T18" fmla="*/ 11 w 112"/>
                <a:gd name="T19" fmla="*/ 53 h 244"/>
                <a:gd name="T20" fmla="*/ 3 w 112"/>
                <a:gd name="T21" fmla="*/ 70 h 244"/>
                <a:gd name="T22" fmla="*/ 0 w 112"/>
                <a:gd name="T23" fmla="*/ 91 h 244"/>
                <a:gd name="T24" fmla="*/ 5 w 112"/>
                <a:gd name="T25" fmla="*/ 115 h 244"/>
                <a:gd name="T26" fmla="*/ 12 w 112"/>
                <a:gd name="T27" fmla="*/ 140 h 244"/>
                <a:gd name="T28" fmla="*/ 29 w 112"/>
                <a:gd name="T29" fmla="*/ 170 h 244"/>
                <a:gd name="T30" fmla="*/ 51 w 112"/>
                <a:gd name="T31" fmla="*/ 205 h 244"/>
                <a:gd name="T32" fmla="*/ 86 w 112"/>
                <a:gd name="T33" fmla="*/ 244 h 244"/>
                <a:gd name="T34" fmla="*/ 102 w 112"/>
                <a:gd name="T35" fmla="*/ 157 h 244"/>
                <a:gd name="T36" fmla="*/ 96 w 112"/>
                <a:gd name="T37" fmla="*/ 151 h 244"/>
                <a:gd name="T38" fmla="*/ 83 w 112"/>
                <a:gd name="T39" fmla="*/ 143 h 244"/>
                <a:gd name="T40" fmla="*/ 74 w 112"/>
                <a:gd name="T41" fmla="*/ 134 h 244"/>
                <a:gd name="T42" fmla="*/ 67 w 112"/>
                <a:gd name="T43" fmla="*/ 127 h 244"/>
                <a:gd name="T44" fmla="*/ 58 w 112"/>
                <a:gd name="T45" fmla="*/ 118 h 244"/>
                <a:gd name="T46" fmla="*/ 54 w 112"/>
                <a:gd name="T47" fmla="*/ 109 h 244"/>
                <a:gd name="T48" fmla="*/ 48 w 112"/>
                <a:gd name="T49" fmla="*/ 99 h 244"/>
                <a:gd name="T50" fmla="*/ 47 w 112"/>
                <a:gd name="T51" fmla="*/ 89 h 244"/>
                <a:gd name="T52" fmla="*/ 47 w 112"/>
                <a:gd name="T53" fmla="*/ 81 h 244"/>
                <a:gd name="T54" fmla="*/ 51 w 112"/>
                <a:gd name="T55" fmla="*/ 72 h 244"/>
                <a:gd name="T56" fmla="*/ 58 w 112"/>
                <a:gd name="T57" fmla="*/ 63 h 244"/>
                <a:gd name="T58" fmla="*/ 71 w 112"/>
                <a:gd name="T59" fmla="*/ 57 h 244"/>
                <a:gd name="T60" fmla="*/ 89 w 112"/>
                <a:gd name="T61" fmla="*/ 53 h 244"/>
                <a:gd name="T62" fmla="*/ 112 w 112"/>
                <a:gd name="T63" fmla="*/ 52 h 244"/>
                <a:gd name="T64" fmla="*/ 106 w 112"/>
                <a:gd name="T65" fmla="*/ 0 h 244"/>
                <a:gd name="T66" fmla="*/ 106 w 112"/>
                <a:gd name="T67" fmla="*/ 0 h 24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12"/>
                <a:gd name="T103" fmla="*/ 0 h 244"/>
                <a:gd name="T104" fmla="*/ 112 w 112"/>
                <a:gd name="T105" fmla="*/ 244 h 24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12" h="244">
                  <a:moveTo>
                    <a:pt x="106" y="0"/>
                  </a:moveTo>
                  <a:lnTo>
                    <a:pt x="104" y="0"/>
                  </a:lnTo>
                  <a:lnTo>
                    <a:pt x="97" y="1"/>
                  </a:lnTo>
                  <a:lnTo>
                    <a:pt x="86" y="3"/>
                  </a:lnTo>
                  <a:lnTo>
                    <a:pt x="74" y="7"/>
                  </a:lnTo>
                  <a:lnTo>
                    <a:pt x="60" y="11"/>
                  </a:lnTo>
                  <a:lnTo>
                    <a:pt x="45" y="20"/>
                  </a:lnTo>
                  <a:lnTo>
                    <a:pt x="32" y="29"/>
                  </a:lnTo>
                  <a:lnTo>
                    <a:pt x="21" y="42"/>
                  </a:lnTo>
                  <a:lnTo>
                    <a:pt x="11" y="53"/>
                  </a:lnTo>
                  <a:lnTo>
                    <a:pt x="3" y="70"/>
                  </a:lnTo>
                  <a:lnTo>
                    <a:pt x="0" y="91"/>
                  </a:lnTo>
                  <a:lnTo>
                    <a:pt x="5" y="115"/>
                  </a:lnTo>
                  <a:lnTo>
                    <a:pt x="12" y="140"/>
                  </a:lnTo>
                  <a:lnTo>
                    <a:pt x="29" y="170"/>
                  </a:lnTo>
                  <a:lnTo>
                    <a:pt x="51" y="205"/>
                  </a:lnTo>
                  <a:lnTo>
                    <a:pt x="86" y="244"/>
                  </a:lnTo>
                  <a:lnTo>
                    <a:pt x="102" y="157"/>
                  </a:lnTo>
                  <a:lnTo>
                    <a:pt x="96" y="151"/>
                  </a:lnTo>
                  <a:lnTo>
                    <a:pt x="83" y="143"/>
                  </a:lnTo>
                  <a:lnTo>
                    <a:pt x="74" y="134"/>
                  </a:lnTo>
                  <a:lnTo>
                    <a:pt x="67" y="127"/>
                  </a:lnTo>
                  <a:lnTo>
                    <a:pt x="58" y="118"/>
                  </a:lnTo>
                  <a:lnTo>
                    <a:pt x="54" y="109"/>
                  </a:lnTo>
                  <a:lnTo>
                    <a:pt x="48" y="99"/>
                  </a:lnTo>
                  <a:lnTo>
                    <a:pt x="47" y="89"/>
                  </a:lnTo>
                  <a:lnTo>
                    <a:pt x="47" y="81"/>
                  </a:lnTo>
                  <a:lnTo>
                    <a:pt x="51" y="72"/>
                  </a:lnTo>
                  <a:lnTo>
                    <a:pt x="58" y="63"/>
                  </a:lnTo>
                  <a:lnTo>
                    <a:pt x="71" y="57"/>
                  </a:lnTo>
                  <a:lnTo>
                    <a:pt x="89" y="53"/>
                  </a:lnTo>
                  <a:lnTo>
                    <a:pt x="112" y="52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2" name="Freeform 26"/>
            <p:cNvSpPr>
              <a:spLocks/>
            </p:cNvSpPr>
            <p:nvPr/>
          </p:nvSpPr>
          <p:spPr bwMode="auto">
            <a:xfrm>
              <a:off x="1436" y="2594"/>
              <a:ext cx="39" cy="121"/>
            </a:xfrm>
            <a:custGeom>
              <a:avLst/>
              <a:gdLst>
                <a:gd name="T0" fmla="*/ 32 w 80"/>
                <a:gd name="T1" fmla="*/ 0 h 241"/>
                <a:gd name="T2" fmla="*/ 36 w 80"/>
                <a:gd name="T3" fmla="*/ 5 h 241"/>
                <a:gd name="T4" fmla="*/ 41 w 80"/>
                <a:gd name="T5" fmla="*/ 13 h 241"/>
                <a:gd name="T6" fmla="*/ 48 w 80"/>
                <a:gd name="T7" fmla="*/ 23 h 241"/>
                <a:gd name="T8" fmla="*/ 55 w 80"/>
                <a:gd name="T9" fmla="*/ 34 h 241"/>
                <a:gd name="T10" fmla="*/ 62 w 80"/>
                <a:gd name="T11" fmla="*/ 49 h 241"/>
                <a:gd name="T12" fmla="*/ 68 w 80"/>
                <a:gd name="T13" fmla="*/ 65 h 241"/>
                <a:gd name="T14" fmla="*/ 75 w 80"/>
                <a:gd name="T15" fmla="*/ 83 h 241"/>
                <a:gd name="T16" fmla="*/ 78 w 80"/>
                <a:gd name="T17" fmla="*/ 101 h 241"/>
                <a:gd name="T18" fmla="*/ 80 w 80"/>
                <a:gd name="T19" fmla="*/ 121 h 241"/>
                <a:gd name="T20" fmla="*/ 78 w 80"/>
                <a:gd name="T21" fmla="*/ 141 h 241"/>
                <a:gd name="T22" fmla="*/ 74 w 80"/>
                <a:gd name="T23" fmla="*/ 161 h 241"/>
                <a:gd name="T24" fmla="*/ 65 w 80"/>
                <a:gd name="T25" fmla="*/ 182 h 241"/>
                <a:gd name="T26" fmla="*/ 52 w 80"/>
                <a:gd name="T27" fmla="*/ 202 h 241"/>
                <a:gd name="T28" fmla="*/ 35 w 80"/>
                <a:gd name="T29" fmla="*/ 222 h 241"/>
                <a:gd name="T30" fmla="*/ 12 w 80"/>
                <a:gd name="T31" fmla="*/ 241 h 241"/>
                <a:gd name="T32" fmla="*/ 0 w 80"/>
                <a:gd name="T33" fmla="*/ 158 h 241"/>
                <a:gd name="T34" fmla="*/ 3 w 80"/>
                <a:gd name="T35" fmla="*/ 156 h 241"/>
                <a:gd name="T36" fmla="*/ 12 w 80"/>
                <a:gd name="T37" fmla="*/ 148 h 241"/>
                <a:gd name="T38" fmla="*/ 22 w 80"/>
                <a:gd name="T39" fmla="*/ 137 h 241"/>
                <a:gd name="T40" fmla="*/ 32 w 80"/>
                <a:gd name="T41" fmla="*/ 125 h 241"/>
                <a:gd name="T42" fmla="*/ 36 w 80"/>
                <a:gd name="T43" fmla="*/ 117 h 241"/>
                <a:gd name="T44" fmla="*/ 38 w 80"/>
                <a:gd name="T45" fmla="*/ 108 h 241"/>
                <a:gd name="T46" fmla="*/ 39 w 80"/>
                <a:gd name="T47" fmla="*/ 98 h 241"/>
                <a:gd name="T48" fmla="*/ 39 w 80"/>
                <a:gd name="T49" fmla="*/ 88 h 241"/>
                <a:gd name="T50" fmla="*/ 36 w 80"/>
                <a:gd name="T51" fmla="*/ 76 h 241"/>
                <a:gd name="T52" fmla="*/ 32 w 80"/>
                <a:gd name="T53" fmla="*/ 65 h 241"/>
                <a:gd name="T54" fmla="*/ 25 w 80"/>
                <a:gd name="T55" fmla="*/ 53 h 241"/>
                <a:gd name="T56" fmla="*/ 15 w 80"/>
                <a:gd name="T57" fmla="*/ 43 h 241"/>
                <a:gd name="T58" fmla="*/ 32 w 80"/>
                <a:gd name="T59" fmla="*/ 0 h 241"/>
                <a:gd name="T60" fmla="*/ 32 w 80"/>
                <a:gd name="T61" fmla="*/ 0 h 24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0"/>
                <a:gd name="T94" fmla="*/ 0 h 241"/>
                <a:gd name="T95" fmla="*/ 80 w 80"/>
                <a:gd name="T96" fmla="*/ 241 h 24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0" h="241">
                  <a:moveTo>
                    <a:pt x="32" y="0"/>
                  </a:moveTo>
                  <a:lnTo>
                    <a:pt x="36" y="5"/>
                  </a:lnTo>
                  <a:lnTo>
                    <a:pt x="41" y="13"/>
                  </a:lnTo>
                  <a:lnTo>
                    <a:pt x="48" y="23"/>
                  </a:lnTo>
                  <a:lnTo>
                    <a:pt x="55" y="34"/>
                  </a:lnTo>
                  <a:lnTo>
                    <a:pt x="62" y="49"/>
                  </a:lnTo>
                  <a:lnTo>
                    <a:pt x="68" y="65"/>
                  </a:lnTo>
                  <a:lnTo>
                    <a:pt x="75" y="83"/>
                  </a:lnTo>
                  <a:lnTo>
                    <a:pt x="78" y="101"/>
                  </a:lnTo>
                  <a:lnTo>
                    <a:pt x="80" y="121"/>
                  </a:lnTo>
                  <a:lnTo>
                    <a:pt x="78" y="141"/>
                  </a:lnTo>
                  <a:lnTo>
                    <a:pt x="74" y="161"/>
                  </a:lnTo>
                  <a:lnTo>
                    <a:pt x="65" y="182"/>
                  </a:lnTo>
                  <a:lnTo>
                    <a:pt x="52" y="202"/>
                  </a:lnTo>
                  <a:lnTo>
                    <a:pt x="35" y="222"/>
                  </a:lnTo>
                  <a:lnTo>
                    <a:pt x="12" y="241"/>
                  </a:lnTo>
                  <a:lnTo>
                    <a:pt x="0" y="158"/>
                  </a:lnTo>
                  <a:lnTo>
                    <a:pt x="3" y="156"/>
                  </a:lnTo>
                  <a:lnTo>
                    <a:pt x="12" y="148"/>
                  </a:lnTo>
                  <a:lnTo>
                    <a:pt x="22" y="137"/>
                  </a:lnTo>
                  <a:lnTo>
                    <a:pt x="32" y="125"/>
                  </a:lnTo>
                  <a:lnTo>
                    <a:pt x="36" y="117"/>
                  </a:lnTo>
                  <a:lnTo>
                    <a:pt x="38" y="108"/>
                  </a:lnTo>
                  <a:lnTo>
                    <a:pt x="39" y="98"/>
                  </a:lnTo>
                  <a:lnTo>
                    <a:pt x="39" y="88"/>
                  </a:lnTo>
                  <a:lnTo>
                    <a:pt x="36" y="76"/>
                  </a:lnTo>
                  <a:lnTo>
                    <a:pt x="32" y="65"/>
                  </a:lnTo>
                  <a:lnTo>
                    <a:pt x="25" y="53"/>
                  </a:lnTo>
                  <a:lnTo>
                    <a:pt x="15" y="4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3" name="Freeform 27"/>
            <p:cNvSpPr>
              <a:spLocks/>
            </p:cNvSpPr>
            <p:nvPr/>
          </p:nvSpPr>
          <p:spPr bwMode="auto">
            <a:xfrm>
              <a:off x="1875" y="2954"/>
              <a:ext cx="107" cy="45"/>
            </a:xfrm>
            <a:custGeom>
              <a:avLst/>
              <a:gdLst>
                <a:gd name="T0" fmla="*/ 81 w 212"/>
                <a:gd name="T1" fmla="*/ 26 h 89"/>
                <a:gd name="T2" fmla="*/ 212 w 212"/>
                <a:gd name="T3" fmla="*/ 0 h 89"/>
                <a:gd name="T4" fmla="*/ 0 w 212"/>
                <a:gd name="T5" fmla="*/ 89 h 89"/>
                <a:gd name="T6" fmla="*/ 81 w 212"/>
                <a:gd name="T7" fmla="*/ 26 h 89"/>
                <a:gd name="T8" fmla="*/ 81 w 212"/>
                <a:gd name="T9" fmla="*/ 26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2"/>
                <a:gd name="T16" fmla="*/ 0 h 89"/>
                <a:gd name="T17" fmla="*/ 212 w 212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2" h="89">
                  <a:moveTo>
                    <a:pt x="81" y="26"/>
                  </a:moveTo>
                  <a:lnTo>
                    <a:pt x="212" y="0"/>
                  </a:lnTo>
                  <a:lnTo>
                    <a:pt x="0" y="89"/>
                  </a:lnTo>
                  <a:lnTo>
                    <a:pt x="81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4" name="Freeform 28"/>
            <p:cNvSpPr>
              <a:spLocks/>
            </p:cNvSpPr>
            <p:nvPr/>
          </p:nvSpPr>
          <p:spPr bwMode="auto">
            <a:xfrm>
              <a:off x="1852" y="2981"/>
              <a:ext cx="145" cy="64"/>
            </a:xfrm>
            <a:custGeom>
              <a:avLst/>
              <a:gdLst>
                <a:gd name="T0" fmla="*/ 0 w 291"/>
                <a:gd name="T1" fmla="*/ 98 h 129"/>
                <a:gd name="T2" fmla="*/ 286 w 291"/>
                <a:gd name="T3" fmla="*/ 0 h 129"/>
                <a:gd name="T4" fmla="*/ 291 w 291"/>
                <a:gd name="T5" fmla="*/ 22 h 129"/>
                <a:gd name="T6" fmla="*/ 29 w 291"/>
                <a:gd name="T7" fmla="*/ 129 h 129"/>
                <a:gd name="T8" fmla="*/ 0 w 291"/>
                <a:gd name="T9" fmla="*/ 98 h 129"/>
                <a:gd name="T10" fmla="*/ 0 w 291"/>
                <a:gd name="T11" fmla="*/ 98 h 1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1"/>
                <a:gd name="T19" fmla="*/ 0 h 129"/>
                <a:gd name="T20" fmla="*/ 291 w 291"/>
                <a:gd name="T21" fmla="*/ 129 h 1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1" h="129">
                  <a:moveTo>
                    <a:pt x="0" y="98"/>
                  </a:moveTo>
                  <a:lnTo>
                    <a:pt x="286" y="0"/>
                  </a:lnTo>
                  <a:lnTo>
                    <a:pt x="291" y="22"/>
                  </a:lnTo>
                  <a:lnTo>
                    <a:pt x="29" y="129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5" name="Freeform 29"/>
            <p:cNvSpPr>
              <a:spLocks/>
            </p:cNvSpPr>
            <p:nvPr/>
          </p:nvSpPr>
          <p:spPr bwMode="auto">
            <a:xfrm>
              <a:off x="1857" y="3023"/>
              <a:ext cx="146" cy="72"/>
            </a:xfrm>
            <a:custGeom>
              <a:avLst/>
              <a:gdLst>
                <a:gd name="T0" fmla="*/ 0 w 290"/>
                <a:gd name="T1" fmla="*/ 113 h 145"/>
                <a:gd name="T2" fmla="*/ 290 w 290"/>
                <a:gd name="T3" fmla="*/ 0 h 145"/>
                <a:gd name="T4" fmla="*/ 290 w 290"/>
                <a:gd name="T5" fmla="*/ 32 h 145"/>
                <a:gd name="T6" fmla="*/ 17 w 290"/>
                <a:gd name="T7" fmla="*/ 145 h 145"/>
                <a:gd name="T8" fmla="*/ 0 w 290"/>
                <a:gd name="T9" fmla="*/ 113 h 145"/>
                <a:gd name="T10" fmla="*/ 0 w 290"/>
                <a:gd name="T11" fmla="*/ 113 h 1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0"/>
                <a:gd name="T19" fmla="*/ 0 h 145"/>
                <a:gd name="T20" fmla="*/ 290 w 290"/>
                <a:gd name="T21" fmla="*/ 145 h 1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0" h="145">
                  <a:moveTo>
                    <a:pt x="0" y="113"/>
                  </a:moveTo>
                  <a:lnTo>
                    <a:pt x="290" y="0"/>
                  </a:lnTo>
                  <a:lnTo>
                    <a:pt x="290" y="32"/>
                  </a:lnTo>
                  <a:lnTo>
                    <a:pt x="17" y="145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6" name="Freeform 30"/>
            <p:cNvSpPr>
              <a:spLocks/>
            </p:cNvSpPr>
            <p:nvPr/>
          </p:nvSpPr>
          <p:spPr bwMode="auto">
            <a:xfrm>
              <a:off x="2069" y="2896"/>
              <a:ext cx="199" cy="20"/>
            </a:xfrm>
            <a:custGeom>
              <a:avLst/>
              <a:gdLst>
                <a:gd name="T0" fmla="*/ 0 w 399"/>
                <a:gd name="T1" fmla="*/ 41 h 41"/>
                <a:gd name="T2" fmla="*/ 35 w 399"/>
                <a:gd name="T3" fmla="*/ 0 h 41"/>
                <a:gd name="T4" fmla="*/ 399 w 399"/>
                <a:gd name="T5" fmla="*/ 6 h 41"/>
                <a:gd name="T6" fmla="*/ 344 w 399"/>
                <a:gd name="T7" fmla="*/ 38 h 41"/>
                <a:gd name="T8" fmla="*/ 0 w 399"/>
                <a:gd name="T9" fmla="*/ 41 h 41"/>
                <a:gd name="T10" fmla="*/ 0 w 399"/>
                <a:gd name="T11" fmla="*/ 41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9"/>
                <a:gd name="T19" fmla="*/ 0 h 41"/>
                <a:gd name="T20" fmla="*/ 399 w 399"/>
                <a:gd name="T21" fmla="*/ 41 h 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9" h="41">
                  <a:moveTo>
                    <a:pt x="0" y="41"/>
                  </a:moveTo>
                  <a:lnTo>
                    <a:pt x="35" y="0"/>
                  </a:lnTo>
                  <a:lnTo>
                    <a:pt x="399" y="6"/>
                  </a:lnTo>
                  <a:lnTo>
                    <a:pt x="344" y="3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7" name="Freeform 31"/>
            <p:cNvSpPr>
              <a:spLocks/>
            </p:cNvSpPr>
            <p:nvPr/>
          </p:nvSpPr>
          <p:spPr bwMode="auto">
            <a:xfrm>
              <a:off x="2039" y="2928"/>
              <a:ext cx="302" cy="62"/>
            </a:xfrm>
            <a:custGeom>
              <a:avLst/>
              <a:gdLst>
                <a:gd name="T0" fmla="*/ 0 w 604"/>
                <a:gd name="T1" fmla="*/ 52 h 124"/>
                <a:gd name="T2" fmla="*/ 148 w 604"/>
                <a:gd name="T3" fmla="*/ 78 h 124"/>
                <a:gd name="T4" fmla="*/ 250 w 604"/>
                <a:gd name="T5" fmla="*/ 0 h 124"/>
                <a:gd name="T6" fmla="*/ 411 w 604"/>
                <a:gd name="T7" fmla="*/ 57 h 124"/>
                <a:gd name="T8" fmla="*/ 474 w 604"/>
                <a:gd name="T9" fmla="*/ 16 h 124"/>
                <a:gd name="T10" fmla="*/ 604 w 604"/>
                <a:gd name="T11" fmla="*/ 83 h 124"/>
                <a:gd name="T12" fmla="*/ 547 w 604"/>
                <a:gd name="T13" fmla="*/ 101 h 124"/>
                <a:gd name="T14" fmla="*/ 471 w 604"/>
                <a:gd name="T15" fmla="*/ 66 h 124"/>
                <a:gd name="T16" fmla="*/ 388 w 604"/>
                <a:gd name="T17" fmla="*/ 114 h 124"/>
                <a:gd name="T18" fmla="*/ 250 w 604"/>
                <a:gd name="T19" fmla="*/ 40 h 124"/>
                <a:gd name="T20" fmla="*/ 151 w 604"/>
                <a:gd name="T21" fmla="*/ 124 h 124"/>
                <a:gd name="T22" fmla="*/ 0 w 604"/>
                <a:gd name="T23" fmla="*/ 52 h 124"/>
                <a:gd name="T24" fmla="*/ 0 w 604"/>
                <a:gd name="T25" fmla="*/ 52 h 1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4"/>
                <a:gd name="T40" fmla="*/ 0 h 124"/>
                <a:gd name="T41" fmla="*/ 604 w 604"/>
                <a:gd name="T42" fmla="*/ 124 h 1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4" h="124">
                  <a:moveTo>
                    <a:pt x="0" y="52"/>
                  </a:moveTo>
                  <a:lnTo>
                    <a:pt x="148" y="78"/>
                  </a:lnTo>
                  <a:lnTo>
                    <a:pt x="250" y="0"/>
                  </a:lnTo>
                  <a:lnTo>
                    <a:pt x="411" y="57"/>
                  </a:lnTo>
                  <a:lnTo>
                    <a:pt x="474" y="16"/>
                  </a:lnTo>
                  <a:lnTo>
                    <a:pt x="604" y="83"/>
                  </a:lnTo>
                  <a:lnTo>
                    <a:pt x="547" y="101"/>
                  </a:lnTo>
                  <a:lnTo>
                    <a:pt x="471" y="66"/>
                  </a:lnTo>
                  <a:lnTo>
                    <a:pt x="388" y="114"/>
                  </a:lnTo>
                  <a:lnTo>
                    <a:pt x="250" y="40"/>
                  </a:lnTo>
                  <a:lnTo>
                    <a:pt x="151" y="124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8" name="Freeform 32"/>
            <p:cNvSpPr>
              <a:spLocks/>
            </p:cNvSpPr>
            <p:nvPr/>
          </p:nvSpPr>
          <p:spPr bwMode="auto">
            <a:xfrm>
              <a:off x="2031" y="2982"/>
              <a:ext cx="354" cy="57"/>
            </a:xfrm>
            <a:custGeom>
              <a:avLst/>
              <a:gdLst>
                <a:gd name="T0" fmla="*/ 0 w 709"/>
                <a:gd name="T1" fmla="*/ 71 h 114"/>
                <a:gd name="T2" fmla="*/ 30 w 709"/>
                <a:gd name="T3" fmla="*/ 27 h 114"/>
                <a:gd name="T4" fmla="*/ 151 w 709"/>
                <a:gd name="T5" fmla="*/ 71 h 114"/>
                <a:gd name="T6" fmla="*/ 281 w 709"/>
                <a:gd name="T7" fmla="*/ 0 h 114"/>
                <a:gd name="T8" fmla="*/ 414 w 709"/>
                <a:gd name="T9" fmla="*/ 59 h 114"/>
                <a:gd name="T10" fmla="*/ 524 w 709"/>
                <a:gd name="T11" fmla="*/ 3 h 114"/>
                <a:gd name="T12" fmla="*/ 709 w 709"/>
                <a:gd name="T13" fmla="*/ 108 h 114"/>
                <a:gd name="T14" fmla="*/ 523 w 709"/>
                <a:gd name="T15" fmla="*/ 42 h 114"/>
                <a:gd name="T16" fmla="*/ 394 w 709"/>
                <a:gd name="T17" fmla="*/ 103 h 114"/>
                <a:gd name="T18" fmla="*/ 287 w 709"/>
                <a:gd name="T19" fmla="*/ 39 h 114"/>
                <a:gd name="T20" fmla="*/ 143 w 709"/>
                <a:gd name="T21" fmla="*/ 114 h 114"/>
                <a:gd name="T22" fmla="*/ 0 w 709"/>
                <a:gd name="T23" fmla="*/ 71 h 114"/>
                <a:gd name="T24" fmla="*/ 0 w 709"/>
                <a:gd name="T25" fmla="*/ 71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9"/>
                <a:gd name="T40" fmla="*/ 0 h 114"/>
                <a:gd name="T41" fmla="*/ 709 w 709"/>
                <a:gd name="T42" fmla="*/ 114 h 11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9" h="114">
                  <a:moveTo>
                    <a:pt x="0" y="71"/>
                  </a:moveTo>
                  <a:lnTo>
                    <a:pt x="30" y="27"/>
                  </a:lnTo>
                  <a:lnTo>
                    <a:pt x="151" y="71"/>
                  </a:lnTo>
                  <a:lnTo>
                    <a:pt x="281" y="0"/>
                  </a:lnTo>
                  <a:lnTo>
                    <a:pt x="414" y="59"/>
                  </a:lnTo>
                  <a:lnTo>
                    <a:pt x="524" y="3"/>
                  </a:lnTo>
                  <a:lnTo>
                    <a:pt x="709" y="108"/>
                  </a:lnTo>
                  <a:lnTo>
                    <a:pt x="523" y="42"/>
                  </a:lnTo>
                  <a:lnTo>
                    <a:pt x="394" y="103"/>
                  </a:lnTo>
                  <a:lnTo>
                    <a:pt x="287" y="39"/>
                  </a:lnTo>
                  <a:lnTo>
                    <a:pt x="143" y="114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7172" name="Object 33"/>
            <p:cNvGraphicFramePr>
              <a:graphicFrameLocks noChangeAspect="1"/>
            </p:cNvGraphicFramePr>
            <p:nvPr/>
          </p:nvGraphicFramePr>
          <p:xfrm>
            <a:off x="912" y="2784"/>
            <a:ext cx="432" cy="103"/>
          </p:xfrm>
          <a:graphic>
            <a:graphicData uri="http://schemas.openxmlformats.org/presentationml/2006/ole">
              <p:oleObj spid="_x0000_s7172" name="Формула" r:id="rId4" imgW="850680" imgH="203040" progId="Equation.3">
                <p:embed/>
              </p:oleObj>
            </a:graphicData>
          </a:graphic>
        </p:graphicFrame>
        <p:graphicFrame>
          <p:nvGraphicFramePr>
            <p:cNvPr id="7173" name="Object 34"/>
            <p:cNvGraphicFramePr>
              <a:graphicFrameLocks noChangeAspect="1"/>
            </p:cNvGraphicFramePr>
            <p:nvPr/>
          </p:nvGraphicFramePr>
          <p:xfrm>
            <a:off x="960" y="2880"/>
            <a:ext cx="528" cy="117"/>
          </p:xfrm>
          <a:graphic>
            <a:graphicData uri="http://schemas.openxmlformats.org/presentationml/2006/ole">
              <p:oleObj spid="_x0000_s7173" name="Формула" r:id="rId5" imgW="914400" imgH="203040" progId="Equation.3">
                <p:embed/>
              </p:oleObj>
            </a:graphicData>
          </a:graphic>
        </p:graphicFrame>
        <p:graphicFrame>
          <p:nvGraphicFramePr>
            <p:cNvPr id="7174" name="Object 35"/>
            <p:cNvGraphicFramePr>
              <a:graphicFrameLocks noChangeAspect="1"/>
            </p:cNvGraphicFramePr>
            <p:nvPr/>
          </p:nvGraphicFramePr>
          <p:xfrm>
            <a:off x="1776" y="2688"/>
            <a:ext cx="465" cy="142"/>
          </p:xfrm>
          <a:graphic>
            <a:graphicData uri="http://schemas.openxmlformats.org/presentationml/2006/ole">
              <p:oleObj spid="_x0000_s7174" name="Формула" r:id="rId6" imgW="787320" imgH="241200" progId="Equation.3">
                <p:embed/>
              </p:oleObj>
            </a:graphicData>
          </a:graphic>
        </p:graphicFrame>
      </p:grpSp>
      <p:sp>
        <p:nvSpPr>
          <p:cNvPr id="11300" name="AutoShape 36"/>
          <p:cNvSpPr>
            <a:spLocks/>
          </p:cNvSpPr>
          <p:nvPr/>
        </p:nvSpPr>
        <p:spPr bwMode="auto">
          <a:xfrm>
            <a:off x="228600" y="1828800"/>
            <a:ext cx="2286000" cy="2667000"/>
          </a:xfrm>
          <a:prstGeom prst="borderCallout1">
            <a:avLst>
              <a:gd name="adj1" fmla="val 4287"/>
              <a:gd name="adj2" fmla="val 103333"/>
              <a:gd name="adj3" fmla="val 95296"/>
              <a:gd name="adj4" fmla="val 1125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>
                <a:latin typeface="Monotype Corsiva" pitchFamily="66" charset="0"/>
              </a:rPr>
              <a:t>Для любых чисел </a:t>
            </a:r>
            <a:r>
              <a:rPr lang="en-US" sz="2800">
                <a:latin typeface="Monotype Corsiva" pitchFamily="66" charset="0"/>
              </a:rPr>
              <a:t>a</a:t>
            </a:r>
            <a:r>
              <a:rPr lang="ru-RU" sz="2800">
                <a:latin typeface="Monotype Corsiva" pitchFamily="66" charset="0"/>
              </a:rPr>
              <a:t> и </a:t>
            </a:r>
            <a:r>
              <a:rPr lang="en-US" sz="2800" i="1"/>
              <a:t>b</a:t>
            </a:r>
            <a:r>
              <a:rPr lang="ru-RU" sz="2800">
                <a:latin typeface="Monotype Corsiva" pitchFamily="66" charset="0"/>
              </a:rPr>
              <a:t> и произвольного натурального числа</a:t>
            </a:r>
            <a:r>
              <a:rPr lang="en-US" sz="2800">
                <a:latin typeface="Monotype Corsiva" pitchFamily="66" charset="0"/>
              </a:rPr>
              <a:t> n</a:t>
            </a:r>
            <a:r>
              <a:rPr lang="ru-RU" sz="2000"/>
              <a:t> </a:t>
            </a:r>
          </a:p>
        </p:txBody>
      </p:sp>
      <p:graphicFrame>
        <p:nvGraphicFramePr>
          <p:cNvPr id="11301" name="Object 37"/>
          <p:cNvGraphicFramePr>
            <a:graphicFrameLocks noChangeAspect="1"/>
          </p:cNvGraphicFramePr>
          <p:nvPr/>
        </p:nvGraphicFramePr>
        <p:xfrm>
          <a:off x="528638" y="3919538"/>
          <a:ext cx="1762125" cy="539750"/>
        </p:xfrm>
        <a:graphic>
          <a:graphicData uri="http://schemas.openxmlformats.org/presentationml/2006/ole">
            <p:oleObj spid="_x0000_s7171" name="Формула" r:id="rId7" imgW="787320" imgH="241200" progId="Equation.3">
              <p:embed/>
            </p:oleObj>
          </a:graphicData>
        </a:graphic>
      </p:graphicFrame>
      <p:sp>
        <p:nvSpPr>
          <p:cNvPr id="11302" name="AutoShape 38"/>
          <p:cNvSpPr>
            <a:spLocks/>
          </p:cNvSpPr>
          <p:nvPr/>
        </p:nvSpPr>
        <p:spPr bwMode="auto">
          <a:xfrm flipH="1">
            <a:off x="5181600" y="3505200"/>
            <a:ext cx="3206750" cy="2362200"/>
          </a:xfrm>
          <a:prstGeom prst="borderCallout3">
            <a:avLst>
              <a:gd name="adj1" fmla="val 4838"/>
              <a:gd name="adj2" fmla="val 102375"/>
              <a:gd name="adj3" fmla="val 4838"/>
              <a:gd name="adj4" fmla="val 139009"/>
              <a:gd name="adj5" fmla="val 12699"/>
              <a:gd name="adj6" fmla="val 139009"/>
              <a:gd name="adj7" fmla="val 64718"/>
              <a:gd name="adj8" fmla="val 132671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500" b="1">
                <a:latin typeface="Monotype Corsiva" pitchFamily="66" charset="0"/>
              </a:rPr>
              <a:t>При возведении в степень произведения возводят в эту степень каждый множитель и результаты перемножают</a:t>
            </a:r>
          </a:p>
        </p:txBody>
      </p:sp>
      <p:sp>
        <p:nvSpPr>
          <p:cNvPr id="7180" name="AutoShape 39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304800"/>
          </a:xfrm>
          <a:prstGeom prst="actionButtonReturn">
            <a:avLst/>
          </a:prstGeom>
          <a:solidFill>
            <a:srgbClr val="80808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300" grpId="0" animBg="1" autoUpdateAnimBg="0"/>
      <p:bldP spid="1130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143000"/>
          </a:xfrm>
        </p:spPr>
        <p:txBody>
          <a:bodyPr lIns="92075" tIns="46038" rIns="92075" bIns="46038" anchor="ctr"/>
          <a:lstStyle/>
          <a:p>
            <a:r>
              <a:rPr lang="ru-RU" sz="4000" i="1">
                <a:effectLst>
                  <a:outerShdw blurRad="38100" dist="38100" dir="2700000" algn="tl">
                    <a:srgbClr val="C0C0C0"/>
                  </a:outerShdw>
                </a:effectLst>
                <a:latin typeface="Harlow Solid Italic" pitchFamily="82" charset="0"/>
              </a:rPr>
              <a:t>Возведение в степень степени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3200400" y="1676400"/>
          <a:ext cx="3694113" cy="914400"/>
        </p:xfrm>
        <a:graphic>
          <a:graphicData uri="http://schemas.openxmlformats.org/presentationml/2006/ole">
            <p:oleObj spid="_x0000_s8194" name="Формула" r:id="rId3" imgW="711000" imgH="266400" progId="Equation.3">
              <p:embed/>
            </p:oleObj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7800" y="3657600"/>
            <a:ext cx="3355975" cy="2565400"/>
            <a:chOff x="576" y="2061"/>
            <a:chExt cx="2114" cy="1616"/>
          </a:xfrm>
        </p:grpSpPr>
        <p:sp>
          <p:nvSpPr>
            <p:cNvPr id="8205" name="Freeform 5"/>
            <p:cNvSpPr>
              <a:spLocks/>
            </p:cNvSpPr>
            <p:nvPr/>
          </p:nvSpPr>
          <p:spPr bwMode="auto">
            <a:xfrm>
              <a:off x="576" y="2616"/>
              <a:ext cx="1984" cy="1061"/>
            </a:xfrm>
            <a:custGeom>
              <a:avLst/>
              <a:gdLst>
                <a:gd name="T0" fmla="*/ 156 w 3967"/>
                <a:gd name="T1" fmla="*/ 396 h 2121"/>
                <a:gd name="T2" fmla="*/ 0 w 3967"/>
                <a:gd name="T3" fmla="*/ 0 h 2121"/>
                <a:gd name="T4" fmla="*/ 3958 w 3967"/>
                <a:gd name="T5" fmla="*/ 6 h 2121"/>
                <a:gd name="T6" fmla="*/ 3967 w 3967"/>
                <a:gd name="T7" fmla="*/ 543 h 2121"/>
                <a:gd name="T8" fmla="*/ 3935 w 3967"/>
                <a:gd name="T9" fmla="*/ 2099 h 2121"/>
                <a:gd name="T10" fmla="*/ 808 w 3967"/>
                <a:gd name="T11" fmla="*/ 2121 h 2121"/>
                <a:gd name="T12" fmla="*/ 156 w 3967"/>
                <a:gd name="T13" fmla="*/ 396 h 2121"/>
                <a:gd name="T14" fmla="*/ 156 w 3967"/>
                <a:gd name="T15" fmla="*/ 396 h 21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67"/>
                <a:gd name="T25" fmla="*/ 0 h 2121"/>
                <a:gd name="T26" fmla="*/ 3967 w 3967"/>
                <a:gd name="T27" fmla="*/ 2121 h 21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67" h="2121">
                  <a:moveTo>
                    <a:pt x="156" y="396"/>
                  </a:moveTo>
                  <a:lnTo>
                    <a:pt x="0" y="0"/>
                  </a:lnTo>
                  <a:lnTo>
                    <a:pt x="3958" y="6"/>
                  </a:lnTo>
                  <a:lnTo>
                    <a:pt x="3967" y="543"/>
                  </a:lnTo>
                  <a:lnTo>
                    <a:pt x="3935" y="2099"/>
                  </a:lnTo>
                  <a:lnTo>
                    <a:pt x="808" y="2121"/>
                  </a:lnTo>
                  <a:lnTo>
                    <a:pt x="156" y="396"/>
                  </a:lnTo>
                  <a:close/>
                </a:path>
              </a:pathLst>
            </a:custGeom>
            <a:solidFill>
              <a:srgbClr val="FFF7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Freeform 6"/>
            <p:cNvSpPr>
              <a:spLocks/>
            </p:cNvSpPr>
            <p:nvPr/>
          </p:nvSpPr>
          <p:spPr bwMode="auto">
            <a:xfrm>
              <a:off x="616" y="2612"/>
              <a:ext cx="1944" cy="1065"/>
            </a:xfrm>
            <a:custGeom>
              <a:avLst/>
              <a:gdLst>
                <a:gd name="T0" fmla="*/ 0 w 3888"/>
                <a:gd name="T1" fmla="*/ 223 h 2130"/>
                <a:gd name="T2" fmla="*/ 155 w 3888"/>
                <a:gd name="T3" fmla="*/ 15 h 2130"/>
                <a:gd name="T4" fmla="*/ 323 w 3888"/>
                <a:gd name="T5" fmla="*/ 176 h 2130"/>
                <a:gd name="T6" fmla="*/ 499 w 3888"/>
                <a:gd name="T7" fmla="*/ 0 h 2130"/>
                <a:gd name="T8" fmla="*/ 668 w 3888"/>
                <a:gd name="T9" fmla="*/ 176 h 2130"/>
                <a:gd name="T10" fmla="*/ 867 w 3888"/>
                <a:gd name="T11" fmla="*/ 15 h 2130"/>
                <a:gd name="T12" fmla="*/ 1044 w 3888"/>
                <a:gd name="T13" fmla="*/ 198 h 2130"/>
                <a:gd name="T14" fmla="*/ 1234 w 3888"/>
                <a:gd name="T15" fmla="*/ 0 h 2130"/>
                <a:gd name="T16" fmla="*/ 1432 w 3888"/>
                <a:gd name="T17" fmla="*/ 194 h 2130"/>
                <a:gd name="T18" fmla="*/ 2224 w 3888"/>
                <a:gd name="T19" fmla="*/ 22 h 2130"/>
                <a:gd name="T20" fmla="*/ 2514 w 3888"/>
                <a:gd name="T21" fmla="*/ 228 h 2130"/>
                <a:gd name="T22" fmla="*/ 3196 w 3888"/>
                <a:gd name="T23" fmla="*/ 198 h 2130"/>
                <a:gd name="T24" fmla="*/ 3381 w 3888"/>
                <a:gd name="T25" fmla="*/ 15 h 2130"/>
                <a:gd name="T26" fmla="*/ 3563 w 3888"/>
                <a:gd name="T27" fmla="*/ 228 h 2130"/>
                <a:gd name="T28" fmla="*/ 3712 w 3888"/>
                <a:gd name="T29" fmla="*/ 31 h 2130"/>
                <a:gd name="T30" fmla="*/ 3888 w 3888"/>
                <a:gd name="T31" fmla="*/ 269 h 2130"/>
                <a:gd name="T32" fmla="*/ 3856 w 3888"/>
                <a:gd name="T33" fmla="*/ 2100 h 2130"/>
                <a:gd name="T34" fmla="*/ 3611 w 3888"/>
                <a:gd name="T35" fmla="*/ 1895 h 2130"/>
                <a:gd name="T36" fmla="*/ 3421 w 3888"/>
                <a:gd name="T37" fmla="*/ 2080 h 2130"/>
                <a:gd name="T38" fmla="*/ 3187 w 3888"/>
                <a:gd name="T39" fmla="*/ 1863 h 2130"/>
                <a:gd name="T40" fmla="*/ 3015 w 3888"/>
                <a:gd name="T41" fmla="*/ 2054 h 2130"/>
                <a:gd name="T42" fmla="*/ 2803 w 3888"/>
                <a:gd name="T43" fmla="*/ 1869 h 2130"/>
                <a:gd name="T44" fmla="*/ 2630 w 3888"/>
                <a:gd name="T45" fmla="*/ 2054 h 2130"/>
                <a:gd name="T46" fmla="*/ 2456 w 3888"/>
                <a:gd name="T47" fmla="*/ 1875 h 2130"/>
                <a:gd name="T48" fmla="*/ 2277 w 3888"/>
                <a:gd name="T49" fmla="*/ 2054 h 2130"/>
                <a:gd name="T50" fmla="*/ 2082 w 3888"/>
                <a:gd name="T51" fmla="*/ 1875 h 2130"/>
                <a:gd name="T52" fmla="*/ 1909 w 3888"/>
                <a:gd name="T53" fmla="*/ 2054 h 2130"/>
                <a:gd name="T54" fmla="*/ 1701 w 3888"/>
                <a:gd name="T55" fmla="*/ 1889 h 2130"/>
                <a:gd name="T56" fmla="*/ 1533 w 3888"/>
                <a:gd name="T57" fmla="*/ 2065 h 2130"/>
                <a:gd name="T58" fmla="*/ 1332 w 3888"/>
                <a:gd name="T59" fmla="*/ 1901 h 2130"/>
                <a:gd name="T60" fmla="*/ 1181 w 3888"/>
                <a:gd name="T61" fmla="*/ 2085 h 2130"/>
                <a:gd name="T62" fmla="*/ 945 w 3888"/>
                <a:gd name="T63" fmla="*/ 1906 h 2130"/>
                <a:gd name="T64" fmla="*/ 737 w 3888"/>
                <a:gd name="T65" fmla="*/ 2130 h 2130"/>
                <a:gd name="T66" fmla="*/ 639 w 3888"/>
                <a:gd name="T67" fmla="*/ 1831 h 2130"/>
                <a:gd name="T68" fmla="*/ 0 w 3888"/>
                <a:gd name="T69" fmla="*/ 223 h 2130"/>
                <a:gd name="T70" fmla="*/ 0 w 3888"/>
                <a:gd name="T71" fmla="*/ 223 h 21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888"/>
                <a:gd name="T109" fmla="*/ 0 h 2130"/>
                <a:gd name="T110" fmla="*/ 3888 w 3888"/>
                <a:gd name="T111" fmla="*/ 2130 h 21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888" h="2130">
                  <a:moveTo>
                    <a:pt x="0" y="223"/>
                  </a:moveTo>
                  <a:lnTo>
                    <a:pt x="155" y="15"/>
                  </a:lnTo>
                  <a:lnTo>
                    <a:pt x="323" y="176"/>
                  </a:lnTo>
                  <a:lnTo>
                    <a:pt x="499" y="0"/>
                  </a:lnTo>
                  <a:lnTo>
                    <a:pt x="668" y="176"/>
                  </a:lnTo>
                  <a:lnTo>
                    <a:pt x="867" y="15"/>
                  </a:lnTo>
                  <a:lnTo>
                    <a:pt x="1044" y="198"/>
                  </a:lnTo>
                  <a:lnTo>
                    <a:pt x="1234" y="0"/>
                  </a:lnTo>
                  <a:lnTo>
                    <a:pt x="1432" y="194"/>
                  </a:lnTo>
                  <a:lnTo>
                    <a:pt x="2224" y="22"/>
                  </a:lnTo>
                  <a:lnTo>
                    <a:pt x="2514" y="228"/>
                  </a:lnTo>
                  <a:lnTo>
                    <a:pt x="3196" y="198"/>
                  </a:lnTo>
                  <a:lnTo>
                    <a:pt x="3381" y="15"/>
                  </a:lnTo>
                  <a:lnTo>
                    <a:pt x="3563" y="228"/>
                  </a:lnTo>
                  <a:lnTo>
                    <a:pt x="3712" y="31"/>
                  </a:lnTo>
                  <a:lnTo>
                    <a:pt x="3888" y="269"/>
                  </a:lnTo>
                  <a:lnTo>
                    <a:pt x="3856" y="2100"/>
                  </a:lnTo>
                  <a:lnTo>
                    <a:pt x="3611" y="1895"/>
                  </a:lnTo>
                  <a:lnTo>
                    <a:pt x="3421" y="2080"/>
                  </a:lnTo>
                  <a:lnTo>
                    <a:pt x="3187" y="1863"/>
                  </a:lnTo>
                  <a:lnTo>
                    <a:pt x="3015" y="2054"/>
                  </a:lnTo>
                  <a:lnTo>
                    <a:pt x="2803" y="1869"/>
                  </a:lnTo>
                  <a:lnTo>
                    <a:pt x="2630" y="2054"/>
                  </a:lnTo>
                  <a:lnTo>
                    <a:pt x="2456" y="1875"/>
                  </a:lnTo>
                  <a:lnTo>
                    <a:pt x="2277" y="2054"/>
                  </a:lnTo>
                  <a:lnTo>
                    <a:pt x="2082" y="1875"/>
                  </a:lnTo>
                  <a:lnTo>
                    <a:pt x="1909" y="2054"/>
                  </a:lnTo>
                  <a:lnTo>
                    <a:pt x="1701" y="1889"/>
                  </a:lnTo>
                  <a:lnTo>
                    <a:pt x="1533" y="2065"/>
                  </a:lnTo>
                  <a:lnTo>
                    <a:pt x="1332" y="1901"/>
                  </a:lnTo>
                  <a:lnTo>
                    <a:pt x="1181" y="2085"/>
                  </a:lnTo>
                  <a:lnTo>
                    <a:pt x="945" y="1906"/>
                  </a:lnTo>
                  <a:lnTo>
                    <a:pt x="737" y="2130"/>
                  </a:lnTo>
                  <a:lnTo>
                    <a:pt x="639" y="1831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3EB37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Freeform 7"/>
            <p:cNvSpPr>
              <a:spLocks/>
            </p:cNvSpPr>
            <p:nvPr/>
          </p:nvSpPr>
          <p:spPr bwMode="auto">
            <a:xfrm>
              <a:off x="931" y="3343"/>
              <a:ext cx="1759" cy="171"/>
            </a:xfrm>
            <a:custGeom>
              <a:avLst/>
              <a:gdLst>
                <a:gd name="T0" fmla="*/ 0 w 3518"/>
                <a:gd name="T1" fmla="*/ 198 h 342"/>
                <a:gd name="T2" fmla="*/ 1779 w 3518"/>
                <a:gd name="T3" fmla="*/ 0 h 342"/>
                <a:gd name="T4" fmla="*/ 3518 w 3518"/>
                <a:gd name="T5" fmla="*/ 179 h 342"/>
                <a:gd name="T6" fmla="*/ 3495 w 3518"/>
                <a:gd name="T7" fmla="*/ 266 h 342"/>
                <a:gd name="T8" fmla="*/ 1806 w 3518"/>
                <a:gd name="T9" fmla="*/ 198 h 342"/>
                <a:gd name="T10" fmla="*/ 1692 w 3518"/>
                <a:gd name="T11" fmla="*/ 310 h 342"/>
                <a:gd name="T12" fmla="*/ 1545 w 3518"/>
                <a:gd name="T13" fmla="*/ 163 h 342"/>
                <a:gd name="T14" fmla="*/ 29 w 3518"/>
                <a:gd name="T15" fmla="*/ 342 h 342"/>
                <a:gd name="T16" fmla="*/ 0 w 3518"/>
                <a:gd name="T17" fmla="*/ 198 h 342"/>
                <a:gd name="T18" fmla="*/ 0 w 3518"/>
                <a:gd name="T19" fmla="*/ 198 h 3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18"/>
                <a:gd name="T31" fmla="*/ 0 h 342"/>
                <a:gd name="T32" fmla="*/ 3518 w 3518"/>
                <a:gd name="T33" fmla="*/ 342 h 3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18" h="342">
                  <a:moveTo>
                    <a:pt x="0" y="198"/>
                  </a:moveTo>
                  <a:lnTo>
                    <a:pt x="1779" y="0"/>
                  </a:lnTo>
                  <a:lnTo>
                    <a:pt x="3518" y="179"/>
                  </a:lnTo>
                  <a:lnTo>
                    <a:pt x="3495" y="266"/>
                  </a:lnTo>
                  <a:lnTo>
                    <a:pt x="1806" y="198"/>
                  </a:lnTo>
                  <a:lnTo>
                    <a:pt x="1692" y="310"/>
                  </a:lnTo>
                  <a:lnTo>
                    <a:pt x="1545" y="163"/>
                  </a:lnTo>
                  <a:lnTo>
                    <a:pt x="29" y="342"/>
                  </a:lnTo>
                  <a:lnTo>
                    <a:pt x="0" y="198"/>
                  </a:lnTo>
                  <a:close/>
                </a:path>
              </a:pathLst>
            </a:custGeom>
            <a:solidFill>
              <a:srgbClr val="BD00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Freeform 8"/>
            <p:cNvSpPr>
              <a:spLocks/>
            </p:cNvSpPr>
            <p:nvPr/>
          </p:nvSpPr>
          <p:spPr bwMode="auto">
            <a:xfrm>
              <a:off x="743" y="2921"/>
              <a:ext cx="1947" cy="550"/>
            </a:xfrm>
            <a:custGeom>
              <a:avLst/>
              <a:gdLst>
                <a:gd name="T0" fmla="*/ 182 w 3893"/>
                <a:gd name="T1" fmla="*/ 0 h 1101"/>
                <a:gd name="T2" fmla="*/ 0 w 3893"/>
                <a:gd name="T3" fmla="*/ 44 h 1101"/>
                <a:gd name="T4" fmla="*/ 8 w 3893"/>
                <a:gd name="T5" fmla="*/ 142 h 1101"/>
                <a:gd name="T6" fmla="*/ 448 w 3893"/>
                <a:gd name="T7" fmla="*/ 1101 h 1101"/>
                <a:gd name="T8" fmla="*/ 1951 w 3893"/>
                <a:gd name="T9" fmla="*/ 935 h 1101"/>
                <a:gd name="T10" fmla="*/ 2061 w 3893"/>
                <a:gd name="T11" fmla="*/ 1046 h 1101"/>
                <a:gd name="T12" fmla="*/ 2136 w 3893"/>
                <a:gd name="T13" fmla="*/ 935 h 1101"/>
                <a:gd name="T14" fmla="*/ 3893 w 3893"/>
                <a:gd name="T15" fmla="*/ 1024 h 1101"/>
                <a:gd name="T16" fmla="*/ 3583 w 3893"/>
                <a:gd name="T17" fmla="*/ 561 h 1101"/>
                <a:gd name="T18" fmla="*/ 182 w 3893"/>
                <a:gd name="T19" fmla="*/ 0 h 1101"/>
                <a:gd name="T20" fmla="*/ 182 w 3893"/>
                <a:gd name="T21" fmla="*/ 0 h 110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893"/>
                <a:gd name="T34" fmla="*/ 0 h 1101"/>
                <a:gd name="T35" fmla="*/ 3893 w 3893"/>
                <a:gd name="T36" fmla="*/ 1101 h 110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893" h="1101">
                  <a:moveTo>
                    <a:pt x="182" y="0"/>
                  </a:moveTo>
                  <a:lnTo>
                    <a:pt x="0" y="44"/>
                  </a:lnTo>
                  <a:lnTo>
                    <a:pt x="8" y="142"/>
                  </a:lnTo>
                  <a:lnTo>
                    <a:pt x="448" y="1101"/>
                  </a:lnTo>
                  <a:lnTo>
                    <a:pt x="1951" y="935"/>
                  </a:lnTo>
                  <a:lnTo>
                    <a:pt x="2061" y="1046"/>
                  </a:lnTo>
                  <a:lnTo>
                    <a:pt x="2136" y="935"/>
                  </a:lnTo>
                  <a:lnTo>
                    <a:pt x="3893" y="1024"/>
                  </a:lnTo>
                  <a:lnTo>
                    <a:pt x="3583" y="561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DE75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Freeform 9"/>
            <p:cNvSpPr>
              <a:spLocks/>
            </p:cNvSpPr>
            <p:nvPr/>
          </p:nvSpPr>
          <p:spPr bwMode="auto">
            <a:xfrm>
              <a:off x="808" y="2712"/>
              <a:ext cx="1729" cy="503"/>
            </a:xfrm>
            <a:custGeom>
              <a:avLst/>
              <a:gdLst>
                <a:gd name="T0" fmla="*/ 0 w 3458"/>
                <a:gd name="T1" fmla="*/ 48 h 1006"/>
                <a:gd name="T2" fmla="*/ 404 w 3458"/>
                <a:gd name="T3" fmla="*/ 0 h 1006"/>
                <a:gd name="T4" fmla="*/ 721 w 3458"/>
                <a:gd name="T5" fmla="*/ 22 h 1006"/>
                <a:gd name="T6" fmla="*/ 1118 w 3458"/>
                <a:gd name="T7" fmla="*/ 95 h 1006"/>
                <a:gd name="T8" fmla="*/ 2693 w 3458"/>
                <a:gd name="T9" fmla="*/ 258 h 1006"/>
                <a:gd name="T10" fmla="*/ 2966 w 3458"/>
                <a:gd name="T11" fmla="*/ 310 h 1006"/>
                <a:gd name="T12" fmla="*/ 3161 w 3458"/>
                <a:gd name="T13" fmla="*/ 543 h 1006"/>
                <a:gd name="T14" fmla="*/ 3458 w 3458"/>
                <a:gd name="T15" fmla="*/ 845 h 1006"/>
                <a:gd name="T16" fmla="*/ 453 w 3458"/>
                <a:gd name="T17" fmla="*/ 1006 h 1006"/>
                <a:gd name="T18" fmla="*/ 0 w 3458"/>
                <a:gd name="T19" fmla="*/ 48 h 1006"/>
                <a:gd name="T20" fmla="*/ 0 w 3458"/>
                <a:gd name="T21" fmla="*/ 48 h 100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58"/>
                <a:gd name="T34" fmla="*/ 0 h 1006"/>
                <a:gd name="T35" fmla="*/ 3458 w 3458"/>
                <a:gd name="T36" fmla="*/ 1006 h 100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58" h="1006">
                  <a:moveTo>
                    <a:pt x="0" y="48"/>
                  </a:moveTo>
                  <a:lnTo>
                    <a:pt x="404" y="0"/>
                  </a:lnTo>
                  <a:lnTo>
                    <a:pt x="721" y="22"/>
                  </a:lnTo>
                  <a:lnTo>
                    <a:pt x="1118" y="95"/>
                  </a:lnTo>
                  <a:lnTo>
                    <a:pt x="2693" y="258"/>
                  </a:lnTo>
                  <a:lnTo>
                    <a:pt x="2966" y="310"/>
                  </a:lnTo>
                  <a:lnTo>
                    <a:pt x="3161" y="543"/>
                  </a:lnTo>
                  <a:lnTo>
                    <a:pt x="3458" y="845"/>
                  </a:lnTo>
                  <a:lnTo>
                    <a:pt x="453" y="1006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Freeform 10"/>
            <p:cNvSpPr>
              <a:spLocks/>
            </p:cNvSpPr>
            <p:nvPr/>
          </p:nvSpPr>
          <p:spPr bwMode="auto">
            <a:xfrm>
              <a:off x="805" y="2822"/>
              <a:ext cx="256" cy="563"/>
            </a:xfrm>
            <a:custGeom>
              <a:avLst/>
              <a:gdLst>
                <a:gd name="T0" fmla="*/ 126 w 511"/>
                <a:gd name="T1" fmla="*/ 0 h 1125"/>
                <a:gd name="T2" fmla="*/ 511 w 511"/>
                <a:gd name="T3" fmla="*/ 739 h 1125"/>
                <a:gd name="T4" fmla="*/ 393 w 511"/>
                <a:gd name="T5" fmla="*/ 1125 h 1125"/>
                <a:gd name="T6" fmla="*/ 0 w 511"/>
                <a:gd name="T7" fmla="*/ 292 h 1125"/>
                <a:gd name="T8" fmla="*/ 78 w 511"/>
                <a:gd name="T9" fmla="*/ 190 h 1125"/>
                <a:gd name="T10" fmla="*/ 126 w 511"/>
                <a:gd name="T11" fmla="*/ 0 h 1125"/>
                <a:gd name="T12" fmla="*/ 126 w 511"/>
                <a:gd name="T13" fmla="*/ 0 h 1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1"/>
                <a:gd name="T22" fmla="*/ 0 h 1125"/>
                <a:gd name="T23" fmla="*/ 511 w 511"/>
                <a:gd name="T24" fmla="*/ 1125 h 1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1" h="1125">
                  <a:moveTo>
                    <a:pt x="126" y="0"/>
                  </a:moveTo>
                  <a:lnTo>
                    <a:pt x="511" y="739"/>
                  </a:lnTo>
                  <a:lnTo>
                    <a:pt x="393" y="1125"/>
                  </a:lnTo>
                  <a:lnTo>
                    <a:pt x="0" y="292"/>
                  </a:lnTo>
                  <a:lnTo>
                    <a:pt x="78" y="19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94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Freeform 11"/>
            <p:cNvSpPr>
              <a:spLocks/>
            </p:cNvSpPr>
            <p:nvPr/>
          </p:nvSpPr>
          <p:spPr bwMode="auto">
            <a:xfrm>
              <a:off x="1727" y="2480"/>
              <a:ext cx="680" cy="679"/>
            </a:xfrm>
            <a:custGeom>
              <a:avLst/>
              <a:gdLst>
                <a:gd name="T0" fmla="*/ 0 w 1359"/>
                <a:gd name="T1" fmla="*/ 512 h 1358"/>
                <a:gd name="T2" fmla="*/ 391 w 1359"/>
                <a:gd name="T3" fmla="*/ 122 h 1358"/>
                <a:gd name="T4" fmla="*/ 559 w 1359"/>
                <a:gd name="T5" fmla="*/ 0 h 1358"/>
                <a:gd name="T6" fmla="*/ 1359 w 1359"/>
                <a:gd name="T7" fmla="*/ 613 h 1358"/>
                <a:gd name="T8" fmla="*/ 1047 w 1359"/>
                <a:gd name="T9" fmla="*/ 637 h 1358"/>
                <a:gd name="T10" fmla="*/ 543 w 1359"/>
                <a:gd name="T11" fmla="*/ 828 h 1358"/>
                <a:gd name="T12" fmla="*/ 248 w 1359"/>
                <a:gd name="T13" fmla="*/ 1055 h 1358"/>
                <a:gd name="T14" fmla="*/ 0 w 1359"/>
                <a:gd name="T15" fmla="*/ 1358 h 1358"/>
                <a:gd name="T16" fmla="*/ 0 w 1359"/>
                <a:gd name="T17" fmla="*/ 512 h 1358"/>
                <a:gd name="T18" fmla="*/ 0 w 1359"/>
                <a:gd name="T19" fmla="*/ 512 h 13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59"/>
                <a:gd name="T31" fmla="*/ 0 h 1358"/>
                <a:gd name="T32" fmla="*/ 1359 w 1359"/>
                <a:gd name="T33" fmla="*/ 1358 h 135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59" h="1358">
                  <a:moveTo>
                    <a:pt x="0" y="512"/>
                  </a:moveTo>
                  <a:lnTo>
                    <a:pt x="391" y="122"/>
                  </a:lnTo>
                  <a:lnTo>
                    <a:pt x="559" y="0"/>
                  </a:lnTo>
                  <a:lnTo>
                    <a:pt x="1359" y="613"/>
                  </a:lnTo>
                  <a:lnTo>
                    <a:pt x="1047" y="637"/>
                  </a:lnTo>
                  <a:lnTo>
                    <a:pt x="543" y="828"/>
                  </a:lnTo>
                  <a:lnTo>
                    <a:pt x="248" y="1055"/>
                  </a:lnTo>
                  <a:lnTo>
                    <a:pt x="0" y="1358"/>
                  </a:lnTo>
                  <a:lnTo>
                    <a:pt x="0" y="512"/>
                  </a:lnTo>
                  <a:close/>
                </a:path>
              </a:pathLst>
            </a:custGeom>
            <a:solidFill>
              <a:srgbClr val="94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2" name="Freeform 12"/>
            <p:cNvSpPr>
              <a:spLocks/>
            </p:cNvSpPr>
            <p:nvPr/>
          </p:nvSpPr>
          <p:spPr bwMode="auto">
            <a:xfrm>
              <a:off x="990" y="3069"/>
              <a:ext cx="1586" cy="334"/>
            </a:xfrm>
            <a:custGeom>
              <a:avLst/>
              <a:gdLst>
                <a:gd name="T0" fmla="*/ 118 w 3172"/>
                <a:gd name="T1" fmla="*/ 213 h 667"/>
                <a:gd name="T2" fmla="*/ 552 w 3172"/>
                <a:gd name="T3" fmla="*/ 46 h 667"/>
                <a:gd name="T4" fmla="*/ 943 w 3172"/>
                <a:gd name="T5" fmla="*/ 34 h 667"/>
                <a:gd name="T6" fmla="*/ 1385 w 3172"/>
                <a:gd name="T7" fmla="*/ 173 h 667"/>
                <a:gd name="T8" fmla="*/ 1486 w 3172"/>
                <a:gd name="T9" fmla="*/ 234 h 667"/>
                <a:gd name="T10" fmla="*/ 1881 w 3172"/>
                <a:gd name="T11" fmla="*/ 95 h 667"/>
                <a:gd name="T12" fmla="*/ 2459 w 3172"/>
                <a:gd name="T13" fmla="*/ 0 h 667"/>
                <a:gd name="T14" fmla="*/ 2791 w 3172"/>
                <a:gd name="T15" fmla="*/ 60 h 667"/>
                <a:gd name="T16" fmla="*/ 3142 w 3172"/>
                <a:gd name="T17" fmla="*/ 173 h 667"/>
                <a:gd name="T18" fmla="*/ 3119 w 3172"/>
                <a:gd name="T19" fmla="*/ 315 h 667"/>
                <a:gd name="T20" fmla="*/ 3130 w 3172"/>
                <a:gd name="T21" fmla="*/ 525 h 667"/>
                <a:gd name="T22" fmla="*/ 3172 w 3172"/>
                <a:gd name="T23" fmla="*/ 631 h 667"/>
                <a:gd name="T24" fmla="*/ 2802 w 3172"/>
                <a:gd name="T25" fmla="*/ 572 h 667"/>
                <a:gd name="T26" fmla="*/ 2225 w 3172"/>
                <a:gd name="T27" fmla="*/ 543 h 667"/>
                <a:gd name="T28" fmla="*/ 1559 w 3172"/>
                <a:gd name="T29" fmla="*/ 560 h 667"/>
                <a:gd name="T30" fmla="*/ 1463 w 3172"/>
                <a:gd name="T31" fmla="*/ 554 h 667"/>
                <a:gd name="T32" fmla="*/ 1322 w 3172"/>
                <a:gd name="T33" fmla="*/ 531 h 667"/>
                <a:gd name="T34" fmla="*/ 969 w 3172"/>
                <a:gd name="T35" fmla="*/ 514 h 667"/>
                <a:gd name="T36" fmla="*/ 594 w 3172"/>
                <a:gd name="T37" fmla="*/ 543 h 667"/>
                <a:gd name="T38" fmla="*/ 0 w 3172"/>
                <a:gd name="T39" fmla="*/ 667 h 667"/>
                <a:gd name="T40" fmla="*/ 112 w 3172"/>
                <a:gd name="T41" fmla="*/ 410 h 667"/>
                <a:gd name="T42" fmla="*/ 118 w 3172"/>
                <a:gd name="T43" fmla="*/ 213 h 667"/>
                <a:gd name="T44" fmla="*/ 118 w 3172"/>
                <a:gd name="T45" fmla="*/ 213 h 66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172"/>
                <a:gd name="T70" fmla="*/ 0 h 667"/>
                <a:gd name="T71" fmla="*/ 3172 w 3172"/>
                <a:gd name="T72" fmla="*/ 667 h 66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172" h="667">
                  <a:moveTo>
                    <a:pt x="118" y="213"/>
                  </a:moveTo>
                  <a:lnTo>
                    <a:pt x="552" y="46"/>
                  </a:lnTo>
                  <a:lnTo>
                    <a:pt x="943" y="34"/>
                  </a:lnTo>
                  <a:lnTo>
                    <a:pt x="1385" y="173"/>
                  </a:lnTo>
                  <a:lnTo>
                    <a:pt x="1486" y="234"/>
                  </a:lnTo>
                  <a:lnTo>
                    <a:pt x="1881" y="95"/>
                  </a:lnTo>
                  <a:lnTo>
                    <a:pt x="2459" y="0"/>
                  </a:lnTo>
                  <a:lnTo>
                    <a:pt x="2791" y="60"/>
                  </a:lnTo>
                  <a:lnTo>
                    <a:pt x="3142" y="173"/>
                  </a:lnTo>
                  <a:lnTo>
                    <a:pt x="3119" y="315"/>
                  </a:lnTo>
                  <a:lnTo>
                    <a:pt x="3130" y="525"/>
                  </a:lnTo>
                  <a:lnTo>
                    <a:pt x="3172" y="631"/>
                  </a:lnTo>
                  <a:lnTo>
                    <a:pt x="2802" y="572"/>
                  </a:lnTo>
                  <a:lnTo>
                    <a:pt x="2225" y="543"/>
                  </a:lnTo>
                  <a:lnTo>
                    <a:pt x="1559" y="560"/>
                  </a:lnTo>
                  <a:lnTo>
                    <a:pt x="1463" y="554"/>
                  </a:lnTo>
                  <a:lnTo>
                    <a:pt x="1322" y="531"/>
                  </a:lnTo>
                  <a:lnTo>
                    <a:pt x="969" y="514"/>
                  </a:lnTo>
                  <a:lnTo>
                    <a:pt x="594" y="543"/>
                  </a:lnTo>
                  <a:lnTo>
                    <a:pt x="0" y="667"/>
                  </a:lnTo>
                  <a:lnTo>
                    <a:pt x="112" y="410"/>
                  </a:lnTo>
                  <a:lnTo>
                    <a:pt x="118" y="213"/>
                  </a:lnTo>
                  <a:close/>
                </a:path>
              </a:pathLst>
            </a:custGeom>
            <a:solidFill>
              <a:srgbClr val="664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3" name="Freeform 13"/>
            <p:cNvSpPr>
              <a:spLocks/>
            </p:cNvSpPr>
            <p:nvPr/>
          </p:nvSpPr>
          <p:spPr bwMode="auto">
            <a:xfrm>
              <a:off x="1203" y="2092"/>
              <a:ext cx="522" cy="1039"/>
            </a:xfrm>
            <a:custGeom>
              <a:avLst/>
              <a:gdLst>
                <a:gd name="T0" fmla="*/ 316 w 1043"/>
                <a:gd name="T1" fmla="*/ 1329 h 2079"/>
                <a:gd name="T2" fmla="*/ 292 w 1043"/>
                <a:gd name="T3" fmla="*/ 971 h 2079"/>
                <a:gd name="T4" fmla="*/ 227 w 1043"/>
                <a:gd name="T5" fmla="*/ 697 h 2079"/>
                <a:gd name="T6" fmla="*/ 95 w 1043"/>
                <a:gd name="T7" fmla="*/ 280 h 2079"/>
                <a:gd name="T8" fmla="*/ 0 w 1043"/>
                <a:gd name="T9" fmla="*/ 0 h 2079"/>
                <a:gd name="T10" fmla="*/ 1043 w 1043"/>
                <a:gd name="T11" fmla="*/ 739 h 2079"/>
                <a:gd name="T12" fmla="*/ 1026 w 1043"/>
                <a:gd name="T13" fmla="*/ 2079 h 2079"/>
                <a:gd name="T14" fmla="*/ 875 w 1043"/>
                <a:gd name="T15" fmla="*/ 1894 h 2079"/>
                <a:gd name="T16" fmla="*/ 607 w 1043"/>
                <a:gd name="T17" fmla="*/ 1598 h 2079"/>
                <a:gd name="T18" fmla="*/ 316 w 1043"/>
                <a:gd name="T19" fmla="*/ 1329 h 2079"/>
                <a:gd name="T20" fmla="*/ 316 w 1043"/>
                <a:gd name="T21" fmla="*/ 1329 h 207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43"/>
                <a:gd name="T34" fmla="*/ 0 h 2079"/>
                <a:gd name="T35" fmla="*/ 1043 w 1043"/>
                <a:gd name="T36" fmla="*/ 2079 h 207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43" h="2079">
                  <a:moveTo>
                    <a:pt x="316" y="1329"/>
                  </a:moveTo>
                  <a:lnTo>
                    <a:pt x="292" y="971"/>
                  </a:lnTo>
                  <a:lnTo>
                    <a:pt x="227" y="697"/>
                  </a:lnTo>
                  <a:lnTo>
                    <a:pt x="95" y="280"/>
                  </a:lnTo>
                  <a:lnTo>
                    <a:pt x="0" y="0"/>
                  </a:lnTo>
                  <a:lnTo>
                    <a:pt x="1043" y="739"/>
                  </a:lnTo>
                  <a:lnTo>
                    <a:pt x="1026" y="2079"/>
                  </a:lnTo>
                  <a:lnTo>
                    <a:pt x="875" y="1894"/>
                  </a:lnTo>
                  <a:lnTo>
                    <a:pt x="607" y="1598"/>
                  </a:lnTo>
                  <a:lnTo>
                    <a:pt x="316" y="1329"/>
                  </a:lnTo>
                  <a:close/>
                </a:path>
              </a:pathLst>
            </a:custGeom>
            <a:solidFill>
              <a:srgbClr val="A9AE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4" name="Freeform 14"/>
            <p:cNvSpPr>
              <a:spLocks/>
            </p:cNvSpPr>
            <p:nvPr/>
          </p:nvSpPr>
          <p:spPr bwMode="auto">
            <a:xfrm>
              <a:off x="720" y="2942"/>
              <a:ext cx="1962" cy="594"/>
            </a:xfrm>
            <a:custGeom>
              <a:avLst/>
              <a:gdLst>
                <a:gd name="T0" fmla="*/ 50 w 3926"/>
                <a:gd name="T1" fmla="*/ 0 h 1187"/>
                <a:gd name="T2" fmla="*/ 506 w 3926"/>
                <a:gd name="T3" fmla="*/ 1057 h 1187"/>
                <a:gd name="T4" fmla="*/ 500 w 3926"/>
                <a:gd name="T5" fmla="*/ 1114 h 1187"/>
                <a:gd name="T6" fmla="*/ 1977 w 3926"/>
                <a:gd name="T7" fmla="*/ 935 h 1187"/>
                <a:gd name="T8" fmla="*/ 2114 w 3926"/>
                <a:gd name="T9" fmla="*/ 1077 h 1187"/>
                <a:gd name="T10" fmla="*/ 2215 w 3926"/>
                <a:gd name="T11" fmla="*/ 950 h 1187"/>
                <a:gd name="T12" fmla="*/ 3926 w 3926"/>
                <a:gd name="T13" fmla="*/ 1045 h 1187"/>
                <a:gd name="T14" fmla="*/ 3911 w 3926"/>
                <a:gd name="T15" fmla="*/ 1097 h 1187"/>
                <a:gd name="T16" fmla="*/ 2246 w 3926"/>
                <a:gd name="T17" fmla="*/ 1010 h 1187"/>
                <a:gd name="T18" fmla="*/ 2123 w 3926"/>
                <a:gd name="T19" fmla="*/ 1153 h 1187"/>
                <a:gd name="T20" fmla="*/ 1961 w 3926"/>
                <a:gd name="T21" fmla="*/ 1002 h 1187"/>
                <a:gd name="T22" fmla="*/ 448 w 3926"/>
                <a:gd name="T23" fmla="*/ 1187 h 1187"/>
                <a:gd name="T24" fmla="*/ 0 w 3926"/>
                <a:gd name="T25" fmla="*/ 101 h 1187"/>
                <a:gd name="T26" fmla="*/ 50 w 3926"/>
                <a:gd name="T27" fmla="*/ 0 h 1187"/>
                <a:gd name="T28" fmla="*/ 50 w 3926"/>
                <a:gd name="T29" fmla="*/ 0 h 118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926"/>
                <a:gd name="T46" fmla="*/ 0 h 1187"/>
                <a:gd name="T47" fmla="*/ 3926 w 3926"/>
                <a:gd name="T48" fmla="*/ 1187 h 118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926" h="1187">
                  <a:moveTo>
                    <a:pt x="50" y="0"/>
                  </a:moveTo>
                  <a:lnTo>
                    <a:pt x="506" y="1057"/>
                  </a:lnTo>
                  <a:lnTo>
                    <a:pt x="500" y="1114"/>
                  </a:lnTo>
                  <a:lnTo>
                    <a:pt x="1977" y="935"/>
                  </a:lnTo>
                  <a:lnTo>
                    <a:pt x="2114" y="1077"/>
                  </a:lnTo>
                  <a:lnTo>
                    <a:pt x="2215" y="950"/>
                  </a:lnTo>
                  <a:lnTo>
                    <a:pt x="3926" y="1045"/>
                  </a:lnTo>
                  <a:lnTo>
                    <a:pt x="3911" y="1097"/>
                  </a:lnTo>
                  <a:lnTo>
                    <a:pt x="2246" y="1010"/>
                  </a:lnTo>
                  <a:lnTo>
                    <a:pt x="2123" y="1153"/>
                  </a:lnTo>
                  <a:lnTo>
                    <a:pt x="1961" y="1002"/>
                  </a:lnTo>
                  <a:lnTo>
                    <a:pt x="448" y="1187"/>
                  </a:lnTo>
                  <a:lnTo>
                    <a:pt x="0" y="10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5" name="Freeform 15"/>
            <p:cNvSpPr>
              <a:spLocks/>
            </p:cNvSpPr>
            <p:nvPr/>
          </p:nvSpPr>
          <p:spPr bwMode="auto">
            <a:xfrm>
              <a:off x="785" y="2061"/>
              <a:ext cx="1821" cy="1362"/>
            </a:xfrm>
            <a:custGeom>
              <a:avLst/>
              <a:gdLst>
                <a:gd name="T0" fmla="*/ 1649 w 3643"/>
                <a:gd name="T1" fmla="*/ 595 h 2723"/>
                <a:gd name="T2" fmla="*/ 1061 w 3643"/>
                <a:gd name="T3" fmla="*/ 177 h 2723"/>
                <a:gd name="T4" fmla="*/ 783 w 3643"/>
                <a:gd name="T5" fmla="*/ 9 h 2723"/>
                <a:gd name="T6" fmla="*/ 923 w 3643"/>
                <a:gd name="T7" fmla="*/ 371 h 2723"/>
                <a:gd name="T8" fmla="*/ 1100 w 3643"/>
                <a:gd name="T9" fmla="*/ 1032 h 2723"/>
                <a:gd name="T10" fmla="*/ 1066 w 3643"/>
                <a:gd name="T11" fmla="*/ 1359 h 2723"/>
                <a:gd name="T12" fmla="*/ 641 w 3643"/>
                <a:gd name="T13" fmla="*/ 1288 h 2723"/>
                <a:gd name="T14" fmla="*/ 83 w 3643"/>
                <a:gd name="T15" fmla="*/ 1312 h 2723"/>
                <a:gd name="T16" fmla="*/ 49 w 3643"/>
                <a:gd name="T17" fmla="*/ 1403 h 2723"/>
                <a:gd name="T18" fmla="*/ 117 w 3643"/>
                <a:gd name="T19" fmla="*/ 1606 h 2723"/>
                <a:gd name="T20" fmla="*/ 34 w 3643"/>
                <a:gd name="T21" fmla="*/ 1824 h 2723"/>
                <a:gd name="T22" fmla="*/ 180 w 3643"/>
                <a:gd name="T23" fmla="*/ 2138 h 2723"/>
                <a:gd name="T24" fmla="*/ 365 w 3643"/>
                <a:gd name="T25" fmla="*/ 2586 h 2723"/>
                <a:gd name="T26" fmla="*/ 499 w 3643"/>
                <a:gd name="T27" fmla="*/ 2697 h 2723"/>
                <a:gd name="T28" fmla="*/ 1095 w 3643"/>
                <a:gd name="T29" fmla="*/ 2585 h 2723"/>
                <a:gd name="T30" fmla="*/ 1791 w 3643"/>
                <a:gd name="T31" fmla="*/ 2572 h 2723"/>
                <a:gd name="T32" fmla="*/ 2159 w 3643"/>
                <a:gd name="T33" fmla="*/ 2602 h 2723"/>
                <a:gd name="T34" fmla="*/ 2874 w 3643"/>
                <a:gd name="T35" fmla="*/ 2599 h 2723"/>
                <a:gd name="T36" fmla="*/ 3579 w 3643"/>
                <a:gd name="T37" fmla="*/ 2680 h 2723"/>
                <a:gd name="T38" fmla="*/ 3610 w 3643"/>
                <a:gd name="T39" fmla="*/ 2648 h 2723"/>
                <a:gd name="T40" fmla="*/ 3558 w 3643"/>
                <a:gd name="T41" fmla="*/ 2446 h 2723"/>
                <a:gd name="T42" fmla="*/ 3584 w 3643"/>
                <a:gd name="T43" fmla="*/ 2179 h 2723"/>
                <a:gd name="T44" fmla="*/ 3360 w 3643"/>
                <a:gd name="T45" fmla="*/ 1968 h 2723"/>
                <a:gd name="T46" fmla="*/ 3078 w 3643"/>
                <a:gd name="T47" fmla="*/ 1676 h 2723"/>
                <a:gd name="T48" fmla="*/ 3002 w 3643"/>
                <a:gd name="T49" fmla="*/ 1632 h 2723"/>
                <a:gd name="T50" fmla="*/ 3121 w 3643"/>
                <a:gd name="T51" fmla="*/ 1776 h 2723"/>
                <a:gd name="T52" fmla="*/ 3373 w 3643"/>
                <a:gd name="T53" fmla="*/ 2050 h 2723"/>
                <a:gd name="T54" fmla="*/ 3523 w 3643"/>
                <a:gd name="T55" fmla="*/ 2193 h 2723"/>
                <a:gd name="T56" fmla="*/ 3504 w 3643"/>
                <a:gd name="T57" fmla="*/ 2344 h 2723"/>
                <a:gd name="T58" fmla="*/ 3517 w 3643"/>
                <a:gd name="T59" fmla="*/ 2547 h 2723"/>
                <a:gd name="T60" fmla="*/ 3418 w 3643"/>
                <a:gd name="T61" fmla="*/ 2585 h 2723"/>
                <a:gd name="T62" fmla="*/ 2851 w 3643"/>
                <a:gd name="T63" fmla="*/ 2543 h 2723"/>
                <a:gd name="T64" fmla="*/ 2031 w 3643"/>
                <a:gd name="T65" fmla="*/ 2556 h 2723"/>
                <a:gd name="T66" fmla="*/ 1798 w 3643"/>
                <a:gd name="T67" fmla="*/ 2292 h 2723"/>
                <a:gd name="T68" fmla="*/ 1633 w 3643"/>
                <a:gd name="T69" fmla="*/ 2271 h 2723"/>
                <a:gd name="T70" fmla="*/ 1469 w 3643"/>
                <a:gd name="T71" fmla="*/ 2250 h 2723"/>
                <a:gd name="T72" fmla="*/ 1870 w 3643"/>
                <a:gd name="T73" fmla="*/ 2478 h 2723"/>
                <a:gd name="T74" fmla="*/ 1807 w 3643"/>
                <a:gd name="T75" fmla="*/ 2541 h 2723"/>
                <a:gd name="T76" fmla="*/ 1382 w 3643"/>
                <a:gd name="T77" fmla="*/ 2514 h 2723"/>
                <a:gd name="T78" fmla="*/ 622 w 3643"/>
                <a:gd name="T79" fmla="*/ 2603 h 2723"/>
                <a:gd name="T80" fmla="*/ 82 w 3643"/>
                <a:gd name="T81" fmla="*/ 1819 h 2723"/>
                <a:gd name="T82" fmla="*/ 137 w 3643"/>
                <a:gd name="T83" fmla="*/ 1725 h 2723"/>
                <a:gd name="T84" fmla="*/ 166 w 3643"/>
                <a:gd name="T85" fmla="*/ 1591 h 2723"/>
                <a:gd name="T86" fmla="*/ 273 w 3643"/>
                <a:gd name="T87" fmla="*/ 1790 h 2723"/>
                <a:gd name="T88" fmla="*/ 455 w 3643"/>
                <a:gd name="T89" fmla="*/ 2141 h 2723"/>
                <a:gd name="T90" fmla="*/ 556 w 3643"/>
                <a:gd name="T91" fmla="*/ 2198 h 2723"/>
                <a:gd name="T92" fmla="*/ 417 w 3643"/>
                <a:gd name="T93" fmla="*/ 1920 h 2723"/>
                <a:gd name="T94" fmla="*/ 195 w 3643"/>
                <a:gd name="T95" fmla="*/ 1516 h 2723"/>
                <a:gd name="T96" fmla="*/ 137 w 3643"/>
                <a:gd name="T97" fmla="*/ 1370 h 2723"/>
                <a:gd name="T98" fmla="*/ 420 w 3643"/>
                <a:gd name="T99" fmla="*/ 1330 h 2723"/>
                <a:gd name="T100" fmla="*/ 1024 w 3643"/>
                <a:gd name="T101" fmla="*/ 1386 h 2723"/>
                <a:gd name="T102" fmla="*/ 1305 w 3643"/>
                <a:gd name="T103" fmla="*/ 1557 h 2723"/>
                <a:gd name="T104" fmla="*/ 1659 w 3643"/>
                <a:gd name="T105" fmla="*/ 1926 h 2723"/>
                <a:gd name="T106" fmla="*/ 1846 w 3643"/>
                <a:gd name="T107" fmla="*/ 2186 h 2723"/>
                <a:gd name="T108" fmla="*/ 1870 w 3643"/>
                <a:gd name="T109" fmla="*/ 2123 h 2723"/>
                <a:gd name="T110" fmla="*/ 1785 w 3643"/>
                <a:gd name="T111" fmla="*/ 2008 h 2723"/>
                <a:gd name="T112" fmla="*/ 1505 w 3643"/>
                <a:gd name="T113" fmla="*/ 1686 h 2723"/>
                <a:gd name="T114" fmla="*/ 1181 w 3643"/>
                <a:gd name="T115" fmla="*/ 1376 h 2723"/>
                <a:gd name="T116" fmla="*/ 1164 w 3643"/>
                <a:gd name="T117" fmla="*/ 1119 h 2723"/>
                <a:gd name="T118" fmla="*/ 1030 w 3643"/>
                <a:gd name="T119" fmla="*/ 530 h 2723"/>
                <a:gd name="T120" fmla="*/ 1899 w 3643"/>
                <a:gd name="T121" fmla="*/ 777 h 272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643"/>
                <a:gd name="T184" fmla="*/ 0 h 2723"/>
                <a:gd name="T185" fmla="*/ 3643 w 3643"/>
                <a:gd name="T186" fmla="*/ 2723 h 272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643" h="2723">
                  <a:moveTo>
                    <a:pt x="1899" y="777"/>
                  </a:moveTo>
                  <a:lnTo>
                    <a:pt x="1886" y="767"/>
                  </a:lnTo>
                  <a:lnTo>
                    <a:pt x="1852" y="744"/>
                  </a:lnTo>
                  <a:lnTo>
                    <a:pt x="1800" y="703"/>
                  </a:lnTo>
                  <a:lnTo>
                    <a:pt x="1732" y="655"/>
                  </a:lnTo>
                  <a:lnTo>
                    <a:pt x="1649" y="595"/>
                  </a:lnTo>
                  <a:lnTo>
                    <a:pt x="1558" y="530"/>
                  </a:lnTo>
                  <a:lnTo>
                    <a:pt x="1460" y="459"/>
                  </a:lnTo>
                  <a:lnTo>
                    <a:pt x="1359" y="388"/>
                  </a:lnTo>
                  <a:lnTo>
                    <a:pt x="1256" y="313"/>
                  </a:lnTo>
                  <a:lnTo>
                    <a:pt x="1157" y="244"/>
                  </a:lnTo>
                  <a:lnTo>
                    <a:pt x="1061" y="177"/>
                  </a:lnTo>
                  <a:lnTo>
                    <a:pt x="978" y="121"/>
                  </a:lnTo>
                  <a:lnTo>
                    <a:pt x="902" y="69"/>
                  </a:lnTo>
                  <a:lnTo>
                    <a:pt x="842" y="33"/>
                  </a:lnTo>
                  <a:lnTo>
                    <a:pt x="800" y="7"/>
                  </a:lnTo>
                  <a:lnTo>
                    <a:pt x="780" y="0"/>
                  </a:lnTo>
                  <a:lnTo>
                    <a:pt x="783" y="9"/>
                  </a:lnTo>
                  <a:lnTo>
                    <a:pt x="794" y="35"/>
                  </a:lnTo>
                  <a:lnTo>
                    <a:pt x="811" y="75"/>
                  </a:lnTo>
                  <a:lnTo>
                    <a:pt x="835" y="131"/>
                  </a:lnTo>
                  <a:lnTo>
                    <a:pt x="861" y="201"/>
                  </a:lnTo>
                  <a:lnTo>
                    <a:pt x="892" y="281"/>
                  </a:lnTo>
                  <a:lnTo>
                    <a:pt x="923" y="371"/>
                  </a:lnTo>
                  <a:lnTo>
                    <a:pt x="957" y="471"/>
                  </a:lnTo>
                  <a:lnTo>
                    <a:pt x="989" y="575"/>
                  </a:lnTo>
                  <a:lnTo>
                    <a:pt x="1021" y="684"/>
                  </a:lnTo>
                  <a:lnTo>
                    <a:pt x="1051" y="798"/>
                  </a:lnTo>
                  <a:lnTo>
                    <a:pt x="1080" y="917"/>
                  </a:lnTo>
                  <a:lnTo>
                    <a:pt x="1100" y="1032"/>
                  </a:lnTo>
                  <a:lnTo>
                    <a:pt x="1118" y="1151"/>
                  </a:lnTo>
                  <a:lnTo>
                    <a:pt x="1129" y="1265"/>
                  </a:lnTo>
                  <a:lnTo>
                    <a:pt x="1134" y="1377"/>
                  </a:lnTo>
                  <a:lnTo>
                    <a:pt x="1125" y="1375"/>
                  </a:lnTo>
                  <a:lnTo>
                    <a:pt x="1102" y="1369"/>
                  </a:lnTo>
                  <a:lnTo>
                    <a:pt x="1066" y="1359"/>
                  </a:lnTo>
                  <a:lnTo>
                    <a:pt x="1017" y="1349"/>
                  </a:lnTo>
                  <a:lnTo>
                    <a:pt x="956" y="1336"/>
                  </a:lnTo>
                  <a:lnTo>
                    <a:pt x="888" y="1323"/>
                  </a:lnTo>
                  <a:lnTo>
                    <a:pt x="811" y="1310"/>
                  </a:lnTo>
                  <a:lnTo>
                    <a:pt x="731" y="1298"/>
                  </a:lnTo>
                  <a:lnTo>
                    <a:pt x="641" y="1288"/>
                  </a:lnTo>
                  <a:lnTo>
                    <a:pt x="550" y="1282"/>
                  </a:lnTo>
                  <a:lnTo>
                    <a:pt x="455" y="1278"/>
                  </a:lnTo>
                  <a:lnTo>
                    <a:pt x="361" y="1279"/>
                  </a:lnTo>
                  <a:lnTo>
                    <a:pt x="264" y="1284"/>
                  </a:lnTo>
                  <a:lnTo>
                    <a:pt x="171" y="1295"/>
                  </a:lnTo>
                  <a:lnTo>
                    <a:pt x="83" y="1312"/>
                  </a:lnTo>
                  <a:lnTo>
                    <a:pt x="0" y="1340"/>
                  </a:lnTo>
                  <a:lnTo>
                    <a:pt x="1" y="1341"/>
                  </a:lnTo>
                  <a:lnTo>
                    <a:pt x="8" y="1350"/>
                  </a:lnTo>
                  <a:lnTo>
                    <a:pt x="20" y="1364"/>
                  </a:lnTo>
                  <a:lnTo>
                    <a:pt x="34" y="1383"/>
                  </a:lnTo>
                  <a:lnTo>
                    <a:pt x="49" y="1403"/>
                  </a:lnTo>
                  <a:lnTo>
                    <a:pt x="66" y="1431"/>
                  </a:lnTo>
                  <a:lnTo>
                    <a:pt x="80" y="1461"/>
                  </a:lnTo>
                  <a:lnTo>
                    <a:pt x="95" y="1494"/>
                  </a:lnTo>
                  <a:lnTo>
                    <a:pt x="106" y="1529"/>
                  </a:lnTo>
                  <a:lnTo>
                    <a:pt x="114" y="1567"/>
                  </a:lnTo>
                  <a:lnTo>
                    <a:pt x="117" y="1606"/>
                  </a:lnTo>
                  <a:lnTo>
                    <a:pt x="117" y="1647"/>
                  </a:lnTo>
                  <a:lnTo>
                    <a:pt x="106" y="1688"/>
                  </a:lnTo>
                  <a:lnTo>
                    <a:pt x="91" y="1731"/>
                  </a:lnTo>
                  <a:lnTo>
                    <a:pt x="66" y="1773"/>
                  </a:lnTo>
                  <a:lnTo>
                    <a:pt x="31" y="1816"/>
                  </a:lnTo>
                  <a:lnTo>
                    <a:pt x="34" y="1824"/>
                  </a:lnTo>
                  <a:lnTo>
                    <a:pt x="47" y="1848"/>
                  </a:lnTo>
                  <a:lnTo>
                    <a:pt x="65" y="1886"/>
                  </a:lnTo>
                  <a:lnTo>
                    <a:pt x="88" y="1936"/>
                  </a:lnTo>
                  <a:lnTo>
                    <a:pt x="115" y="1997"/>
                  </a:lnTo>
                  <a:lnTo>
                    <a:pt x="148" y="2065"/>
                  </a:lnTo>
                  <a:lnTo>
                    <a:pt x="180" y="2138"/>
                  </a:lnTo>
                  <a:lnTo>
                    <a:pt x="216" y="2216"/>
                  </a:lnTo>
                  <a:lnTo>
                    <a:pt x="249" y="2294"/>
                  </a:lnTo>
                  <a:lnTo>
                    <a:pt x="283" y="2374"/>
                  </a:lnTo>
                  <a:lnTo>
                    <a:pt x="314" y="2450"/>
                  </a:lnTo>
                  <a:lnTo>
                    <a:pt x="342" y="2523"/>
                  </a:lnTo>
                  <a:lnTo>
                    <a:pt x="365" y="2586"/>
                  </a:lnTo>
                  <a:lnTo>
                    <a:pt x="384" y="2644"/>
                  </a:lnTo>
                  <a:lnTo>
                    <a:pt x="395" y="2689"/>
                  </a:lnTo>
                  <a:lnTo>
                    <a:pt x="401" y="2723"/>
                  </a:lnTo>
                  <a:lnTo>
                    <a:pt x="413" y="2719"/>
                  </a:lnTo>
                  <a:lnTo>
                    <a:pt x="444" y="2710"/>
                  </a:lnTo>
                  <a:lnTo>
                    <a:pt x="499" y="2697"/>
                  </a:lnTo>
                  <a:lnTo>
                    <a:pt x="570" y="2681"/>
                  </a:lnTo>
                  <a:lnTo>
                    <a:pt x="654" y="2661"/>
                  </a:lnTo>
                  <a:lnTo>
                    <a:pt x="751" y="2642"/>
                  </a:lnTo>
                  <a:lnTo>
                    <a:pt x="859" y="2622"/>
                  </a:lnTo>
                  <a:lnTo>
                    <a:pt x="976" y="2603"/>
                  </a:lnTo>
                  <a:lnTo>
                    <a:pt x="1095" y="2585"/>
                  </a:lnTo>
                  <a:lnTo>
                    <a:pt x="1219" y="2569"/>
                  </a:lnTo>
                  <a:lnTo>
                    <a:pt x="1340" y="2559"/>
                  </a:lnTo>
                  <a:lnTo>
                    <a:pt x="1464" y="2553"/>
                  </a:lnTo>
                  <a:lnTo>
                    <a:pt x="1581" y="2551"/>
                  </a:lnTo>
                  <a:lnTo>
                    <a:pt x="1690" y="2559"/>
                  </a:lnTo>
                  <a:lnTo>
                    <a:pt x="1791" y="2572"/>
                  </a:lnTo>
                  <a:lnTo>
                    <a:pt x="1882" y="2596"/>
                  </a:lnTo>
                  <a:lnTo>
                    <a:pt x="1971" y="2703"/>
                  </a:lnTo>
                  <a:lnTo>
                    <a:pt x="2035" y="2608"/>
                  </a:lnTo>
                  <a:lnTo>
                    <a:pt x="2049" y="2606"/>
                  </a:lnTo>
                  <a:lnTo>
                    <a:pt x="2091" y="2605"/>
                  </a:lnTo>
                  <a:lnTo>
                    <a:pt x="2159" y="2602"/>
                  </a:lnTo>
                  <a:lnTo>
                    <a:pt x="2247" y="2601"/>
                  </a:lnTo>
                  <a:lnTo>
                    <a:pt x="2351" y="2596"/>
                  </a:lnTo>
                  <a:lnTo>
                    <a:pt x="2471" y="2596"/>
                  </a:lnTo>
                  <a:lnTo>
                    <a:pt x="2598" y="2595"/>
                  </a:lnTo>
                  <a:lnTo>
                    <a:pt x="2737" y="2598"/>
                  </a:lnTo>
                  <a:lnTo>
                    <a:pt x="2874" y="2599"/>
                  </a:lnTo>
                  <a:lnTo>
                    <a:pt x="3013" y="2605"/>
                  </a:lnTo>
                  <a:lnTo>
                    <a:pt x="3149" y="2612"/>
                  </a:lnTo>
                  <a:lnTo>
                    <a:pt x="3276" y="2625"/>
                  </a:lnTo>
                  <a:lnTo>
                    <a:pt x="3393" y="2640"/>
                  </a:lnTo>
                  <a:lnTo>
                    <a:pt x="3496" y="2657"/>
                  </a:lnTo>
                  <a:lnTo>
                    <a:pt x="3579" y="2680"/>
                  </a:lnTo>
                  <a:lnTo>
                    <a:pt x="3643" y="2709"/>
                  </a:lnTo>
                  <a:lnTo>
                    <a:pt x="3640" y="2705"/>
                  </a:lnTo>
                  <a:lnTo>
                    <a:pt x="3636" y="2697"/>
                  </a:lnTo>
                  <a:lnTo>
                    <a:pt x="3627" y="2686"/>
                  </a:lnTo>
                  <a:lnTo>
                    <a:pt x="3620" y="2670"/>
                  </a:lnTo>
                  <a:lnTo>
                    <a:pt x="3610" y="2648"/>
                  </a:lnTo>
                  <a:lnTo>
                    <a:pt x="3600" y="2625"/>
                  </a:lnTo>
                  <a:lnTo>
                    <a:pt x="3590" y="2596"/>
                  </a:lnTo>
                  <a:lnTo>
                    <a:pt x="3581" y="2564"/>
                  </a:lnTo>
                  <a:lnTo>
                    <a:pt x="3571" y="2528"/>
                  </a:lnTo>
                  <a:lnTo>
                    <a:pt x="3564" y="2488"/>
                  </a:lnTo>
                  <a:lnTo>
                    <a:pt x="3558" y="2446"/>
                  </a:lnTo>
                  <a:lnTo>
                    <a:pt x="3558" y="2400"/>
                  </a:lnTo>
                  <a:lnTo>
                    <a:pt x="3558" y="2349"/>
                  </a:lnTo>
                  <a:lnTo>
                    <a:pt x="3564" y="2297"/>
                  </a:lnTo>
                  <a:lnTo>
                    <a:pt x="3574" y="2242"/>
                  </a:lnTo>
                  <a:lnTo>
                    <a:pt x="3591" y="2186"/>
                  </a:lnTo>
                  <a:lnTo>
                    <a:pt x="3584" y="2179"/>
                  </a:lnTo>
                  <a:lnTo>
                    <a:pt x="3565" y="2163"/>
                  </a:lnTo>
                  <a:lnTo>
                    <a:pt x="3538" y="2136"/>
                  </a:lnTo>
                  <a:lnTo>
                    <a:pt x="3503" y="2104"/>
                  </a:lnTo>
                  <a:lnTo>
                    <a:pt x="3458" y="2062"/>
                  </a:lnTo>
                  <a:lnTo>
                    <a:pt x="3412" y="2016"/>
                  </a:lnTo>
                  <a:lnTo>
                    <a:pt x="3360" y="1968"/>
                  </a:lnTo>
                  <a:lnTo>
                    <a:pt x="3309" y="1919"/>
                  </a:lnTo>
                  <a:lnTo>
                    <a:pt x="3256" y="1864"/>
                  </a:lnTo>
                  <a:lnTo>
                    <a:pt x="3205" y="1815"/>
                  </a:lnTo>
                  <a:lnTo>
                    <a:pt x="3158" y="1764"/>
                  </a:lnTo>
                  <a:lnTo>
                    <a:pt x="3114" y="1720"/>
                  </a:lnTo>
                  <a:lnTo>
                    <a:pt x="3078" y="1676"/>
                  </a:lnTo>
                  <a:lnTo>
                    <a:pt x="3051" y="1645"/>
                  </a:lnTo>
                  <a:lnTo>
                    <a:pt x="3030" y="1617"/>
                  </a:lnTo>
                  <a:lnTo>
                    <a:pt x="3025" y="1600"/>
                  </a:lnTo>
                  <a:lnTo>
                    <a:pt x="2668" y="1536"/>
                  </a:lnTo>
                  <a:lnTo>
                    <a:pt x="2637" y="1572"/>
                  </a:lnTo>
                  <a:lnTo>
                    <a:pt x="3002" y="1632"/>
                  </a:lnTo>
                  <a:lnTo>
                    <a:pt x="3004" y="1636"/>
                  </a:lnTo>
                  <a:lnTo>
                    <a:pt x="3015" y="1650"/>
                  </a:lnTo>
                  <a:lnTo>
                    <a:pt x="3033" y="1671"/>
                  </a:lnTo>
                  <a:lnTo>
                    <a:pt x="3059" y="1702"/>
                  </a:lnTo>
                  <a:lnTo>
                    <a:pt x="3088" y="1737"/>
                  </a:lnTo>
                  <a:lnTo>
                    <a:pt x="3121" y="1776"/>
                  </a:lnTo>
                  <a:lnTo>
                    <a:pt x="3159" y="1821"/>
                  </a:lnTo>
                  <a:lnTo>
                    <a:pt x="3199" y="1867"/>
                  </a:lnTo>
                  <a:lnTo>
                    <a:pt x="3241" y="1915"/>
                  </a:lnTo>
                  <a:lnTo>
                    <a:pt x="3285" y="1961"/>
                  </a:lnTo>
                  <a:lnTo>
                    <a:pt x="3328" y="2007"/>
                  </a:lnTo>
                  <a:lnTo>
                    <a:pt x="3373" y="2050"/>
                  </a:lnTo>
                  <a:lnTo>
                    <a:pt x="3415" y="2091"/>
                  </a:lnTo>
                  <a:lnTo>
                    <a:pt x="3454" y="2125"/>
                  </a:lnTo>
                  <a:lnTo>
                    <a:pt x="3493" y="2156"/>
                  </a:lnTo>
                  <a:lnTo>
                    <a:pt x="3526" y="2180"/>
                  </a:lnTo>
                  <a:lnTo>
                    <a:pt x="3525" y="2183"/>
                  </a:lnTo>
                  <a:lnTo>
                    <a:pt x="3523" y="2193"/>
                  </a:lnTo>
                  <a:lnTo>
                    <a:pt x="3519" y="2206"/>
                  </a:lnTo>
                  <a:lnTo>
                    <a:pt x="3516" y="2227"/>
                  </a:lnTo>
                  <a:lnTo>
                    <a:pt x="3513" y="2250"/>
                  </a:lnTo>
                  <a:lnTo>
                    <a:pt x="3510" y="2279"/>
                  </a:lnTo>
                  <a:lnTo>
                    <a:pt x="3506" y="2309"/>
                  </a:lnTo>
                  <a:lnTo>
                    <a:pt x="3504" y="2344"/>
                  </a:lnTo>
                  <a:lnTo>
                    <a:pt x="3501" y="2378"/>
                  </a:lnTo>
                  <a:lnTo>
                    <a:pt x="3501" y="2413"/>
                  </a:lnTo>
                  <a:lnTo>
                    <a:pt x="3501" y="2447"/>
                  </a:lnTo>
                  <a:lnTo>
                    <a:pt x="3506" y="2482"/>
                  </a:lnTo>
                  <a:lnTo>
                    <a:pt x="3510" y="2515"/>
                  </a:lnTo>
                  <a:lnTo>
                    <a:pt x="3517" y="2547"/>
                  </a:lnTo>
                  <a:lnTo>
                    <a:pt x="3527" y="2576"/>
                  </a:lnTo>
                  <a:lnTo>
                    <a:pt x="3543" y="2602"/>
                  </a:lnTo>
                  <a:lnTo>
                    <a:pt x="3535" y="2599"/>
                  </a:lnTo>
                  <a:lnTo>
                    <a:pt x="3510" y="2596"/>
                  </a:lnTo>
                  <a:lnTo>
                    <a:pt x="3470" y="2590"/>
                  </a:lnTo>
                  <a:lnTo>
                    <a:pt x="3418" y="2585"/>
                  </a:lnTo>
                  <a:lnTo>
                    <a:pt x="3350" y="2576"/>
                  </a:lnTo>
                  <a:lnTo>
                    <a:pt x="3270" y="2569"/>
                  </a:lnTo>
                  <a:lnTo>
                    <a:pt x="3181" y="2562"/>
                  </a:lnTo>
                  <a:lnTo>
                    <a:pt x="3081" y="2556"/>
                  </a:lnTo>
                  <a:lnTo>
                    <a:pt x="2970" y="2547"/>
                  </a:lnTo>
                  <a:lnTo>
                    <a:pt x="2851" y="2543"/>
                  </a:lnTo>
                  <a:lnTo>
                    <a:pt x="2727" y="2538"/>
                  </a:lnTo>
                  <a:lnTo>
                    <a:pt x="2597" y="2537"/>
                  </a:lnTo>
                  <a:lnTo>
                    <a:pt x="2460" y="2536"/>
                  </a:lnTo>
                  <a:lnTo>
                    <a:pt x="2321" y="2540"/>
                  </a:lnTo>
                  <a:lnTo>
                    <a:pt x="2175" y="2546"/>
                  </a:lnTo>
                  <a:lnTo>
                    <a:pt x="2031" y="2556"/>
                  </a:lnTo>
                  <a:lnTo>
                    <a:pt x="1951" y="2235"/>
                  </a:lnTo>
                  <a:lnTo>
                    <a:pt x="1873" y="2238"/>
                  </a:lnTo>
                  <a:lnTo>
                    <a:pt x="1882" y="2305"/>
                  </a:lnTo>
                  <a:lnTo>
                    <a:pt x="1853" y="2300"/>
                  </a:lnTo>
                  <a:lnTo>
                    <a:pt x="1827" y="2296"/>
                  </a:lnTo>
                  <a:lnTo>
                    <a:pt x="1798" y="2292"/>
                  </a:lnTo>
                  <a:lnTo>
                    <a:pt x="1771" y="2289"/>
                  </a:lnTo>
                  <a:lnTo>
                    <a:pt x="1743" y="2286"/>
                  </a:lnTo>
                  <a:lnTo>
                    <a:pt x="1716" y="2283"/>
                  </a:lnTo>
                  <a:lnTo>
                    <a:pt x="1688" y="2279"/>
                  </a:lnTo>
                  <a:lnTo>
                    <a:pt x="1662" y="2276"/>
                  </a:lnTo>
                  <a:lnTo>
                    <a:pt x="1633" y="2271"/>
                  </a:lnTo>
                  <a:lnTo>
                    <a:pt x="1606" y="2267"/>
                  </a:lnTo>
                  <a:lnTo>
                    <a:pt x="1579" y="2263"/>
                  </a:lnTo>
                  <a:lnTo>
                    <a:pt x="1551" y="2260"/>
                  </a:lnTo>
                  <a:lnTo>
                    <a:pt x="1522" y="2255"/>
                  </a:lnTo>
                  <a:lnTo>
                    <a:pt x="1498" y="2253"/>
                  </a:lnTo>
                  <a:lnTo>
                    <a:pt x="1469" y="2250"/>
                  </a:lnTo>
                  <a:lnTo>
                    <a:pt x="1443" y="2247"/>
                  </a:lnTo>
                  <a:lnTo>
                    <a:pt x="1879" y="2356"/>
                  </a:lnTo>
                  <a:lnTo>
                    <a:pt x="1876" y="2394"/>
                  </a:lnTo>
                  <a:lnTo>
                    <a:pt x="1407" y="2331"/>
                  </a:lnTo>
                  <a:lnTo>
                    <a:pt x="1870" y="2452"/>
                  </a:lnTo>
                  <a:lnTo>
                    <a:pt x="1870" y="2478"/>
                  </a:lnTo>
                  <a:lnTo>
                    <a:pt x="1397" y="2432"/>
                  </a:lnTo>
                  <a:lnTo>
                    <a:pt x="1862" y="2524"/>
                  </a:lnTo>
                  <a:lnTo>
                    <a:pt x="1865" y="2553"/>
                  </a:lnTo>
                  <a:lnTo>
                    <a:pt x="1857" y="2550"/>
                  </a:lnTo>
                  <a:lnTo>
                    <a:pt x="1839" y="2547"/>
                  </a:lnTo>
                  <a:lnTo>
                    <a:pt x="1807" y="2541"/>
                  </a:lnTo>
                  <a:lnTo>
                    <a:pt x="1763" y="2536"/>
                  </a:lnTo>
                  <a:lnTo>
                    <a:pt x="1707" y="2528"/>
                  </a:lnTo>
                  <a:lnTo>
                    <a:pt x="1642" y="2523"/>
                  </a:lnTo>
                  <a:lnTo>
                    <a:pt x="1566" y="2517"/>
                  </a:lnTo>
                  <a:lnTo>
                    <a:pt x="1480" y="2515"/>
                  </a:lnTo>
                  <a:lnTo>
                    <a:pt x="1382" y="2514"/>
                  </a:lnTo>
                  <a:lnTo>
                    <a:pt x="1277" y="2517"/>
                  </a:lnTo>
                  <a:lnTo>
                    <a:pt x="1162" y="2523"/>
                  </a:lnTo>
                  <a:lnTo>
                    <a:pt x="1040" y="2536"/>
                  </a:lnTo>
                  <a:lnTo>
                    <a:pt x="908" y="2553"/>
                  </a:lnTo>
                  <a:lnTo>
                    <a:pt x="770" y="2575"/>
                  </a:lnTo>
                  <a:lnTo>
                    <a:pt x="622" y="2603"/>
                  </a:lnTo>
                  <a:lnTo>
                    <a:pt x="470" y="2642"/>
                  </a:lnTo>
                  <a:lnTo>
                    <a:pt x="67" y="1841"/>
                  </a:lnTo>
                  <a:lnTo>
                    <a:pt x="67" y="1838"/>
                  </a:lnTo>
                  <a:lnTo>
                    <a:pt x="70" y="1835"/>
                  </a:lnTo>
                  <a:lnTo>
                    <a:pt x="75" y="1828"/>
                  </a:lnTo>
                  <a:lnTo>
                    <a:pt x="82" y="1819"/>
                  </a:lnTo>
                  <a:lnTo>
                    <a:pt x="89" y="1806"/>
                  </a:lnTo>
                  <a:lnTo>
                    <a:pt x="98" y="1795"/>
                  </a:lnTo>
                  <a:lnTo>
                    <a:pt x="108" y="1779"/>
                  </a:lnTo>
                  <a:lnTo>
                    <a:pt x="118" y="1763"/>
                  </a:lnTo>
                  <a:lnTo>
                    <a:pt x="127" y="1743"/>
                  </a:lnTo>
                  <a:lnTo>
                    <a:pt x="137" y="1725"/>
                  </a:lnTo>
                  <a:lnTo>
                    <a:pt x="144" y="1704"/>
                  </a:lnTo>
                  <a:lnTo>
                    <a:pt x="153" y="1682"/>
                  </a:lnTo>
                  <a:lnTo>
                    <a:pt x="157" y="1659"/>
                  </a:lnTo>
                  <a:lnTo>
                    <a:pt x="161" y="1637"/>
                  </a:lnTo>
                  <a:lnTo>
                    <a:pt x="164" y="1614"/>
                  </a:lnTo>
                  <a:lnTo>
                    <a:pt x="166" y="1591"/>
                  </a:lnTo>
                  <a:lnTo>
                    <a:pt x="167" y="1597"/>
                  </a:lnTo>
                  <a:lnTo>
                    <a:pt x="179" y="1617"/>
                  </a:lnTo>
                  <a:lnTo>
                    <a:pt x="195" y="1647"/>
                  </a:lnTo>
                  <a:lnTo>
                    <a:pt x="218" y="1688"/>
                  </a:lnTo>
                  <a:lnTo>
                    <a:pt x="244" y="1736"/>
                  </a:lnTo>
                  <a:lnTo>
                    <a:pt x="273" y="1790"/>
                  </a:lnTo>
                  <a:lnTo>
                    <a:pt x="303" y="1847"/>
                  </a:lnTo>
                  <a:lnTo>
                    <a:pt x="336" y="1910"/>
                  </a:lnTo>
                  <a:lnTo>
                    <a:pt x="368" y="1970"/>
                  </a:lnTo>
                  <a:lnTo>
                    <a:pt x="400" y="2030"/>
                  </a:lnTo>
                  <a:lnTo>
                    <a:pt x="427" y="2088"/>
                  </a:lnTo>
                  <a:lnTo>
                    <a:pt x="455" y="2141"/>
                  </a:lnTo>
                  <a:lnTo>
                    <a:pt x="476" y="2189"/>
                  </a:lnTo>
                  <a:lnTo>
                    <a:pt x="495" y="2227"/>
                  </a:lnTo>
                  <a:lnTo>
                    <a:pt x="505" y="2257"/>
                  </a:lnTo>
                  <a:lnTo>
                    <a:pt x="509" y="2276"/>
                  </a:lnTo>
                  <a:lnTo>
                    <a:pt x="560" y="2205"/>
                  </a:lnTo>
                  <a:lnTo>
                    <a:pt x="556" y="2198"/>
                  </a:lnTo>
                  <a:lnTo>
                    <a:pt x="546" y="2176"/>
                  </a:lnTo>
                  <a:lnTo>
                    <a:pt x="528" y="2141"/>
                  </a:lnTo>
                  <a:lnTo>
                    <a:pt x="507" y="2099"/>
                  </a:lnTo>
                  <a:lnTo>
                    <a:pt x="481" y="2045"/>
                  </a:lnTo>
                  <a:lnTo>
                    <a:pt x="452" y="1985"/>
                  </a:lnTo>
                  <a:lnTo>
                    <a:pt x="417" y="1920"/>
                  </a:lnTo>
                  <a:lnTo>
                    <a:pt x="384" y="1853"/>
                  </a:lnTo>
                  <a:lnTo>
                    <a:pt x="345" y="1782"/>
                  </a:lnTo>
                  <a:lnTo>
                    <a:pt x="309" y="1711"/>
                  </a:lnTo>
                  <a:lnTo>
                    <a:pt x="270" y="1642"/>
                  </a:lnTo>
                  <a:lnTo>
                    <a:pt x="234" y="1577"/>
                  </a:lnTo>
                  <a:lnTo>
                    <a:pt x="195" y="1516"/>
                  </a:lnTo>
                  <a:lnTo>
                    <a:pt x="161" y="1463"/>
                  </a:lnTo>
                  <a:lnTo>
                    <a:pt x="131" y="1416"/>
                  </a:lnTo>
                  <a:lnTo>
                    <a:pt x="104" y="1383"/>
                  </a:lnTo>
                  <a:lnTo>
                    <a:pt x="106" y="1380"/>
                  </a:lnTo>
                  <a:lnTo>
                    <a:pt x="118" y="1377"/>
                  </a:lnTo>
                  <a:lnTo>
                    <a:pt x="137" y="1370"/>
                  </a:lnTo>
                  <a:lnTo>
                    <a:pt x="164" y="1363"/>
                  </a:lnTo>
                  <a:lnTo>
                    <a:pt x="197" y="1354"/>
                  </a:lnTo>
                  <a:lnTo>
                    <a:pt x="241" y="1347"/>
                  </a:lnTo>
                  <a:lnTo>
                    <a:pt x="291" y="1340"/>
                  </a:lnTo>
                  <a:lnTo>
                    <a:pt x="352" y="1336"/>
                  </a:lnTo>
                  <a:lnTo>
                    <a:pt x="420" y="1330"/>
                  </a:lnTo>
                  <a:lnTo>
                    <a:pt x="498" y="1330"/>
                  </a:lnTo>
                  <a:lnTo>
                    <a:pt x="583" y="1331"/>
                  </a:lnTo>
                  <a:lnTo>
                    <a:pt x="679" y="1338"/>
                  </a:lnTo>
                  <a:lnTo>
                    <a:pt x="784" y="1349"/>
                  </a:lnTo>
                  <a:lnTo>
                    <a:pt x="900" y="1364"/>
                  </a:lnTo>
                  <a:lnTo>
                    <a:pt x="1024" y="1386"/>
                  </a:lnTo>
                  <a:lnTo>
                    <a:pt x="1161" y="1415"/>
                  </a:lnTo>
                  <a:lnTo>
                    <a:pt x="1167" y="1421"/>
                  </a:lnTo>
                  <a:lnTo>
                    <a:pt x="1186" y="1441"/>
                  </a:lnTo>
                  <a:lnTo>
                    <a:pt x="1217" y="1470"/>
                  </a:lnTo>
                  <a:lnTo>
                    <a:pt x="1258" y="1510"/>
                  </a:lnTo>
                  <a:lnTo>
                    <a:pt x="1305" y="1557"/>
                  </a:lnTo>
                  <a:lnTo>
                    <a:pt x="1360" y="1611"/>
                  </a:lnTo>
                  <a:lnTo>
                    <a:pt x="1417" y="1669"/>
                  </a:lnTo>
                  <a:lnTo>
                    <a:pt x="1480" y="1734"/>
                  </a:lnTo>
                  <a:lnTo>
                    <a:pt x="1541" y="1798"/>
                  </a:lnTo>
                  <a:lnTo>
                    <a:pt x="1602" y="1863"/>
                  </a:lnTo>
                  <a:lnTo>
                    <a:pt x="1659" y="1926"/>
                  </a:lnTo>
                  <a:lnTo>
                    <a:pt x="1713" y="1991"/>
                  </a:lnTo>
                  <a:lnTo>
                    <a:pt x="1759" y="2047"/>
                  </a:lnTo>
                  <a:lnTo>
                    <a:pt x="1798" y="2102"/>
                  </a:lnTo>
                  <a:lnTo>
                    <a:pt x="1828" y="2149"/>
                  </a:lnTo>
                  <a:lnTo>
                    <a:pt x="1846" y="2189"/>
                  </a:lnTo>
                  <a:lnTo>
                    <a:pt x="1846" y="2186"/>
                  </a:lnTo>
                  <a:lnTo>
                    <a:pt x="1849" y="2180"/>
                  </a:lnTo>
                  <a:lnTo>
                    <a:pt x="1853" y="2167"/>
                  </a:lnTo>
                  <a:lnTo>
                    <a:pt x="1859" y="2156"/>
                  </a:lnTo>
                  <a:lnTo>
                    <a:pt x="1863" y="2141"/>
                  </a:lnTo>
                  <a:lnTo>
                    <a:pt x="1867" y="2131"/>
                  </a:lnTo>
                  <a:lnTo>
                    <a:pt x="1870" y="2123"/>
                  </a:lnTo>
                  <a:lnTo>
                    <a:pt x="1873" y="2120"/>
                  </a:lnTo>
                  <a:lnTo>
                    <a:pt x="1869" y="2114"/>
                  </a:lnTo>
                  <a:lnTo>
                    <a:pt x="1857" y="2101"/>
                  </a:lnTo>
                  <a:lnTo>
                    <a:pt x="1840" y="2076"/>
                  </a:lnTo>
                  <a:lnTo>
                    <a:pt x="1817" y="2046"/>
                  </a:lnTo>
                  <a:lnTo>
                    <a:pt x="1785" y="2008"/>
                  </a:lnTo>
                  <a:lnTo>
                    <a:pt x="1750" y="1965"/>
                  </a:lnTo>
                  <a:lnTo>
                    <a:pt x="1709" y="1916"/>
                  </a:lnTo>
                  <a:lnTo>
                    <a:pt x="1665" y="1864"/>
                  </a:lnTo>
                  <a:lnTo>
                    <a:pt x="1613" y="1806"/>
                  </a:lnTo>
                  <a:lnTo>
                    <a:pt x="1561" y="1747"/>
                  </a:lnTo>
                  <a:lnTo>
                    <a:pt x="1505" y="1686"/>
                  </a:lnTo>
                  <a:lnTo>
                    <a:pt x="1444" y="1626"/>
                  </a:lnTo>
                  <a:lnTo>
                    <a:pt x="1381" y="1562"/>
                  </a:lnTo>
                  <a:lnTo>
                    <a:pt x="1317" y="1500"/>
                  </a:lnTo>
                  <a:lnTo>
                    <a:pt x="1251" y="1440"/>
                  </a:lnTo>
                  <a:lnTo>
                    <a:pt x="1183" y="1383"/>
                  </a:lnTo>
                  <a:lnTo>
                    <a:pt x="1181" y="1376"/>
                  </a:lnTo>
                  <a:lnTo>
                    <a:pt x="1181" y="1360"/>
                  </a:lnTo>
                  <a:lnTo>
                    <a:pt x="1180" y="1331"/>
                  </a:lnTo>
                  <a:lnTo>
                    <a:pt x="1180" y="1295"/>
                  </a:lnTo>
                  <a:lnTo>
                    <a:pt x="1175" y="1246"/>
                  </a:lnTo>
                  <a:lnTo>
                    <a:pt x="1171" y="1188"/>
                  </a:lnTo>
                  <a:lnTo>
                    <a:pt x="1164" y="1119"/>
                  </a:lnTo>
                  <a:lnTo>
                    <a:pt x="1154" y="1044"/>
                  </a:lnTo>
                  <a:lnTo>
                    <a:pt x="1136" y="957"/>
                  </a:lnTo>
                  <a:lnTo>
                    <a:pt x="1118" y="863"/>
                  </a:lnTo>
                  <a:lnTo>
                    <a:pt x="1093" y="759"/>
                  </a:lnTo>
                  <a:lnTo>
                    <a:pt x="1066" y="650"/>
                  </a:lnTo>
                  <a:lnTo>
                    <a:pt x="1030" y="530"/>
                  </a:lnTo>
                  <a:lnTo>
                    <a:pt x="989" y="403"/>
                  </a:lnTo>
                  <a:lnTo>
                    <a:pt x="940" y="268"/>
                  </a:lnTo>
                  <a:lnTo>
                    <a:pt x="887" y="128"/>
                  </a:lnTo>
                  <a:lnTo>
                    <a:pt x="1865" y="811"/>
                  </a:lnTo>
                  <a:lnTo>
                    <a:pt x="1899" y="7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6" name="Freeform 16"/>
            <p:cNvSpPr>
              <a:spLocks/>
            </p:cNvSpPr>
            <p:nvPr/>
          </p:nvSpPr>
          <p:spPr bwMode="auto">
            <a:xfrm>
              <a:off x="958" y="2466"/>
              <a:ext cx="1611" cy="931"/>
            </a:xfrm>
            <a:custGeom>
              <a:avLst/>
              <a:gdLst>
                <a:gd name="T0" fmla="*/ 119 w 3222"/>
                <a:gd name="T1" fmla="*/ 1842 h 1862"/>
                <a:gd name="T2" fmla="*/ 149 w 3222"/>
                <a:gd name="T3" fmla="*/ 1770 h 1862"/>
                <a:gd name="T4" fmla="*/ 185 w 3222"/>
                <a:gd name="T5" fmla="*/ 1617 h 1862"/>
                <a:gd name="T6" fmla="*/ 218 w 3222"/>
                <a:gd name="T7" fmla="*/ 1422 h 1862"/>
                <a:gd name="T8" fmla="*/ 402 w 3222"/>
                <a:gd name="T9" fmla="*/ 1353 h 1862"/>
                <a:gd name="T10" fmla="*/ 760 w 3222"/>
                <a:gd name="T11" fmla="*/ 1285 h 1862"/>
                <a:gd name="T12" fmla="*/ 1211 w 3222"/>
                <a:gd name="T13" fmla="*/ 1325 h 1862"/>
                <a:gd name="T14" fmla="*/ 1571 w 3222"/>
                <a:gd name="T15" fmla="*/ 1484 h 1862"/>
                <a:gd name="T16" fmla="*/ 1771 w 3222"/>
                <a:gd name="T17" fmla="*/ 1390 h 1862"/>
                <a:gd name="T18" fmla="*/ 2185 w 3222"/>
                <a:gd name="T19" fmla="*/ 1280 h 1862"/>
                <a:gd name="T20" fmla="*/ 2734 w 3222"/>
                <a:gd name="T21" fmla="*/ 1275 h 1862"/>
                <a:gd name="T22" fmla="*/ 3186 w 3222"/>
                <a:gd name="T23" fmla="*/ 1444 h 1862"/>
                <a:gd name="T24" fmla="*/ 2670 w 3222"/>
                <a:gd name="T25" fmla="*/ 1498 h 1862"/>
                <a:gd name="T26" fmla="*/ 3167 w 3222"/>
                <a:gd name="T27" fmla="*/ 1669 h 1862"/>
                <a:gd name="T28" fmla="*/ 3219 w 3222"/>
                <a:gd name="T29" fmla="*/ 1754 h 1862"/>
                <a:gd name="T30" fmla="*/ 3213 w 3222"/>
                <a:gd name="T31" fmla="*/ 1366 h 1862"/>
                <a:gd name="T32" fmla="*/ 3028 w 3222"/>
                <a:gd name="T33" fmla="*/ 1283 h 1862"/>
                <a:gd name="T34" fmla="*/ 2638 w 3222"/>
                <a:gd name="T35" fmla="*/ 1194 h 1862"/>
                <a:gd name="T36" fmla="*/ 2083 w 3222"/>
                <a:gd name="T37" fmla="*/ 1220 h 1862"/>
                <a:gd name="T38" fmla="*/ 1592 w 3222"/>
                <a:gd name="T39" fmla="*/ 1389 h 1862"/>
                <a:gd name="T40" fmla="*/ 1699 w 3222"/>
                <a:gd name="T41" fmla="*/ 1228 h 1862"/>
                <a:gd name="T42" fmla="*/ 1979 w 3222"/>
                <a:gd name="T43" fmla="*/ 970 h 1862"/>
                <a:gd name="T44" fmla="*/ 2469 w 3222"/>
                <a:gd name="T45" fmla="*/ 750 h 1862"/>
                <a:gd name="T46" fmla="*/ 2098 w 3222"/>
                <a:gd name="T47" fmla="*/ 0 h 1862"/>
                <a:gd name="T48" fmla="*/ 2043 w 3222"/>
                <a:gd name="T49" fmla="*/ 41 h 1862"/>
                <a:gd name="T50" fmla="*/ 1903 w 3222"/>
                <a:gd name="T51" fmla="*/ 161 h 1862"/>
                <a:gd name="T52" fmla="*/ 1715 w 3222"/>
                <a:gd name="T53" fmla="*/ 335 h 1862"/>
                <a:gd name="T54" fmla="*/ 1519 w 3222"/>
                <a:gd name="T55" fmla="*/ 542 h 1862"/>
                <a:gd name="T56" fmla="*/ 1571 w 3222"/>
                <a:gd name="T57" fmla="*/ 555 h 1862"/>
                <a:gd name="T58" fmla="*/ 1692 w 3222"/>
                <a:gd name="T59" fmla="*/ 418 h 1862"/>
                <a:gd name="T60" fmla="*/ 1862 w 3222"/>
                <a:gd name="T61" fmla="*/ 245 h 1862"/>
                <a:gd name="T62" fmla="*/ 2034 w 3222"/>
                <a:gd name="T63" fmla="*/ 99 h 1862"/>
                <a:gd name="T64" fmla="*/ 2806 w 3222"/>
                <a:gd name="T65" fmla="*/ 619 h 1862"/>
                <a:gd name="T66" fmla="*/ 2588 w 3222"/>
                <a:gd name="T67" fmla="*/ 629 h 1862"/>
                <a:gd name="T68" fmla="*/ 2224 w 3222"/>
                <a:gd name="T69" fmla="*/ 742 h 1862"/>
                <a:gd name="T70" fmla="*/ 1782 w 3222"/>
                <a:gd name="T71" fmla="*/ 1048 h 1862"/>
                <a:gd name="T72" fmla="*/ 1503 w 3222"/>
                <a:gd name="T73" fmla="*/ 1370 h 1862"/>
                <a:gd name="T74" fmla="*/ 1352 w 3222"/>
                <a:gd name="T75" fmla="*/ 1299 h 1862"/>
                <a:gd name="T76" fmla="*/ 1038 w 3222"/>
                <a:gd name="T77" fmla="*/ 1224 h 1862"/>
                <a:gd name="T78" fmla="*/ 585 w 3222"/>
                <a:gd name="T79" fmla="*/ 1243 h 1862"/>
                <a:gd name="T80" fmla="*/ 163 w 3222"/>
                <a:gd name="T81" fmla="*/ 1452 h 1862"/>
                <a:gd name="T82" fmla="*/ 161 w 3222"/>
                <a:gd name="T83" fmla="*/ 1490 h 1862"/>
                <a:gd name="T84" fmla="*/ 153 w 3222"/>
                <a:gd name="T85" fmla="*/ 1533 h 1862"/>
                <a:gd name="T86" fmla="*/ 104 w 3222"/>
                <a:gd name="T87" fmla="*/ 1698 h 1862"/>
                <a:gd name="T88" fmla="*/ 103 w 3222"/>
                <a:gd name="T89" fmla="*/ 1725 h 1862"/>
                <a:gd name="T90" fmla="*/ 77 w 3222"/>
                <a:gd name="T91" fmla="*/ 1770 h 1862"/>
                <a:gd name="T92" fmla="*/ 64 w 3222"/>
                <a:gd name="T93" fmla="*/ 1805 h 1862"/>
                <a:gd name="T94" fmla="*/ 96 w 3222"/>
                <a:gd name="T95" fmla="*/ 1851 h 186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222"/>
                <a:gd name="T145" fmla="*/ 0 h 1862"/>
                <a:gd name="T146" fmla="*/ 3222 w 3222"/>
                <a:gd name="T147" fmla="*/ 1862 h 186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222" h="1862">
                  <a:moveTo>
                    <a:pt x="104" y="1862"/>
                  </a:moveTo>
                  <a:lnTo>
                    <a:pt x="106" y="1859"/>
                  </a:lnTo>
                  <a:lnTo>
                    <a:pt x="114" y="1849"/>
                  </a:lnTo>
                  <a:lnTo>
                    <a:pt x="119" y="1842"/>
                  </a:lnTo>
                  <a:lnTo>
                    <a:pt x="126" y="1831"/>
                  </a:lnTo>
                  <a:lnTo>
                    <a:pt x="135" y="1815"/>
                  </a:lnTo>
                  <a:lnTo>
                    <a:pt x="143" y="1796"/>
                  </a:lnTo>
                  <a:lnTo>
                    <a:pt x="149" y="1770"/>
                  </a:lnTo>
                  <a:lnTo>
                    <a:pt x="158" y="1741"/>
                  </a:lnTo>
                  <a:lnTo>
                    <a:pt x="166" y="1705"/>
                  </a:lnTo>
                  <a:lnTo>
                    <a:pt x="176" y="1664"/>
                  </a:lnTo>
                  <a:lnTo>
                    <a:pt x="185" y="1617"/>
                  </a:lnTo>
                  <a:lnTo>
                    <a:pt x="194" y="1562"/>
                  </a:lnTo>
                  <a:lnTo>
                    <a:pt x="202" y="1498"/>
                  </a:lnTo>
                  <a:lnTo>
                    <a:pt x="211" y="1429"/>
                  </a:lnTo>
                  <a:lnTo>
                    <a:pt x="218" y="1422"/>
                  </a:lnTo>
                  <a:lnTo>
                    <a:pt x="243" y="1410"/>
                  </a:lnTo>
                  <a:lnTo>
                    <a:pt x="283" y="1393"/>
                  </a:lnTo>
                  <a:lnTo>
                    <a:pt x="337" y="1374"/>
                  </a:lnTo>
                  <a:lnTo>
                    <a:pt x="402" y="1353"/>
                  </a:lnTo>
                  <a:lnTo>
                    <a:pt x="480" y="1331"/>
                  </a:lnTo>
                  <a:lnTo>
                    <a:pt x="565" y="1311"/>
                  </a:lnTo>
                  <a:lnTo>
                    <a:pt x="659" y="1298"/>
                  </a:lnTo>
                  <a:lnTo>
                    <a:pt x="760" y="1285"/>
                  </a:lnTo>
                  <a:lnTo>
                    <a:pt x="868" y="1282"/>
                  </a:lnTo>
                  <a:lnTo>
                    <a:pt x="980" y="1286"/>
                  </a:lnTo>
                  <a:lnTo>
                    <a:pt x="1095" y="1302"/>
                  </a:lnTo>
                  <a:lnTo>
                    <a:pt x="1211" y="1325"/>
                  </a:lnTo>
                  <a:lnTo>
                    <a:pt x="1328" y="1366"/>
                  </a:lnTo>
                  <a:lnTo>
                    <a:pt x="1445" y="1419"/>
                  </a:lnTo>
                  <a:lnTo>
                    <a:pt x="1562" y="1490"/>
                  </a:lnTo>
                  <a:lnTo>
                    <a:pt x="1571" y="1484"/>
                  </a:lnTo>
                  <a:lnTo>
                    <a:pt x="1597" y="1471"/>
                  </a:lnTo>
                  <a:lnTo>
                    <a:pt x="1640" y="1448"/>
                  </a:lnTo>
                  <a:lnTo>
                    <a:pt x="1699" y="1422"/>
                  </a:lnTo>
                  <a:lnTo>
                    <a:pt x="1771" y="1390"/>
                  </a:lnTo>
                  <a:lnTo>
                    <a:pt x="1860" y="1361"/>
                  </a:lnTo>
                  <a:lnTo>
                    <a:pt x="1956" y="1331"/>
                  </a:lnTo>
                  <a:lnTo>
                    <a:pt x="2068" y="1303"/>
                  </a:lnTo>
                  <a:lnTo>
                    <a:pt x="2185" y="1280"/>
                  </a:lnTo>
                  <a:lnTo>
                    <a:pt x="2313" y="1264"/>
                  </a:lnTo>
                  <a:lnTo>
                    <a:pt x="2448" y="1256"/>
                  </a:lnTo>
                  <a:lnTo>
                    <a:pt x="2588" y="1260"/>
                  </a:lnTo>
                  <a:lnTo>
                    <a:pt x="2734" y="1275"/>
                  </a:lnTo>
                  <a:lnTo>
                    <a:pt x="2884" y="1303"/>
                  </a:lnTo>
                  <a:lnTo>
                    <a:pt x="3037" y="1351"/>
                  </a:lnTo>
                  <a:lnTo>
                    <a:pt x="3192" y="1418"/>
                  </a:lnTo>
                  <a:lnTo>
                    <a:pt x="3186" y="1444"/>
                  </a:lnTo>
                  <a:lnTo>
                    <a:pt x="2656" y="1397"/>
                  </a:lnTo>
                  <a:lnTo>
                    <a:pt x="3171" y="1496"/>
                  </a:lnTo>
                  <a:lnTo>
                    <a:pt x="3171" y="1522"/>
                  </a:lnTo>
                  <a:lnTo>
                    <a:pt x="2670" y="1498"/>
                  </a:lnTo>
                  <a:lnTo>
                    <a:pt x="3171" y="1575"/>
                  </a:lnTo>
                  <a:lnTo>
                    <a:pt x="3164" y="1620"/>
                  </a:lnTo>
                  <a:lnTo>
                    <a:pt x="2708" y="1594"/>
                  </a:lnTo>
                  <a:lnTo>
                    <a:pt x="3167" y="1669"/>
                  </a:lnTo>
                  <a:lnTo>
                    <a:pt x="3171" y="1703"/>
                  </a:lnTo>
                  <a:lnTo>
                    <a:pt x="2745" y="1666"/>
                  </a:lnTo>
                  <a:lnTo>
                    <a:pt x="3192" y="1755"/>
                  </a:lnTo>
                  <a:lnTo>
                    <a:pt x="3219" y="1754"/>
                  </a:lnTo>
                  <a:lnTo>
                    <a:pt x="3197" y="1620"/>
                  </a:lnTo>
                  <a:lnTo>
                    <a:pt x="3213" y="1429"/>
                  </a:lnTo>
                  <a:lnTo>
                    <a:pt x="3222" y="1371"/>
                  </a:lnTo>
                  <a:lnTo>
                    <a:pt x="3213" y="1366"/>
                  </a:lnTo>
                  <a:lnTo>
                    <a:pt x="3189" y="1353"/>
                  </a:lnTo>
                  <a:lnTo>
                    <a:pt x="3150" y="1332"/>
                  </a:lnTo>
                  <a:lnTo>
                    <a:pt x="3096" y="1309"/>
                  </a:lnTo>
                  <a:lnTo>
                    <a:pt x="3028" y="1283"/>
                  </a:lnTo>
                  <a:lnTo>
                    <a:pt x="2949" y="1256"/>
                  </a:lnTo>
                  <a:lnTo>
                    <a:pt x="2856" y="1230"/>
                  </a:lnTo>
                  <a:lnTo>
                    <a:pt x="2754" y="1210"/>
                  </a:lnTo>
                  <a:lnTo>
                    <a:pt x="2638" y="1194"/>
                  </a:lnTo>
                  <a:lnTo>
                    <a:pt x="2513" y="1185"/>
                  </a:lnTo>
                  <a:lnTo>
                    <a:pt x="2378" y="1185"/>
                  </a:lnTo>
                  <a:lnTo>
                    <a:pt x="2237" y="1197"/>
                  </a:lnTo>
                  <a:lnTo>
                    <a:pt x="2083" y="1220"/>
                  </a:lnTo>
                  <a:lnTo>
                    <a:pt x="1925" y="1262"/>
                  </a:lnTo>
                  <a:lnTo>
                    <a:pt x="1758" y="1318"/>
                  </a:lnTo>
                  <a:lnTo>
                    <a:pt x="1589" y="1396"/>
                  </a:lnTo>
                  <a:lnTo>
                    <a:pt x="1592" y="1389"/>
                  </a:lnTo>
                  <a:lnTo>
                    <a:pt x="1605" y="1366"/>
                  </a:lnTo>
                  <a:lnTo>
                    <a:pt x="1627" y="1328"/>
                  </a:lnTo>
                  <a:lnTo>
                    <a:pt x="1659" y="1285"/>
                  </a:lnTo>
                  <a:lnTo>
                    <a:pt x="1699" y="1228"/>
                  </a:lnTo>
                  <a:lnTo>
                    <a:pt x="1751" y="1169"/>
                  </a:lnTo>
                  <a:lnTo>
                    <a:pt x="1816" y="1104"/>
                  </a:lnTo>
                  <a:lnTo>
                    <a:pt x="1893" y="1038"/>
                  </a:lnTo>
                  <a:lnTo>
                    <a:pt x="1979" y="970"/>
                  </a:lnTo>
                  <a:lnTo>
                    <a:pt x="2082" y="908"/>
                  </a:lnTo>
                  <a:lnTo>
                    <a:pt x="2196" y="847"/>
                  </a:lnTo>
                  <a:lnTo>
                    <a:pt x="2326" y="795"/>
                  </a:lnTo>
                  <a:lnTo>
                    <a:pt x="2469" y="750"/>
                  </a:lnTo>
                  <a:lnTo>
                    <a:pt x="2628" y="717"/>
                  </a:lnTo>
                  <a:lnTo>
                    <a:pt x="2803" y="696"/>
                  </a:lnTo>
                  <a:lnTo>
                    <a:pt x="2996" y="690"/>
                  </a:lnTo>
                  <a:lnTo>
                    <a:pt x="2098" y="0"/>
                  </a:lnTo>
                  <a:lnTo>
                    <a:pt x="2094" y="1"/>
                  </a:lnTo>
                  <a:lnTo>
                    <a:pt x="2082" y="10"/>
                  </a:lnTo>
                  <a:lnTo>
                    <a:pt x="2065" y="24"/>
                  </a:lnTo>
                  <a:lnTo>
                    <a:pt x="2043" y="41"/>
                  </a:lnTo>
                  <a:lnTo>
                    <a:pt x="2013" y="65"/>
                  </a:lnTo>
                  <a:lnTo>
                    <a:pt x="1981" y="93"/>
                  </a:lnTo>
                  <a:lnTo>
                    <a:pt x="1942" y="125"/>
                  </a:lnTo>
                  <a:lnTo>
                    <a:pt x="1903" y="161"/>
                  </a:lnTo>
                  <a:lnTo>
                    <a:pt x="1857" y="200"/>
                  </a:lnTo>
                  <a:lnTo>
                    <a:pt x="1812" y="242"/>
                  </a:lnTo>
                  <a:lnTo>
                    <a:pt x="1763" y="287"/>
                  </a:lnTo>
                  <a:lnTo>
                    <a:pt x="1715" y="335"/>
                  </a:lnTo>
                  <a:lnTo>
                    <a:pt x="1664" y="384"/>
                  </a:lnTo>
                  <a:lnTo>
                    <a:pt x="1615" y="434"/>
                  </a:lnTo>
                  <a:lnTo>
                    <a:pt x="1566" y="486"/>
                  </a:lnTo>
                  <a:lnTo>
                    <a:pt x="1519" y="542"/>
                  </a:lnTo>
                  <a:lnTo>
                    <a:pt x="1539" y="594"/>
                  </a:lnTo>
                  <a:lnTo>
                    <a:pt x="1542" y="589"/>
                  </a:lnTo>
                  <a:lnTo>
                    <a:pt x="1553" y="577"/>
                  </a:lnTo>
                  <a:lnTo>
                    <a:pt x="1571" y="555"/>
                  </a:lnTo>
                  <a:lnTo>
                    <a:pt x="1594" y="528"/>
                  </a:lnTo>
                  <a:lnTo>
                    <a:pt x="1623" y="495"/>
                  </a:lnTo>
                  <a:lnTo>
                    <a:pt x="1656" y="459"/>
                  </a:lnTo>
                  <a:lnTo>
                    <a:pt x="1692" y="418"/>
                  </a:lnTo>
                  <a:lnTo>
                    <a:pt x="1734" y="378"/>
                  </a:lnTo>
                  <a:lnTo>
                    <a:pt x="1774" y="332"/>
                  </a:lnTo>
                  <a:lnTo>
                    <a:pt x="1819" y="288"/>
                  </a:lnTo>
                  <a:lnTo>
                    <a:pt x="1862" y="245"/>
                  </a:lnTo>
                  <a:lnTo>
                    <a:pt x="1909" y="205"/>
                  </a:lnTo>
                  <a:lnTo>
                    <a:pt x="1951" y="164"/>
                  </a:lnTo>
                  <a:lnTo>
                    <a:pt x="1994" y="128"/>
                  </a:lnTo>
                  <a:lnTo>
                    <a:pt x="2034" y="99"/>
                  </a:lnTo>
                  <a:lnTo>
                    <a:pt x="2073" y="75"/>
                  </a:lnTo>
                  <a:lnTo>
                    <a:pt x="2836" y="623"/>
                  </a:lnTo>
                  <a:lnTo>
                    <a:pt x="2829" y="620"/>
                  </a:lnTo>
                  <a:lnTo>
                    <a:pt x="2806" y="619"/>
                  </a:lnTo>
                  <a:lnTo>
                    <a:pt x="2768" y="616"/>
                  </a:lnTo>
                  <a:lnTo>
                    <a:pt x="2721" y="618"/>
                  </a:lnTo>
                  <a:lnTo>
                    <a:pt x="2658" y="620"/>
                  </a:lnTo>
                  <a:lnTo>
                    <a:pt x="2588" y="629"/>
                  </a:lnTo>
                  <a:lnTo>
                    <a:pt x="2507" y="644"/>
                  </a:lnTo>
                  <a:lnTo>
                    <a:pt x="2420" y="667"/>
                  </a:lnTo>
                  <a:lnTo>
                    <a:pt x="2325" y="697"/>
                  </a:lnTo>
                  <a:lnTo>
                    <a:pt x="2224" y="742"/>
                  </a:lnTo>
                  <a:lnTo>
                    <a:pt x="2118" y="795"/>
                  </a:lnTo>
                  <a:lnTo>
                    <a:pt x="2008" y="864"/>
                  </a:lnTo>
                  <a:lnTo>
                    <a:pt x="1896" y="947"/>
                  </a:lnTo>
                  <a:lnTo>
                    <a:pt x="1782" y="1048"/>
                  </a:lnTo>
                  <a:lnTo>
                    <a:pt x="1667" y="1165"/>
                  </a:lnTo>
                  <a:lnTo>
                    <a:pt x="1556" y="1303"/>
                  </a:lnTo>
                  <a:lnTo>
                    <a:pt x="1510" y="1374"/>
                  </a:lnTo>
                  <a:lnTo>
                    <a:pt x="1503" y="1370"/>
                  </a:lnTo>
                  <a:lnTo>
                    <a:pt x="1484" y="1358"/>
                  </a:lnTo>
                  <a:lnTo>
                    <a:pt x="1451" y="1342"/>
                  </a:lnTo>
                  <a:lnTo>
                    <a:pt x="1409" y="1322"/>
                  </a:lnTo>
                  <a:lnTo>
                    <a:pt x="1352" y="1299"/>
                  </a:lnTo>
                  <a:lnTo>
                    <a:pt x="1289" y="1279"/>
                  </a:lnTo>
                  <a:lnTo>
                    <a:pt x="1214" y="1257"/>
                  </a:lnTo>
                  <a:lnTo>
                    <a:pt x="1131" y="1240"/>
                  </a:lnTo>
                  <a:lnTo>
                    <a:pt x="1038" y="1224"/>
                  </a:lnTo>
                  <a:lnTo>
                    <a:pt x="935" y="1217"/>
                  </a:lnTo>
                  <a:lnTo>
                    <a:pt x="825" y="1215"/>
                  </a:lnTo>
                  <a:lnTo>
                    <a:pt x="711" y="1224"/>
                  </a:lnTo>
                  <a:lnTo>
                    <a:pt x="585" y="1243"/>
                  </a:lnTo>
                  <a:lnTo>
                    <a:pt x="458" y="1275"/>
                  </a:lnTo>
                  <a:lnTo>
                    <a:pt x="322" y="1318"/>
                  </a:lnTo>
                  <a:lnTo>
                    <a:pt x="185" y="1380"/>
                  </a:lnTo>
                  <a:lnTo>
                    <a:pt x="163" y="1452"/>
                  </a:lnTo>
                  <a:lnTo>
                    <a:pt x="162" y="1455"/>
                  </a:lnTo>
                  <a:lnTo>
                    <a:pt x="162" y="1464"/>
                  </a:lnTo>
                  <a:lnTo>
                    <a:pt x="161" y="1475"/>
                  </a:lnTo>
                  <a:lnTo>
                    <a:pt x="161" y="1490"/>
                  </a:lnTo>
                  <a:lnTo>
                    <a:pt x="158" y="1503"/>
                  </a:lnTo>
                  <a:lnTo>
                    <a:pt x="156" y="1517"/>
                  </a:lnTo>
                  <a:lnTo>
                    <a:pt x="153" y="1527"/>
                  </a:lnTo>
                  <a:lnTo>
                    <a:pt x="153" y="1533"/>
                  </a:lnTo>
                  <a:lnTo>
                    <a:pt x="49" y="1368"/>
                  </a:lnTo>
                  <a:lnTo>
                    <a:pt x="119" y="1605"/>
                  </a:lnTo>
                  <a:lnTo>
                    <a:pt x="0" y="1444"/>
                  </a:lnTo>
                  <a:lnTo>
                    <a:pt x="104" y="1698"/>
                  </a:lnTo>
                  <a:lnTo>
                    <a:pt x="104" y="1699"/>
                  </a:lnTo>
                  <a:lnTo>
                    <a:pt x="104" y="1705"/>
                  </a:lnTo>
                  <a:lnTo>
                    <a:pt x="103" y="1712"/>
                  </a:lnTo>
                  <a:lnTo>
                    <a:pt x="103" y="1725"/>
                  </a:lnTo>
                  <a:lnTo>
                    <a:pt x="98" y="1738"/>
                  </a:lnTo>
                  <a:lnTo>
                    <a:pt x="90" y="1753"/>
                  </a:lnTo>
                  <a:lnTo>
                    <a:pt x="84" y="1761"/>
                  </a:lnTo>
                  <a:lnTo>
                    <a:pt x="77" y="1770"/>
                  </a:lnTo>
                  <a:lnTo>
                    <a:pt x="68" y="1780"/>
                  </a:lnTo>
                  <a:lnTo>
                    <a:pt x="61" y="1790"/>
                  </a:lnTo>
                  <a:lnTo>
                    <a:pt x="59" y="1794"/>
                  </a:lnTo>
                  <a:lnTo>
                    <a:pt x="64" y="1805"/>
                  </a:lnTo>
                  <a:lnTo>
                    <a:pt x="70" y="1816"/>
                  </a:lnTo>
                  <a:lnTo>
                    <a:pt x="80" y="1829"/>
                  </a:lnTo>
                  <a:lnTo>
                    <a:pt x="87" y="1839"/>
                  </a:lnTo>
                  <a:lnTo>
                    <a:pt x="96" y="1851"/>
                  </a:lnTo>
                  <a:lnTo>
                    <a:pt x="101" y="1858"/>
                  </a:lnTo>
                  <a:lnTo>
                    <a:pt x="104" y="186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7" name="Freeform 17"/>
            <p:cNvSpPr>
              <a:spLocks/>
            </p:cNvSpPr>
            <p:nvPr/>
          </p:nvSpPr>
          <p:spPr bwMode="auto">
            <a:xfrm>
              <a:off x="1705" y="2453"/>
              <a:ext cx="40" cy="706"/>
            </a:xfrm>
            <a:custGeom>
              <a:avLst/>
              <a:gdLst>
                <a:gd name="T0" fmla="*/ 56 w 81"/>
                <a:gd name="T1" fmla="*/ 0 h 1412"/>
                <a:gd name="T2" fmla="*/ 81 w 81"/>
                <a:gd name="T3" fmla="*/ 1403 h 1412"/>
                <a:gd name="T4" fmla="*/ 0 w 81"/>
                <a:gd name="T5" fmla="*/ 1412 h 1412"/>
                <a:gd name="T6" fmla="*/ 13 w 81"/>
                <a:gd name="T7" fmla="*/ 5 h 1412"/>
                <a:gd name="T8" fmla="*/ 56 w 81"/>
                <a:gd name="T9" fmla="*/ 0 h 1412"/>
                <a:gd name="T10" fmla="*/ 56 w 81"/>
                <a:gd name="T11" fmla="*/ 0 h 14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1"/>
                <a:gd name="T19" fmla="*/ 0 h 1412"/>
                <a:gd name="T20" fmla="*/ 81 w 81"/>
                <a:gd name="T21" fmla="*/ 1412 h 14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1" h="1412">
                  <a:moveTo>
                    <a:pt x="56" y="0"/>
                  </a:moveTo>
                  <a:lnTo>
                    <a:pt x="81" y="1403"/>
                  </a:lnTo>
                  <a:lnTo>
                    <a:pt x="0" y="1412"/>
                  </a:lnTo>
                  <a:lnTo>
                    <a:pt x="13" y="5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8" name="Freeform 18"/>
            <p:cNvSpPr>
              <a:spLocks/>
            </p:cNvSpPr>
            <p:nvPr/>
          </p:nvSpPr>
          <p:spPr bwMode="auto">
            <a:xfrm>
              <a:off x="1315" y="2256"/>
              <a:ext cx="76" cy="250"/>
            </a:xfrm>
            <a:custGeom>
              <a:avLst/>
              <a:gdLst>
                <a:gd name="T0" fmla="*/ 114 w 152"/>
                <a:gd name="T1" fmla="*/ 499 h 499"/>
                <a:gd name="T2" fmla="*/ 0 w 152"/>
                <a:gd name="T3" fmla="*/ 0 h 499"/>
                <a:gd name="T4" fmla="*/ 76 w 152"/>
                <a:gd name="T5" fmla="*/ 49 h 499"/>
                <a:gd name="T6" fmla="*/ 152 w 152"/>
                <a:gd name="T7" fmla="*/ 436 h 499"/>
                <a:gd name="T8" fmla="*/ 114 w 152"/>
                <a:gd name="T9" fmla="*/ 499 h 499"/>
                <a:gd name="T10" fmla="*/ 114 w 152"/>
                <a:gd name="T11" fmla="*/ 499 h 4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2"/>
                <a:gd name="T19" fmla="*/ 0 h 499"/>
                <a:gd name="T20" fmla="*/ 152 w 152"/>
                <a:gd name="T21" fmla="*/ 499 h 4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2" h="499">
                  <a:moveTo>
                    <a:pt x="114" y="499"/>
                  </a:moveTo>
                  <a:lnTo>
                    <a:pt x="0" y="0"/>
                  </a:lnTo>
                  <a:lnTo>
                    <a:pt x="76" y="49"/>
                  </a:lnTo>
                  <a:lnTo>
                    <a:pt x="152" y="436"/>
                  </a:lnTo>
                  <a:lnTo>
                    <a:pt x="114" y="4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9" name="Freeform 19"/>
            <p:cNvSpPr>
              <a:spLocks/>
            </p:cNvSpPr>
            <p:nvPr/>
          </p:nvSpPr>
          <p:spPr bwMode="auto">
            <a:xfrm>
              <a:off x="1392" y="2295"/>
              <a:ext cx="41" cy="214"/>
            </a:xfrm>
            <a:custGeom>
              <a:avLst/>
              <a:gdLst>
                <a:gd name="T0" fmla="*/ 50 w 81"/>
                <a:gd name="T1" fmla="*/ 427 h 427"/>
                <a:gd name="T2" fmla="*/ 0 w 81"/>
                <a:gd name="T3" fmla="*/ 0 h 427"/>
                <a:gd name="T4" fmla="*/ 50 w 81"/>
                <a:gd name="T5" fmla="*/ 40 h 427"/>
                <a:gd name="T6" fmla="*/ 81 w 81"/>
                <a:gd name="T7" fmla="*/ 380 h 427"/>
                <a:gd name="T8" fmla="*/ 50 w 81"/>
                <a:gd name="T9" fmla="*/ 427 h 427"/>
                <a:gd name="T10" fmla="*/ 50 w 81"/>
                <a:gd name="T11" fmla="*/ 427 h 4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1"/>
                <a:gd name="T19" fmla="*/ 0 h 427"/>
                <a:gd name="T20" fmla="*/ 81 w 81"/>
                <a:gd name="T21" fmla="*/ 427 h 4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1" h="427">
                  <a:moveTo>
                    <a:pt x="50" y="427"/>
                  </a:moveTo>
                  <a:lnTo>
                    <a:pt x="0" y="0"/>
                  </a:lnTo>
                  <a:lnTo>
                    <a:pt x="50" y="40"/>
                  </a:lnTo>
                  <a:lnTo>
                    <a:pt x="81" y="380"/>
                  </a:lnTo>
                  <a:lnTo>
                    <a:pt x="50" y="4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0" name="Freeform 20"/>
            <p:cNvSpPr>
              <a:spLocks/>
            </p:cNvSpPr>
            <p:nvPr/>
          </p:nvSpPr>
          <p:spPr bwMode="auto">
            <a:xfrm>
              <a:off x="1459" y="2337"/>
              <a:ext cx="21" cy="197"/>
            </a:xfrm>
            <a:custGeom>
              <a:avLst/>
              <a:gdLst>
                <a:gd name="T0" fmla="*/ 6 w 44"/>
                <a:gd name="T1" fmla="*/ 0 h 395"/>
                <a:gd name="T2" fmla="*/ 44 w 44"/>
                <a:gd name="T3" fmla="*/ 96 h 395"/>
                <a:gd name="T4" fmla="*/ 41 w 44"/>
                <a:gd name="T5" fmla="*/ 395 h 395"/>
                <a:gd name="T6" fmla="*/ 0 w 44"/>
                <a:gd name="T7" fmla="*/ 359 h 395"/>
                <a:gd name="T8" fmla="*/ 6 w 44"/>
                <a:gd name="T9" fmla="*/ 0 h 395"/>
                <a:gd name="T10" fmla="*/ 6 w 44"/>
                <a:gd name="T11" fmla="*/ 0 h 3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395"/>
                <a:gd name="T20" fmla="*/ 44 w 44"/>
                <a:gd name="T21" fmla="*/ 395 h 3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395">
                  <a:moveTo>
                    <a:pt x="6" y="0"/>
                  </a:moveTo>
                  <a:lnTo>
                    <a:pt x="44" y="96"/>
                  </a:lnTo>
                  <a:lnTo>
                    <a:pt x="41" y="395"/>
                  </a:lnTo>
                  <a:lnTo>
                    <a:pt x="0" y="35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1" name="Freeform 21"/>
            <p:cNvSpPr>
              <a:spLocks/>
            </p:cNvSpPr>
            <p:nvPr/>
          </p:nvSpPr>
          <p:spPr bwMode="auto">
            <a:xfrm>
              <a:off x="1483" y="2571"/>
              <a:ext cx="54" cy="215"/>
            </a:xfrm>
            <a:custGeom>
              <a:avLst/>
              <a:gdLst>
                <a:gd name="T0" fmla="*/ 28 w 108"/>
                <a:gd name="T1" fmla="*/ 431 h 431"/>
                <a:gd name="T2" fmla="*/ 0 w 108"/>
                <a:gd name="T3" fmla="*/ 192 h 431"/>
                <a:gd name="T4" fmla="*/ 57 w 108"/>
                <a:gd name="T5" fmla="*/ 112 h 431"/>
                <a:gd name="T6" fmla="*/ 72 w 108"/>
                <a:gd name="T7" fmla="*/ 0 h 431"/>
                <a:gd name="T8" fmla="*/ 102 w 108"/>
                <a:gd name="T9" fmla="*/ 22 h 431"/>
                <a:gd name="T10" fmla="*/ 108 w 108"/>
                <a:gd name="T11" fmla="*/ 113 h 431"/>
                <a:gd name="T12" fmla="*/ 37 w 108"/>
                <a:gd name="T13" fmla="*/ 203 h 431"/>
                <a:gd name="T14" fmla="*/ 72 w 108"/>
                <a:gd name="T15" fmla="*/ 413 h 431"/>
                <a:gd name="T16" fmla="*/ 28 w 108"/>
                <a:gd name="T17" fmla="*/ 431 h 431"/>
                <a:gd name="T18" fmla="*/ 28 w 108"/>
                <a:gd name="T19" fmla="*/ 431 h 4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8"/>
                <a:gd name="T31" fmla="*/ 0 h 431"/>
                <a:gd name="T32" fmla="*/ 108 w 108"/>
                <a:gd name="T33" fmla="*/ 431 h 4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8" h="431">
                  <a:moveTo>
                    <a:pt x="28" y="431"/>
                  </a:moveTo>
                  <a:lnTo>
                    <a:pt x="0" y="192"/>
                  </a:lnTo>
                  <a:lnTo>
                    <a:pt x="57" y="112"/>
                  </a:lnTo>
                  <a:lnTo>
                    <a:pt x="72" y="0"/>
                  </a:lnTo>
                  <a:lnTo>
                    <a:pt x="102" y="22"/>
                  </a:lnTo>
                  <a:lnTo>
                    <a:pt x="108" y="113"/>
                  </a:lnTo>
                  <a:lnTo>
                    <a:pt x="37" y="203"/>
                  </a:lnTo>
                  <a:lnTo>
                    <a:pt x="72" y="413"/>
                  </a:lnTo>
                  <a:lnTo>
                    <a:pt x="28" y="4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2" name="Freeform 22"/>
            <p:cNvSpPr>
              <a:spLocks/>
            </p:cNvSpPr>
            <p:nvPr/>
          </p:nvSpPr>
          <p:spPr bwMode="auto">
            <a:xfrm>
              <a:off x="1535" y="2606"/>
              <a:ext cx="54" cy="228"/>
            </a:xfrm>
            <a:custGeom>
              <a:avLst/>
              <a:gdLst>
                <a:gd name="T0" fmla="*/ 22 w 108"/>
                <a:gd name="T1" fmla="*/ 456 h 456"/>
                <a:gd name="T2" fmla="*/ 62 w 108"/>
                <a:gd name="T3" fmla="*/ 332 h 456"/>
                <a:gd name="T4" fmla="*/ 0 w 108"/>
                <a:gd name="T5" fmla="*/ 156 h 456"/>
                <a:gd name="T6" fmla="*/ 100 w 108"/>
                <a:gd name="T7" fmla="*/ 0 h 456"/>
                <a:gd name="T8" fmla="*/ 108 w 108"/>
                <a:gd name="T9" fmla="*/ 66 h 456"/>
                <a:gd name="T10" fmla="*/ 54 w 108"/>
                <a:gd name="T11" fmla="*/ 156 h 456"/>
                <a:gd name="T12" fmla="*/ 106 w 108"/>
                <a:gd name="T13" fmla="*/ 349 h 456"/>
                <a:gd name="T14" fmla="*/ 22 w 108"/>
                <a:gd name="T15" fmla="*/ 456 h 456"/>
                <a:gd name="T16" fmla="*/ 22 w 108"/>
                <a:gd name="T17" fmla="*/ 456 h 4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456"/>
                <a:gd name="T29" fmla="*/ 108 w 108"/>
                <a:gd name="T30" fmla="*/ 456 h 4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456">
                  <a:moveTo>
                    <a:pt x="22" y="456"/>
                  </a:moveTo>
                  <a:lnTo>
                    <a:pt x="62" y="332"/>
                  </a:lnTo>
                  <a:lnTo>
                    <a:pt x="0" y="156"/>
                  </a:lnTo>
                  <a:lnTo>
                    <a:pt x="100" y="0"/>
                  </a:lnTo>
                  <a:lnTo>
                    <a:pt x="108" y="66"/>
                  </a:lnTo>
                  <a:lnTo>
                    <a:pt x="54" y="156"/>
                  </a:lnTo>
                  <a:lnTo>
                    <a:pt x="106" y="349"/>
                  </a:lnTo>
                  <a:lnTo>
                    <a:pt x="22" y="4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3" name="Freeform 23"/>
            <p:cNvSpPr>
              <a:spLocks/>
            </p:cNvSpPr>
            <p:nvPr/>
          </p:nvSpPr>
          <p:spPr bwMode="auto">
            <a:xfrm>
              <a:off x="1586" y="2642"/>
              <a:ext cx="66" cy="283"/>
            </a:xfrm>
            <a:custGeom>
              <a:avLst/>
              <a:gdLst>
                <a:gd name="T0" fmla="*/ 46 w 133"/>
                <a:gd name="T1" fmla="*/ 456 h 566"/>
                <a:gd name="T2" fmla="*/ 86 w 133"/>
                <a:gd name="T3" fmla="*/ 319 h 566"/>
                <a:gd name="T4" fmla="*/ 0 w 133"/>
                <a:gd name="T5" fmla="*/ 130 h 566"/>
                <a:gd name="T6" fmla="*/ 92 w 133"/>
                <a:gd name="T7" fmla="*/ 0 h 566"/>
                <a:gd name="T8" fmla="*/ 63 w 133"/>
                <a:gd name="T9" fmla="*/ 110 h 566"/>
                <a:gd name="T10" fmla="*/ 133 w 133"/>
                <a:gd name="T11" fmla="*/ 309 h 566"/>
                <a:gd name="T12" fmla="*/ 101 w 133"/>
                <a:gd name="T13" fmla="*/ 417 h 566"/>
                <a:gd name="T14" fmla="*/ 130 w 133"/>
                <a:gd name="T15" fmla="*/ 468 h 566"/>
                <a:gd name="T16" fmla="*/ 124 w 133"/>
                <a:gd name="T17" fmla="*/ 566 h 566"/>
                <a:gd name="T18" fmla="*/ 46 w 133"/>
                <a:gd name="T19" fmla="*/ 456 h 566"/>
                <a:gd name="T20" fmla="*/ 46 w 133"/>
                <a:gd name="T21" fmla="*/ 456 h 56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3"/>
                <a:gd name="T34" fmla="*/ 0 h 566"/>
                <a:gd name="T35" fmla="*/ 133 w 133"/>
                <a:gd name="T36" fmla="*/ 566 h 56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3" h="566">
                  <a:moveTo>
                    <a:pt x="46" y="456"/>
                  </a:moveTo>
                  <a:lnTo>
                    <a:pt x="86" y="319"/>
                  </a:lnTo>
                  <a:lnTo>
                    <a:pt x="0" y="130"/>
                  </a:lnTo>
                  <a:lnTo>
                    <a:pt x="92" y="0"/>
                  </a:lnTo>
                  <a:lnTo>
                    <a:pt x="63" y="110"/>
                  </a:lnTo>
                  <a:lnTo>
                    <a:pt x="133" y="309"/>
                  </a:lnTo>
                  <a:lnTo>
                    <a:pt x="101" y="417"/>
                  </a:lnTo>
                  <a:lnTo>
                    <a:pt x="130" y="468"/>
                  </a:lnTo>
                  <a:lnTo>
                    <a:pt x="124" y="566"/>
                  </a:lnTo>
                  <a:lnTo>
                    <a:pt x="46" y="4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Freeform 24"/>
            <p:cNvSpPr>
              <a:spLocks/>
            </p:cNvSpPr>
            <p:nvPr/>
          </p:nvSpPr>
          <p:spPr bwMode="auto">
            <a:xfrm>
              <a:off x="1528" y="2439"/>
              <a:ext cx="117" cy="177"/>
            </a:xfrm>
            <a:custGeom>
              <a:avLst/>
              <a:gdLst>
                <a:gd name="T0" fmla="*/ 107 w 234"/>
                <a:gd name="T1" fmla="*/ 191 h 354"/>
                <a:gd name="T2" fmla="*/ 35 w 234"/>
                <a:gd name="T3" fmla="*/ 182 h 354"/>
                <a:gd name="T4" fmla="*/ 0 w 234"/>
                <a:gd name="T5" fmla="*/ 123 h 354"/>
                <a:gd name="T6" fmla="*/ 55 w 234"/>
                <a:gd name="T7" fmla="*/ 0 h 354"/>
                <a:gd name="T8" fmla="*/ 153 w 234"/>
                <a:gd name="T9" fmla="*/ 114 h 354"/>
                <a:gd name="T10" fmla="*/ 214 w 234"/>
                <a:gd name="T11" fmla="*/ 30 h 354"/>
                <a:gd name="T12" fmla="*/ 199 w 234"/>
                <a:gd name="T13" fmla="*/ 123 h 354"/>
                <a:gd name="T14" fmla="*/ 234 w 234"/>
                <a:gd name="T15" fmla="*/ 175 h 354"/>
                <a:gd name="T16" fmla="*/ 228 w 234"/>
                <a:gd name="T17" fmla="*/ 233 h 354"/>
                <a:gd name="T18" fmla="*/ 197 w 234"/>
                <a:gd name="T19" fmla="*/ 235 h 354"/>
                <a:gd name="T20" fmla="*/ 191 w 234"/>
                <a:gd name="T21" fmla="*/ 354 h 354"/>
                <a:gd name="T22" fmla="*/ 113 w 234"/>
                <a:gd name="T23" fmla="*/ 261 h 354"/>
                <a:gd name="T24" fmla="*/ 107 w 234"/>
                <a:gd name="T25" fmla="*/ 191 h 354"/>
                <a:gd name="T26" fmla="*/ 107 w 234"/>
                <a:gd name="T27" fmla="*/ 191 h 35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34"/>
                <a:gd name="T43" fmla="*/ 0 h 354"/>
                <a:gd name="T44" fmla="*/ 234 w 234"/>
                <a:gd name="T45" fmla="*/ 354 h 35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34" h="354">
                  <a:moveTo>
                    <a:pt x="107" y="191"/>
                  </a:moveTo>
                  <a:lnTo>
                    <a:pt x="35" y="182"/>
                  </a:lnTo>
                  <a:lnTo>
                    <a:pt x="0" y="123"/>
                  </a:lnTo>
                  <a:lnTo>
                    <a:pt x="55" y="0"/>
                  </a:lnTo>
                  <a:lnTo>
                    <a:pt x="153" y="114"/>
                  </a:lnTo>
                  <a:lnTo>
                    <a:pt x="214" y="30"/>
                  </a:lnTo>
                  <a:lnTo>
                    <a:pt x="199" y="123"/>
                  </a:lnTo>
                  <a:lnTo>
                    <a:pt x="234" y="175"/>
                  </a:lnTo>
                  <a:lnTo>
                    <a:pt x="228" y="233"/>
                  </a:lnTo>
                  <a:lnTo>
                    <a:pt x="197" y="235"/>
                  </a:lnTo>
                  <a:lnTo>
                    <a:pt x="191" y="354"/>
                  </a:lnTo>
                  <a:lnTo>
                    <a:pt x="113" y="261"/>
                  </a:lnTo>
                  <a:lnTo>
                    <a:pt x="107" y="1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5" name="Freeform 25"/>
            <p:cNvSpPr>
              <a:spLocks/>
            </p:cNvSpPr>
            <p:nvPr/>
          </p:nvSpPr>
          <p:spPr bwMode="auto">
            <a:xfrm>
              <a:off x="1399" y="2593"/>
              <a:ext cx="55" cy="122"/>
            </a:xfrm>
            <a:custGeom>
              <a:avLst/>
              <a:gdLst>
                <a:gd name="T0" fmla="*/ 106 w 112"/>
                <a:gd name="T1" fmla="*/ 0 h 244"/>
                <a:gd name="T2" fmla="*/ 104 w 112"/>
                <a:gd name="T3" fmla="*/ 0 h 244"/>
                <a:gd name="T4" fmla="*/ 97 w 112"/>
                <a:gd name="T5" fmla="*/ 1 h 244"/>
                <a:gd name="T6" fmla="*/ 86 w 112"/>
                <a:gd name="T7" fmla="*/ 3 h 244"/>
                <a:gd name="T8" fmla="*/ 74 w 112"/>
                <a:gd name="T9" fmla="*/ 7 h 244"/>
                <a:gd name="T10" fmla="*/ 60 w 112"/>
                <a:gd name="T11" fmla="*/ 11 h 244"/>
                <a:gd name="T12" fmla="*/ 45 w 112"/>
                <a:gd name="T13" fmla="*/ 20 h 244"/>
                <a:gd name="T14" fmla="*/ 32 w 112"/>
                <a:gd name="T15" fmla="*/ 29 h 244"/>
                <a:gd name="T16" fmla="*/ 21 w 112"/>
                <a:gd name="T17" fmla="*/ 42 h 244"/>
                <a:gd name="T18" fmla="*/ 11 w 112"/>
                <a:gd name="T19" fmla="*/ 53 h 244"/>
                <a:gd name="T20" fmla="*/ 3 w 112"/>
                <a:gd name="T21" fmla="*/ 70 h 244"/>
                <a:gd name="T22" fmla="*/ 0 w 112"/>
                <a:gd name="T23" fmla="*/ 91 h 244"/>
                <a:gd name="T24" fmla="*/ 5 w 112"/>
                <a:gd name="T25" fmla="*/ 115 h 244"/>
                <a:gd name="T26" fmla="*/ 12 w 112"/>
                <a:gd name="T27" fmla="*/ 140 h 244"/>
                <a:gd name="T28" fmla="*/ 29 w 112"/>
                <a:gd name="T29" fmla="*/ 170 h 244"/>
                <a:gd name="T30" fmla="*/ 51 w 112"/>
                <a:gd name="T31" fmla="*/ 205 h 244"/>
                <a:gd name="T32" fmla="*/ 86 w 112"/>
                <a:gd name="T33" fmla="*/ 244 h 244"/>
                <a:gd name="T34" fmla="*/ 102 w 112"/>
                <a:gd name="T35" fmla="*/ 157 h 244"/>
                <a:gd name="T36" fmla="*/ 96 w 112"/>
                <a:gd name="T37" fmla="*/ 151 h 244"/>
                <a:gd name="T38" fmla="*/ 83 w 112"/>
                <a:gd name="T39" fmla="*/ 143 h 244"/>
                <a:gd name="T40" fmla="*/ 74 w 112"/>
                <a:gd name="T41" fmla="*/ 134 h 244"/>
                <a:gd name="T42" fmla="*/ 67 w 112"/>
                <a:gd name="T43" fmla="*/ 127 h 244"/>
                <a:gd name="T44" fmla="*/ 58 w 112"/>
                <a:gd name="T45" fmla="*/ 118 h 244"/>
                <a:gd name="T46" fmla="*/ 54 w 112"/>
                <a:gd name="T47" fmla="*/ 109 h 244"/>
                <a:gd name="T48" fmla="*/ 48 w 112"/>
                <a:gd name="T49" fmla="*/ 99 h 244"/>
                <a:gd name="T50" fmla="*/ 47 w 112"/>
                <a:gd name="T51" fmla="*/ 89 h 244"/>
                <a:gd name="T52" fmla="*/ 47 w 112"/>
                <a:gd name="T53" fmla="*/ 81 h 244"/>
                <a:gd name="T54" fmla="*/ 51 w 112"/>
                <a:gd name="T55" fmla="*/ 72 h 244"/>
                <a:gd name="T56" fmla="*/ 58 w 112"/>
                <a:gd name="T57" fmla="*/ 63 h 244"/>
                <a:gd name="T58" fmla="*/ 71 w 112"/>
                <a:gd name="T59" fmla="*/ 57 h 244"/>
                <a:gd name="T60" fmla="*/ 89 w 112"/>
                <a:gd name="T61" fmla="*/ 53 h 244"/>
                <a:gd name="T62" fmla="*/ 112 w 112"/>
                <a:gd name="T63" fmla="*/ 52 h 244"/>
                <a:gd name="T64" fmla="*/ 106 w 112"/>
                <a:gd name="T65" fmla="*/ 0 h 244"/>
                <a:gd name="T66" fmla="*/ 106 w 112"/>
                <a:gd name="T67" fmla="*/ 0 h 24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12"/>
                <a:gd name="T103" fmla="*/ 0 h 244"/>
                <a:gd name="T104" fmla="*/ 112 w 112"/>
                <a:gd name="T105" fmla="*/ 244 h 24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12" h="244">
                  <a:moveTo>
                    <a:pt x="106" y="0"/>
                  </a:moveTo>
                  <a:lnTo>
                    <a:pt x="104" y="0"/>
                  </a:lnTo>
                  <a:lnTo>
                    <a:pt x="97" y="1"/>
                  </a:lnTo>
                  <a:lnTo>
                    <a:pt x="86" y="3"/>
                  </a:lnTo>
                  <a:lnTo>
                    <a:pt x="74" y="7"/>
                  </a:lnTo>
                  <a:lnTo>
                    <a:pt x="60" y="11"/>
                  </a:lnTo>
                  <a:lnTo>
                    <a:pt x="45" y="20"/>
                  </a:lnTo>
                  <a:lnTo>
                    <a:pt x="32" y="29"/>
                  </a:lnTo>
                  <a:lnTo>
                    <a:pt x="21" y="42"/>
                  </a:lnTo>
                  <a:lnTo>
                    <a:pt x="11" y="53"/>
                  </a:lnTo>
                  <a:lnTo>
                    <a:pt x="3" y="70"/>
                  </a:lnTo>
                  <a:lnTo>
                    <a:pt x="0" y="91"/>
                  </a:lnTo>
                  <a:lnTo>
                    <a:pt x="5" y="115"/>
                  </a:lnTo>
                  <a:lnTo>
                    <a:pt x="12" y="140"/>
                  </a:lnTo>
                  <a:lnTo>
                    <a:pt x="29" y="170"/>
                  </a:lnTo>
                  <a:lnTo>
                    <a:pt x="51" y="205"/>
                  </a:lnTo>
                  <a:lnTo>
                    <a:pt x="86" y="244"/>
                  </a:lnTo>
                  <a:lnTo>
                    <a:pt x="102" y="157"/>
                  </a:lnTo>
                  <a:lnTo>
                    <a:pt x="96" y="151"/>
                  </a:lnTo>
                  <a:lnTo>
                    <a:pt x="83" y="143"/>
                  </a:lnTo>
                  <a:lnTo>
                    <a:pt x="74" y="134"/>
                  </a:lnTo>
                  <a:lnTo>
                    <a:pt x="67" y="127"/>
                  </a:lnTo>
                  <a:lnTo>
                    <a:pt x="58" y="118"/>
                  </a:lnTo>
                  <a:lnTo>
                    <a:pt x="54" y="109"/>
                  </a:lnTo>
                  <a:lnTo>
                    <a:pt x="48" y="99"/>
                  </a:lnTo>
                  <a:lnTo>
                    <a:pt x="47" y="89"/>
                  </a:lnTo>
                  <a:lnTo>
                    <a:pt x="47" y="81"/>
                  </a:lnTo>
                  <a:lnTo>
                    <a:pt x="51" y="72"/>
                  </a:lnTo>
                  <a:lnTo>
                    <a:pt x="58" y="63"/>
                  </a:lnTo>
                  <a:lnTo>
                    <a:pt x="71" y="57"/>
                  </a:lnTo>
                  <a:lnTo>
                    <a:pt x="89" y="53"/>
                  </a:lnTo>
                  <a:lnTo>
                    <a:pt x="112" y="52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Freeform 26"/>
            <p:cNvSpPr>
              <a:spLocks/>
            </p:cNvSpPr>
            <p:nvPr/>
          </p:nvSpPr>
          <p:spPr bwMode="auto">
            <a:xfrm>
              <a:off x="1436" y="2594"/>
              <a:ext cx="39" cy="121"/>
            </a:xfrm>
            <a:custGeom>
              <a:avLst/>
              <a:gdLst>
                <a:gd name="T0" fmla="*/ 32 w 80"/>
                <a:gd name="T1" fmla="*/ 0 h 241"/>
                <a:gd name="T2" fmla="*/ 36 w 80"/>
                <a:gd name="T3" fmla="*/ 5 h 241"/>
                <a:gd name="T4" fmla="*/ 41 w 80"/>
                <a:gd name="T5" fmla="*/ 13 h 241"/>
                <a:gd name="T6" fmla="*/ 48 w 80"/>
                <a:gd name="T7" fmla="*/ 23 h 241"/>
                <a:gd name="T8" fmla="*/ 55 w 80"/>
                <a:gd name="T9" fmla="*/ 34 h 241"/>
                <a:gd name="T10" fmla="*/ 62 w 80"/>
                <a:gd name="T11" fmla="*/ 49 h 241"/>
                <a:gd name="T12" fmla="*/ 68 w 80"/>
                <a:gd name="T13" fmla="*/ 65 h 241"/>
                <a:gd name="T14" fmla="*/ 75 w 80"/>
                <a:gd name="T15" fmla="*/ 83 h 241"/>
                <a:gd name="T16" fmla="*/ 78 w 80"/>
                <a:gd name="T17" fmla="*/ 101 h 241"/>
                <a:gd name="T18" fmla="*/ 80 w 80"/>
                <a:gd name="T19" fmla="*/ 121 h 241"/>
                <a:gd name="T20" fmla="*/ 78 w 80"/>
                <a:gd name="T21" fmla="*/ 141 h 241"/>
                <a:gd name="T22" fmla="*/ 74 w 80"/>
                <a:gd name="T23" fmla="*/ 161 h 241"/>
                <a:gd name="T24" fmla="*/ 65 w 80"/>
                <a:gd name="T25" fmla="*/ 182 h 241"/>
                <a:gd name="T26" fmla="*/ 52 w 80"/>
                <a:gd name="T27" fmla="*/ 202 h 241"/>
                <a:gd name="T28" fmla="*/ 35 w 80"/>
                <a:gd name="T29" fmla="*/ 222 h 241"/>
                <a:gd name="T30" fmla="*/ 12 w 80"/>
                <a:gd name="T31" fmla="*/ 241 h 241"/>
                <a:gd name="T32" fmla="*/ 0 w 80"/>
                <a:gd name="T33" fmla="*/ 158 h 241"/>
                <a:gd name="T34" fmla="*/ 3 w 80"/>
                <a:gd name="T35" fmla="*/ 156 h 241"/>
                <a:gd name="T36" fmla="*/ 12 w 80"/>
                <a:gd name="T37" fmla="*/ 148 h 241"/>
                <a:gd name="T38" fmla="*/ 22 w 80"/>
                <a:gd name="T39" fmla="*/ 137 h 241"/>
                <a:gd name="T40" fmla="*/ 32 w 80"/>
                <a:gd name="T41" fmla="*/ 125 h 241"/>
                <a:gd name="T42" fmla="*/ 36 w 80"/>
                <a:gd name="T43" fmla="*/ 117 h 241"/>
                <a:gd name="T44" fmla="*/ 38 w 80"/>
                <a:gd name="T45" fmla="*/ 108 h 241"/>
                <a:gd name="T46" fmla="*/ 39 w 80"/>
                <a:gd name="T47" fmla="*/ 98 h 241"/>
                <a:gd name="T48" fmla="*/ 39 w 80"/>
                <a:gd name="T49" fmla="*/ 88 h 241"/>
                <a:gd name="T50" fmla="*/ 36 w 80"/>
                <a:gd name="T51" fmla="*/ 76 h 241"/>
                <a:gd name="T52" fmla="*/ 32 w 80"/>
                <a:gd name="T53" fmla="*/ 65 h 241"/>
                <a:gd name="T54" fmla="*/ 25 w 80"/>
                <a:gd name="T55" fmla="*/ 53 h 241"/>
                <a:gd name="T56" fmla="*/ 15 w 80"/>
                <a:gd name="T57" fmla="*/ 43 h 241"/>
                <a:gd name="T58" fmla="*/ 32 w 80"/>
                <a:gd name="T59" fmla="*/ 0 h 241"/>
                <a:gd name="T60" fmla="*/ 32 w 80"/>
                <a:gd name="T61" fmla="*/ 0 h 24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0"/>
                <a:gd name="T94" fmla="*/ 0 h 241"/>
                <a:gd name="T95" fmla="*/ 80 w 80"/>
                <a:gd name="T96" fmla="*/ 241 h 24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0" h="241">
                  <a:moveTo>
                    <a:pt x="32" y="0"/>
                  </a:moveTo>
                  <a:lnTo>
                    <a:pt x="36" y="5"/>
                  </a:lnTo>
                  <a:lnTo>
                    <a:pt x="41" y="13"/>
                  </a:lnTo>
                  <a:lnTo>
                    <a:pt x="48" y="23"/>
                  </a:lnTo>
                  <a:lnTo>
                    <a:pt x="55" y="34"/>
                  </a:lnTo>
                  <a:lnTo>
                    <a:pt x="62" y="49"/>
                  </a:lnTo>
                  <a:lnTo>
                    <a:pt x="68" y="65"/>
                  </a:lnTo>
                  <a:lnTo>
                    <a:pt x="75" y="83"/>
                  </a:lnTo>
                  <a:lnTo>
                    <a:pt x="78" y="101"/>
                  </a:lnTo>
                  <a:lnTo>
                    <a:pt x="80" y="121"/>
                  </a:lnTo>
                  <a:lnTo>
                    <a:pt x="78" y="141"/>
                  </a:lnTo>
                  <a:lnTo>
                    <a:pt x="74" y="161"/>
                  </a:lnTo>
                  <a:lnTo>
                    <a:pt x="65" y="182"/>
                  </a:lnTo>
                  <a:lnTo>
                    <a:pt x="52" y="202"/>
                  </a:lnTo>
                  <a:lnTo>
                    <a:pt x="35" y="222"/>
                  </a:lnTo>
                  <a:lnTo>
                    <a:pt x="12" y="241"/>
                  </a:lnTo>
                  <a:lnTo>
                    <a:pt x="0" y="158"/>
                  </a:lnTo>
                  <a:lnTo>
                    <a:pt x="3" y="156"/>
                  </a:lnTo>
                  <a:lnTo>
                    <a:pt x="12" y="148"/>
                  </a:lnTo>
                  <a:lnTo>
                    <a:pt x="22" y="137"/>
                  </a:lnTo>
                  <a:lnTo>
                    <a:pt x="32" y="125"/>
                  </a:lnTo>
                  <a:lnTo>
                    <a:pt x="36" y="117"/>
                  </a:lnTo>
                  <a:lnTo>
                    <a:pt x="38" y="108"/>
                  </a:lnTo>
                  <a:lnTo>
                    <a:pt x="39" y="98"/>
                  </a:lnTo>
                  <a:lnTo>
                    <a:pt x="39" y="88"/>
                  </a:lnTo>
                  <a:lnTo>
                    <a:pt x="36" y="76"/>
                  </a:lnTo>
                  <a:lnTo>
                    <a:pt x="32" y="65"/>
                  </a:lnTo>
                  <a:lnTo>
                    <a:pt x="25" y="53"/>
                  </a:lnTo>
                  <a:lnTo>
                    <a:pt x="15" y="4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7" name="Freeform 27"/>
            <p:cNvSpPr>
              <a:spLocks/>
            </p:cNvSpPr>
            <p:nvPr/>
          </p:nvSpPr>
          <p:spPr bwMode="auto">
            <a:xfrm>
              <a:off x="1875" y="2954"/>
              <a:ext cx="107" cy="45"/>
            </a:xfrm>
            <a:custGeom>
              <a:avLst/>
              <a:gdLst>
                <a:gd name="T0" fmla="*/ 81 w 212"/>
                <a:gd name="T1" fmla="*/ 26 h 89"/>
                <a:gd name="T2" fmla="*/ 212 w 212"/>
                <a:gd name="T3" fmla="*/ 0 h 89"/>
                <a:gd name="T4" fmla="*/ 0 w 212"/>
                <a:gd name="T5" fmla="*/ 89 h 89"/>
                <a:gd name="T6" fmla="*/ 81 w 212"/>
                <a:gd name="T7" fmla="*/ 26 h 89"/>
                <a:gd name="T8" fmla="*/ 81 w 212"/>
                <a:gd name="T9" fmla="*/ 26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2"/>
                <a:gd name="T16" fmla="*/ 0 h 89"/>
                <a:gd name="T17" fmla="*/ 212 w 212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2" h="89">
                  <a:moveTo>
                    <a:pt x="81" y="26"/>
                  </a:moveTo>
                  <a:lnTo>
                    <a:pt x="212" y="0"/>
                  </a:lnTo>
                  <a:lnTo>
                    <a:pt x="0" y="89"/>
                  </a:lnTo>
                  <a:lnTo>
                    <a:pt x="81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8" name="Freeform 28"/>
            <p:cNvSpPr>
              <a:spLocks/>
            </p:cNvSpPr>
            <p:nvPr/>
          </p:nvSpPr>
          <p:spPr bwMode="auto">
            <a:xfrm>
              <a:off x="1852" y="2981"/>
              <a:ext cx="145" cy="64"/>
            </a:xfrm>
            <a:custGeom>
              <a:avLst/>
              <a:gdLst>
                <a:gd name="T0" fmla="*/ 0 w 291"/>
                <a:gd name="T1" fmla="*/ 98 h 129"/>
                <a:gd name="T2" fmla="*/ 286 w 291"/>
                <a:gd name="T3" fmla="*/ 0 h 129"/>
                <a:gd name="T4" fmla="*/ 291 w 291"/>
                <a:gd name="T5" fmla="*/ 22 h 129"/>
                <a:gd name="T6" fmla="*/ 29 w 291"/>
                <a:gd name="T7" fmla="*/ 129 h 129"/>
                <a:gd name="T8" fmla="*/ 0 w 291"/>
                <a:gd name="T9" fmla="*/ 98 h 129"/>
                <a:gd name="T10" fmla="*/ 0 w 291"/>
                <a:gd name="T11" fmla="*/ 98 h 1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1"/>
                <a:gd name="T19" fmla="*/ 0 h 129"/>
                <a:gd name="T20" fmla="*/ 291 w 291"/>
                <a:gd name="T21" fmla="*/ 129 h 1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1" h="129">
                  <a:moveTo>
                    <a:pt x="0" y="98"/>
                  </a:moveTo>
                  <a:lnTo>
                    <a:pt x="286" y="0"/>
                  </a:lnTo>
                  <a:lnTo>
                    <a:pt x="291" y="22"/>
                  </a:lnTo>
                  <a:lnTo>
                    <a:pt x="29" y="129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9" name="Freeform 29"/>
            <p:cNvSpPr>
              <a:spLocks/>
            </p:cNvSpPr>
            <p:nvPr/>
          </p:nvSpPr>
          <p:spPr bwMode="auto">
            <a:xfrm>
              <a:off x="1857" y="3023"/>
              <a:ext cx="146" cy="72"/>
            </a:xfrm>
            <a:custGeom>
              <a:avLst/>
              <a:gdLst>
                <a:gd name="T0" fmla="*/ 0 w 290"/>
                <a:gd name="T1" fmla="*/ 113 h 145"/>
                <a:gd name="T2" fmla="*/ 290 w 290"/>
                <a:gd name="T3" fmla="*/ 0 h 145"/>
                <a:gd name="T4" fmla="*/ 290 w 290"/>
                <a:gd name="T5" fmla="*/ 32 h 145"/>
                <a:gd name="T6" fmla="*/ 17 w 290"/>
                <a:gd name="T7" fmla="*/ 145 h 145"/>
                <a:gd name="T8" fmla="*/ 0 w 290"/>
                <a:gd name="T9" fmla="*/ 113 h 145"/>
                <a:gd name="T10" fmla="*/ 0 w 290"/>
                <a:gd name="T11" fmla="*/ 113 h 1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0"/>
                <a:gd name="T19" fmla="*/ 0 h 145"/>
                <a:gd name="T20" fmla="*/ 290 w 290"/>
                <a:gd name="T21" fmla="*/ 145 h 1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0" h="145">
                  <a:moveTo>
                    <a:pt x="0" y="113"/>
                  </a:moveTo>
                  <a:lnTo>
                    <a:pt x="290" y="0"/>
                  </a:lnTo>
                  <a:lnTo>
                    <a:pt x="290" y="32"/>
                  </a:lnTo>
                  <a:lnTo>
                    <a:pt x="17" y="145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0" name="Freeform 30"/>
            <p:cNvSpPr>
              <a:spLocks/>
            </p:cNvSpPr>
            <p:nvPr/>
          </p:nvSpPr>
          <p:spPr bwMode="auto">
            <a:xfrm>
              <a:off x="2069" y="2896"/>
              <a:ext cx="199" cy="20"/>
            </a:xfrm>
            <a:custGeom>
              <a:avLst/>
              <a:gdLst>
                <a:gd name="T0" fmla="*/ 0 w 399"/>
                <a:gd name="T1" fmla="*/ 41 h 41"/>
                <a:gd name="T2" fmla="*/ 35 w 399"/>
                <a:gd name="T3" fmla="*/ 0 h 41"/>
                <a:gd name="T4" fmla="*/ 399 w 399"/>
                <a:gd name="T5" fmla="*/ 6 h 41"/>
                <a:gd name="T6" fmla="*/ 344 w 399"/>
                <a:gd name="T7" fmla="*/ 38 h 41"/>
                <a:gd name="T8" fmla="*/ 0 w 399"/>
                <a:gd name="T9" fmla="*/ 41 h 41"/>
                <a:gd name="T10" fmla="*/ 0 w 399"/>
                <a:gd name="T11" fmla="*/ 41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9"/>
                <a:gd name="T19" fmla="*/ 0 h 41"/>
                <a:gd name="T20" fmla="*/ 399 w 399"/>
                <a:gd name="T21" fmla="*/ 41 h 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9" h="41">
                  <a:moveTo>
                    <a:pt x="0" y="41"/>
                  </a:moveTo>
                  <a:lnTo>
                    <a:pt x="35" y="0"/>
                  </a:lnTo>
                  <a:lnTo>
                    <a:pt x="399" y="6"/>
                  </a:lnTo>
                  <a:lnTo>
                    <a:pt x="344" y="3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1" name="Freeform 31"/>
            <p:cNvSpPr>
              <a:spLocks/>
            </p:cNvSpPr>
            <p:nvPr/>
          </p:nvSpPr>
          <p:spPr bwMode="auto">
            <a:xfrm>
              <a:off x="2039" y="2928"/>
              <a:ext cx="302" cy="62"/>
            </a:xfrm>
            <a:custGeom>
              <a:avLst/>
              <a:gdLst>
                <a:gd name="T0" fmla="*/ 0 w 604"/>
                <a:gd name="T1" fmla="*/ 52 h 124"/>
                <a:gd name="T2" fmla="*/ 148 w 604"/>
                <a:gd name="T3" fmla="*/ 78 h 124"/>
                <a:gd name="T4" fmla="*/ 250 w 604"/>
                <a:gd name="T5" fmla="*/ 0 h 124"/>
                <a:gd name="T6" fmla="*/ 411 w 604"/>
                <a:gd name="T7" fmla="*/ 57 h 124"/>
                <a:gd name="T8" fmla="*/ 474 w 604"/>
                <a:gd name="T9" fmla="*/ 16 h 124"/>
                <a:gd name="T10" fmla="*/ 604 w 604"/>
                <a:gd name="T11" fmla="*/ 83 h 124"/>
                <a:gd name="T12" fmla="*/ 547 w 604"/>
                <a:gd name="T13" fmla="*/ 101 h 124"/>
                <a:gd name="T14" fmla="*/ 471 w 604"/>
                <a:gd name="T15" fmla="*/ 66 h 124"/>
                <a:gd name="T16" fmla="*/ 388 w 604"/>
                <a:gd name="T17" fmla="*/ 114 h 124"/>
                <a:gd name="T18" fmla="*/ 250 w 604"/>
                <a:gd name="T19" fmla="*/ 40 h 124"/>
                <a:gd name="T20" fmla="*/ 151 w 604"/>
                <a:gd name="T21" fmla="*/ 124 h 124"/>
                <a:gd name="T22" fmla="*/ 0 w 604"/>
                <a:gd name="T23" fmla="*/ 52 h 124"/>
                <a:gd name="T24" fmla="*/ 0 w 604"/>
                <a:gd name="T25" fmla="*/ 52 h 1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4"/>
                <a:gd name="T40" fmla="*/ 0 h 124"/>
                <a:gd name="T41" fmla="*/ 604 w 604"/>
                <a:gd name="T42" fmla="*/ 124 h 1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4" h="124">
                  <a:moveTo>
                    <a:pt x="0" y="52"/>
                  </a:moveTo>
                  <a:lnTo>
                    <a:pt x="148" y="78"/>
                  </a:lnTo>
                  <a:lnTo>
                    <a:pt x="250" y="0"/>
                  </a:lnTo>
                  <a:lnTo>
                    <a:pt x="411" y="57"/>
                  </a:lnTo>
                  <a:lnTo>
                    <a:pt x="474" y="16"/>
                  </a:lnTo>
                  <a:lnTo>
                    <a:pt x="604" y="83"/>
                  </a:lnTo>
                  <a:lnTo>
                    <a:pt x="547" y="101"/>
                  </a:lnTo>
                  <a:lnTo>
                    <a:pt x="471" y="66"/>
                  </a:lnTo>
                  <a:lnTo>
                    <a:pt x="388" y="114"/>
                  </a:lnTo>
                  <a:lnTo>
                    <a:pt x="250" y="40"/>
                  </a:lnTo>
                  <a:lnTo>
                    <a:pt x="151" y="124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2" name="Freeform 32"/>
            <p:cNvSpPr>
              <a:spLocks/>
            </p:cNvSpPr>
            <p:nvPr/>
          </p:nvSpPr>
          <p:spPr bwMode="auto">
            <a:xfrm>
              <a:off x="2031" y="2982"/>
              <a:ext cx="354" cy="57"/>
            </a:xfrm>
            <a:custGeom>
              <a:avLst/>
              <a:gdLst>
                <a:gd name="T0" fmla="*/ 0 w 709"/>
                <a:gd name="T1" fmla="*/ 71 h 114"/>
                <a:gd name="T2" fmla="*/ 30 w 709"/>
                <a:gd name="T3" fmla="*/ 27 h 114"/>
                <a:gd name="T4" fmla="*/ 151 w 709"/>
                <a:gd name="T5" fmla="*/ 71 h 114"/>
                <a:gd name="T6" fmla="*/ 281 w 709"/>
                <a:gd name="T7" fmla="*/ 0 h 114"/>
                <a:gd name="T8" fmla="*/ 414 w 709"/>
                <a:gd name="T9" fmla="*/ 59 h 114"/>
                <a:gd name="T10" fmla="*/ 524 w 709"/>
                <a:gd name="T11" fmla="*/ 3 h 114"/>
                <a:gd name="T12" fmla="*/ 709 w 709"/>
                <a:gd name="T13" fmla="*/ 108 h 114"/>
                <a:gd name="T14" fmla="*/ 523 w 709"/>
                <a:gd name="T15" fmla="*/ 42 h 114"/>
                <a:gd name="T16" fmla="*/ 394 w 709"/>
                <a:gd name="T17" fmla="*/ 103 h 114"/>
                <a:gd name="T18" fmla="*/ 287 w 709"/>
                <a:gd name="T19" fmla="*/ 39 h 114"/>
                <a:gd name="T20" fmla="*/ 143 w 709"/>
                <a:gd name="T21" fmla="*/ 114 h 114"/>
                <a:gd name="T22" fmla="*/ 0 w 709"/>
                <a:gd name="T23" fmla="*/ 71 h 114"/>
                <a:gd name="T24" fmla="*/ 0 w 709"/>
                <a:gd name="T25" fmla="*/ 71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9"/>
                <a:gd name="T40" fmla="*/ 0 h 114"/>
                <a:gd name="T41" fmla="*/ 709 w 709"/>
                <a:gd name="T42" fmla="*/ 114 h 11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9" h="114">
                  <a:moveTo>
                    <a:pt x="0" y="71"/>
                  </a:moveTo>
                  <a:lnTo>
                    <a:pt x="30" y="27"/>
                  </a:lnTo>
                  <a:lnTo>
                    <a:pt x="151" y="71"/>
                  </a:lnTo>
                  <a:lnTo>
                    <a:pt x="281" y="0"/>
                  </a:lnTo>
                  <a:lnTo>
                    <a:pt x="414" y="59"/>
                  </a:lnTo>
                  <a:lnTo>
                    <a:pt x="524" y="3"/>
                  </a:lnTo>
                  <a:lnTo>
                    <a:pt x="709" y="108"/>
                  </a:lnTo>
                  <a:lnTo>
                    <a:pt x="523" y="42"/>
                  </a:lnTo>
                  <a:lnTo>
                    <a:pt x="394" y="103"/>
                  </a:lnTo>
                  <a:lnTo>
                    <a:pt x="287" y="39"/>
                  </a:lnTo>
                  <a:lnTo>
                    <a:pt x="143" y="114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8196" name="Object 33"/>
            <p:cNvGraphicFramePr>
              <a:graphicFrameLocks noChangeAspect="1"/>
            </p:cNvGraphicFramePr>
            <p:nvPr/>
          </p:nvGraphicFramePr>
          <p:xfrm>
            <a:off x="912" y="2784"/>
            <a:ext cx="432" cy="103"/>
          </p:xfrm>
          <a:graphic>
            <a:graphicData uri="http://schemas.openxmlformats.org/presentationml/2006/ole">
              <p:oleObj spid="_x0000_s8196" name="Формула" r:id="rId4" imgW="850680" imgH="203040" progId="Equation.3">
                <p:embed/>
              </p:oleObj>
            </a:graphicData>
          </a:graphic>
        </p:graphicFrame>
        <p:graphicFrame>
          <p:nvGraphicFramePr>
            <p:cNvPr id="8197" name="Object 34"/>
            <p:cNvGraphicFramePr>
              <a:graphicFrameLocks noChangeAspect="1"/>
            </p:cNvGraphicFramePr>
            <p:nvPr/>
          </p:nvGraphicFramePr>
          <p:xfrm>
            <a:off x="960" y="2880"/>
            <a:ext cx="528" cy="117"/>
          </p:xfrm>
          <a:graphic>
            <a:graphicData uri="http://schemas.openxmlformats.org/presentationml/2006/ole">
              <p:oleObj spid="_x0000_s8197" name="Формула" r:id="rId5" imgW="914400" imgH="203040" progId="Equation.3">
                <p:embed/>
              </p:oleObj>
            </a:graphicData>
          </a:graphic>
        </p:graphicFrame>
        <p:graphicFrame>
          <p:nvGraphicFramePr>
            <p:cNvPr id="8198" name="Object 35"/>
            <p:cNvGraphicFramePr>
              <a:graphicFrameLocks noChangeAspect="1"/>
            </p:cNvGraphicFramePr>
            <p:nvPr/>
          </p:nvGraphicFramePr>
          <p:xfrm>
            <a:off x="1776" y="2688"/>
            <a:ext cx="465" cy="142"/>
          </p:xfrm>
          <a:graphic>
            <a:graphicData uri="http://schemas.openxmlformats.org/presentationml/2006/ole">
              <p:oleObj spid="_x0000_s8198" name="Формула" r:id="rId6" imgW="787320" imgH="241200" progId="Equation.3">
                <p:embed/>
              </p:oleObj>
            </a:graphicData>
          </a:graphic>
        </p:graphicFrame>
      </p:grpSp>
      <p:sp>
        <p:nvSpPr>
          <p:cNvPr id="12324" name="AutoShape 36"/>
          <p:cNvSpPr>
            <a:spLocks/>
          </p:cNvSpPr>
          <p:nvPr/>
        </p:nvSpPr>
        <p:spPr bwMode="auto">
          <a:xfrm>
            <a:off x="228600" y="1828800"/>
            <a:ext cx="2286000" cy="2667000"/>
          </a:xfrm>
          <a:prstGeom prst="borderCallout1">
            <a:avLst>
              <a:gd name="adj1" fmla="val 4287"/>
              <a:gd name="adj2" fmla="val 103333"/>
              <a:gd name="adj3" fmla="val 95296"/>
              <a:gd name="adj4" fmla="val 1125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>
                <a:latin typeface="Monotype Corsiva" pitchFamily="66" charset="0"/>
              </a:rPr>
              <a:t>Для любого числа </a:t>
            </a:r>
            <a:r>
              <a:rPr lang="en-US" sz="2800">
                <a:latin typeface="Monotype Corsiva" pitchFamily="66" charset="0"/>
              </a:rPr>
              <a:t>a</a:t>
            </a:r>
            <a:r>
              <a:rPr lang="ru-RU" sz="2800">
                <a:latin typeface="Monotype Corsiva" pitchFamily="66" charset="0"/>
              </a:rPr>
              <a:t> и произвольных натуральных чисел </a:t>
            </a:r>
            <a:r>
              <a:rPr lang="en-US" sz="2800">
                <a:latin typeface="Monotype Corsiva" pitchFamily="66" charset="0"/>
              </a:rPr>
              <a:t>m </a:t>
            </a:r>
            <a:r>
              <a:rPr lang="ru-RU" sz="2800">
                <a:latin typeface="Monotype Corsiva" pitchFamily="66" charset="0"/>
              </a:rPr>
              <a:t>и</a:t>
            </a:r>
            <a:r>
              <a:rPr lang="en-US" sz="2800">
                <a:latin typeface="Monotype Corsiva" pitchFamily="66" charset="0"/>
              </a:rPr>
              <a:t> n</a:t>
            </a:r>
            <a:r>
              <a:rPr lang="ru-RU" sz="2000"/>
              <a:t> </a:t>
            </a:r>
          </a:p>
        </p:txBody>
      </p:sp>
      <p:graphicFrame>
        <p:nvGraphicFramePr>
          <p:cNvPr id="12325" name="Object 37"/>
          <p:cNvGraphicFramePr>
            <a:graphicFrameLocks noChangeAspect="1"/>
          </p:cNvGraphicFramePr>
          <p:nvPr/>
        </p:nvGraphicFramePr>
        <p:xfrm>
          <a:off x="612775" y="3892550"/>
          <a:ext cx="1592263" cy="595313"/>
        </p:xfrm>
        <a:graphic>
          <a:graphicData uri="http://schemas.openxmlformats.org/presentationml/2006/ole">
            <p:oleObj spid="_x0000_s8195" name="Формула" r:id="rId7" imgW="711000" imgH="266400" progId="Equation.3">
              <p:embed/>
            </p:oleObj>
          </a:graphicData>
        </a:graphic>
      </p:graphicFrame>
      <p:sp>
        <p:nvSpPr>
          <p:cNvPr id="12326" name="AutoShape 38"/>
          <p:cNvSpPr>
            <a:spLocks/>
          </p:cNvSpPr>
          <p:nvPr/>
        </p:nvSpPr>
        <p:spPr bwMode="auto">
          <a:xfrm flipH="1">
            <a:off x="5181600" y="3505200"/>
            <a:ext cx="3206750" cy="2057400"/>
          </a:xfrm>
          <a:prstGeom prst="borderCallout3">
            <a:avLst>
              <a:gd name="adj1" fmla="val 5551"/>
              <a:gd name="adj2" fmla="val 102375"/>
              <a:gd name="adj3" fmla="val 5551"/>
              <a:gd name="adj4" fmla="val 139009"/>
              <a:gd name="adj5" fmla="val 14579"/>
              <a:gd name="adj6" fmla="val 139009"/>
              <a:gd name="adj7" fmla="val 74380"/>
              <a:gd name="adj8" fmla="val 132671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500" b="1">
                <a:latin typeface="Monotype Corsiva" pitchFamily="66" charset="0"/>
              </a:rPr>
              <a:t>При возведении степени в степень основание оставляют прежним, а показатели перемножают</a:t>
            </a:r>
          </a:p>
        </p:txBody>
      </p:sp>
      <p:sp>
        <p:nvSpPr>
          <p:cNvPr id="8204" name="AutoShape 39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6248400"/>
            <a:ext cx="533400" cy="304800"/>
          </a:xfrm>
          <a:prstGeom prst="actionButtonReturn">
            <a:avLst/>
          </a:prstGeom>
          <a:solidFill>
            <a:srgbClr val="80808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324" grpId="0" animBg="1" autoUpdateAnimBg="0"/>
      <p:bldP spid="12326" grpId="0" animBg="1" autoUpdateAnimBg="0"/>
    </p:bldLst>
  </p:timing>
</p:sld>
</file>

<file path=ppt/theme/theme1.xml><?xml version="1.0" encoding="utf-8"?>
<a:theme xmlns:a="http://schemas.openxmlformats.org/drawingml/2006/main" name="Stepen_natural_pokazatel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Stepen_natural_pokazatel</Template>
  <TotalTime>9</TotalTime>
  <Words>268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Times New Roman</vt:lpstr>
      <vt:lpstr>Arial</vt:lpstr>
      <vt:lpstr>Comic Sans MS</vt:lpstr>
      <vt:lpstr>Calibri</vt:lpstr>
      <vt:lpstr>Harlow Solid Italic</vt:lpstr>
      <vt:lpstr>Palace Script MT</vt:lpstr>
      <vt:lpstr>Monotype Corsiva</vt:lpstr>
      <vt:lpstr>Freestyle Script</vt:lpstr>
      <vt:lpstr>Symbol</vt:lpstr>
      <vt:lpstr>Stepen_natural_pokazatel</vt:lpstr>
      <vt:lpstr>Microsoft Equation 3.0</vt:lpstr>
      <vt:lpstr>Устный счёт:</vt:lpstr>
      <vt:lpstr>Степень с натуральным показателем</vt:lpstr>
      <vt:lpstr>Определение степени с натуральным показателем</vt:lpstr>
      <vt:lpstr>Свойства степени с натуральным показателем</vt:lpstr>
      <vt:lpstr>Определение степени с нулевым показателем</vt:lpstr>
      <vt:lpstr>Умножение степеней с одинаковыми основаниями</vt:lpstr>
      <vt:lpstr>Деление степеней с одинаковыми основаниями</vt:lpstr>
      <vt:lpstr>Возведение в степень произведения</vt:lpstr>
      <vt:lpstr>Возведение в степень степени</vt:lpstr>
      <vt:lpstr>Возведение в степень дроби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Sunrise Corp</dc:creator>
  <cp:lastModifiedBy>Sunrise Corp</cp:lastModifiedBy>
  <cp:revision>4</cp:revision>
  <dcterms:created xsi:type="dcterms:W3CDTF">2011-11-14T16:11:10Z</dcterms:created>
  <dcterms:modified xsi:type="dcterms:W3CDTF">2011-11-14T16:20:39Z</dcterms:modified>
</cp:coreProperties>
</file>