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4" autoAdjust="0"/>
  </p:normalViewPr>
  <p:slideViewPr>
    <p:cSldViewPr>
      <p:cViewPr varScale="1">
        <p:scale>
          <a:sx n="83" d="100"/>
          <a:sy n="83" d="100"/>
        </p:scale>
        <p:origin x="-9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F309-B363-403F-9E9B-66A1D1D26EC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EBC60-3E40-4EA6-9319-99327C179D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Ncy;&amp;ocy;&amp;vcy;&amp;ocy;&amp;gcy;&amp;ocy;&amp;dcy;&amp;ncy;&amp;icy;&amp;iecy; &amp;kcy;&amp;acy;&amp;rcy;&amp;tcy;&amp;icy;&amp;ncy;&amp;kcy;&amp;icy; 2010 &amp;dcy;&amp;lcy;&amp;yacy; &amp;kcy;&amp;ocy;&amp;mcy;&amp;pcy;&amp;softcy;&amp;yucy;&amp;tcy;&amp;iecy;&amp;rcy;&amp;acy; &amp;icy; &amp;tcy;&amp;iecy;&amp;lcy;&amp;iecy;&amp;fcy;&amp;ocy;&amp;ncy;&amp;acy;: &amp;Ncy;&amp;ocy;&amp;vcy;&amp;ycy;&amp;jcy; &amp;Gcy;&amp;ocy;&amp;dcy; (New Year), &amp;scy;&amp;tcy;&amp;rcy;&amp;acy;&amp;ncy;&amp;icy;&amp;tscy;&amp;acy; 1: &amp;Ncy;&amp;ocy;&amp;vcy;&amp;ocy;&amp;gcy;&amp;ocy;&amp;dcy;&amp;ncy;&amp;icy;&amp;iecy; &amp;icy;&amp;gcy;&amp;rcy;&amp;ucy;&amp;shcy;&amp;kcy;&amp;icy;: &amp;acy;&amp;ncy;&amp;gcy;&amp;iecy;&amp;lcy;&amp;ycy; &amp;icy; &amp;zcy;&amp;vcy;&amp;iecy;&amp;zcy;&amp;dcy;&amp;ycy; (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89554" y="4436041"/>
            <a:ext cx="75648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Новогодний утренник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Ocy;&amp;tcy;&amp;vcy;&amp;iecy;&amp;tcy;&amp;ycy;@Mail.Ru: &amp;Acy; &amp;vcy;&amp;acy;&amp;mcy; &amp;ncy;&amp;rcy;&amp;acy;&amp;vcy;&amp;yacy;&amp;tcy;&amp;scy;&amp;yacy; &amp;scy;&amp;ucy;&amp;mcy;&amp;kcy;&amp;icy; &amp;scy; &amp;zcy;&amp;acy;&amp;scy;&amp;tcy;&amp;iecy;&amp;zhcy;&amp;kcy;&amp;ocy;&amp;jcy;-&amp;zcy;&amp;acy;&amp;shchcy;&amp;iecy;&amp;lcy;&amp;kcy;&amp;ocy;&amp;j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953086" cy="6604114"/>
          </a:xfrm>
          <a:prstGeom prst="rect">
            <a:avLst/>
          </a:prstGeom>
          <a:noFill/>
        </p:spPr>
      </p:pic>
      <p:pic>
        <p:nvPicPr>
          <p:cNvPr id="14340" name="Picture 4" descr="&amp;Pcy;&amp;lcy;&amp;iecy;&amp;jcy;&amp;kcy;&amp;acy;&amp;scy;&amp;tcy; &quot;WE ARE FANILY - &amp;Mcy;&amp;Ycy; &amp;Ocy;&amp;Dcy;&amp;Ncy;&amp;Acy; &amp;Scy;&amp;IEcy;&amp;Mcy;&amp;SOFTcy;&amp;YAcy;. &amp;Pcy;&amp;Ocy;&amp;Scy;&amp;Vcy;&amp;YAcy;&amp;SHCHcy;&amp;Acy;&amp;YUcy; &amp;Acy;&amp;Vcy;&amp;Vcy;&amp;Acy;-CLUB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2987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Kcy;&amp;acy;&amp;rcy;&amp;tcy;&amp;icy;&amp;ncy;&amp;kcy;&amp;acy; &amp;d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r branch isolated on white &amp;icy;&amp;zcy; Dmitriy Syechin, &amp;Rcy;&amp;ocy;&amp;yacy;&amp;lcy;&amp;tcy;&amp;icy;-&amp;fcy;&amp;rcy;&amp;icy; &amp;scy;&amp;tcy;&amp;ocy;&amp;kcy;&amp;ocy;&amp;vcy;&amp;ocy;&amp;iecy; &amp;fcy;&amp;ocy;&amp;tcy;&amp;ocy; #9730794 &amp;ncy;&amp;acy;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329" y="0"/>
            <a:ext cx="5843671" cy="4725144"/>
          </a:xfrm>
          <a:prstGeom prst="rect">
            <a:avLst/>
          </a:prstGeom>
          <a:noFill/>
        </p:spPr>
      </p:pic>
      <p:pic>
        <p:nvPicPr>
          <p:cNvPr id="18434" name="Picture 2" descr="rebeckahurrl &quot; 2013 &quot; &amp;Icy;&amp;yucy;&amp;n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527482" cy="638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Ncy;&amp;ocy;&amp;vcy;&amp;ycy;&amp;jcy; &amp;gcy;&amp;ocy;&amp;dcy; &amp;icy; &amp;Rcy;&amp;ocy;&amp;zhcy;&amp;dcy;&amp;iecy;&amp;scy;&amp;tcy;&amp;vcy;&amp;ocy; &amp;KHcy;&amp;rcy;&amp;icy;&amp;scy;&amp;tcy;&amp;ocy;&amp;vcy;&amp;o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&amp;Ncy;&amp;iecy;&amp;ocy;&amp;ncy;&amp;icy;&amp;lcy;&amp;acy; &amp;Icy;&amp;rcy;&amp;icy;&amp;scy;&amp;ocy;&amp;vcy;&amp;acy; &amp;Ucy;&amp;O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5746063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eautiful snowflakes background. - &amp;Scy;&amp;tcy;&amp;ocy;&amp;kcy;&amp;ocy;&amp;vcy;&amp;ocy;&amp;iecy; &amp;vcy;&amp;iecy;&amp;kcy;&amp;tcy;&amp;ocy;&amp;rcy;&amp;ncy;&amp;ocy;&amp;iecy; &amp;icy;&amp;zcy;&amp;ocy;&amp;bcy;&amp;rcy;&amp;acy;&amp;zhcy;&amp;iecy;&amp;ncy;&amp;icy;&amp;iecy; Maxim Borovkov #6110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&amp;Acy;&amp;Rcy;&amp;KHcy;&amp;Icy;&amp;Vcy; &amp;zcy;&amp;acy;&amp;kcy;&amp;rcy;&amp;ycy;&amp;tcy;&amp;ycy;&amp;khcy; &amp;tcy;&amp;iecy;&amp;mcy;-2 - &amp;Scy;&amp;tcy;&amp;rcy;&amp;acy;&amp;ncy;&amp;icy;&amp;tscy;&amp;acy; 965 - &amp;Ocy;&amp;fcy;&amp;icy;&amp;tscy;&amp;icy;&amp;acy;&amp;lcy;&amp;softcy;&amp;ncy;&amp;ycy;&amp;jcy; &amp;Fcy;&amp;ocy;&amp;rcy;&amp;ucy;&amp;mcy; &amp;lcy;&amp;yucy;&amp;bcy;&amp;icy;&amp;tcy;&amp;iecy;&amp;lcy;&amp;iecy;&amp;jcy; LADA Kalina &amp;icy; &amp;ncy;&amp;ocy;&amp;vcy;&amp;ocy;&amp;jcy; &amp;Lcy;&amp;acy;&amp;dcy;&amp;acy; &amp;Kcy;&amp;acy;&amp;lcy;&amp;icy;&amp;ncy;&amp;acy; 2"/>
          <p:cNvPicPr>
            <a:picLocks noChangeAspect="1" noChangeArrowheads="1"/>
          </p:cNvPicPr>
          <p:nvPr/>
        </p:nvPicPr>
        <p:blipFill>
          <a:blip r:embed="rId3" cstate="print"/>
          <a:srcRect l="15118" t="6299" r="14173" b="7559"/>
          <a:stretch>
            <a:fillRect/>
          </a:stretch>
        </p:blipFill>
        <p:spPr bwMode="auto">
          <a:xfrm>
            <a:off x="2276493" y="1176894"/>
            <a:ext cx="5091297" cy="465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zcy;&amp;icy;&amp;mcy;&amp;acy; &amp;Zcy;&amp;acy;&amp;pcy;&amp;icy;&amp;scy;&amp;icy; &amp;scy; &amp;mcy;&amp;iecy;&amp;tcy;&amp;kcy;&amp;ocy;&amp;jcy; &amp;zcy;&amp;icy;&amp;mcy;&amp;acy; &amp;Dcy;&amp;ncy;&amp;iecy;&amp;vcy;&amp;ncy;&amp;icy;&amp;k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Tata</dc:creator>
  <cp:lastModifiedBy>Tata</cp:lastModifiedBy>
  <cp:revision>17</cp:revision>
  <dcterms:created xsi:type="dcterms:W3CDTF">2015-01-17T06:12:58Z</dcterms:created>
  <dcterms:modified xsi:type="dcterms:W3CDTF">2015-01-17T07:57:37Z</dcterms:modified>
</cp:coreProperties>
</file>