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E7056-4AAB-43A6-B00F-98931D3BF9C5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8971-603B-4C7F-9188-D6FAC0BAE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4CAC69-EE18-4B38-96C8-0C2D6736CC42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435E-BA3B-482F-BF6F-63CD67071092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C935-31F3-41DC-A0C6-B5552EF65391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435E-BA3B-482F-BF6F-63CD67071092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C935-31F3-41DC-A0C6-B5552EF6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435E-BA3B-482F-BF6F-63CD67071092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C935-31F3-41DC-A0C6-B5552EF6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435E-BA3B-482F-BF6F-63CD67071092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C935-31F3-41DC-A0C6-B5552EF6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435E-BA3B-482F-BF6F-63CD67071092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C935-31F3-41DC-A0C6-B5552EF653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435E-BA3B-482F-BF6F-63CD67071092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C935-31F3-41DC-A0C6-B5552EF6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435E-BA3B-482F-BF6F-63CD67071092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C935-31F3-41DC-A0C6-B5552EF6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435E-BA3B-482F-BF6F-63CD67071092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C935-31F3-41DC-A0C6-B5552EF6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435E-BA3B-482F-BF6F-63CD67071092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C935-31F3-41DC-A0C6-B5552EF6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435E-BA3B-482F-BF6F-63CD67071092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C935-31F3-41DC-A0C6-B5552EF65391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3435E-BA3B-482F-BF6F-63CD67071092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C935-31F3-41DC-A0C6-B5552EF65391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FF3435E-BA3B-482F-BF6F-63CD67071092}" type="datetimeFigureOut">
              <a:rPr lang="ru-RU" smtClean="0"/>
              <a:t>24.09.2013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E84C935-31F3-41DC-A0C6-B5552EF6539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21626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пород домашних животных </a:t>
            </a:r>
            <a:br>
              <a:rPr lang="ru-RU" dirty="0" smtClean="0"/>
            </a:br>
            <a:r>
              <a:rPr lang="ru-RU" dirty="0" smtClean="0"/>
              <a:t>и сортов культурных растений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086063"/>
            <a:ext cx="6400800" cy="1752600"/>
          </a:xfrm>
        </p:spPr>
        <p:txBody>
          <a:bodyPr/>
          <a:lstStyle/>
          <a:p>
            <a:r>
              <a:rPr lang="ru-RU" dirty="0" smtClean="0"/>
              <a:t>Учитель биологии Ранкайтис Н. Г.</a:t>
            </a:r>
            <a:br>
              <a:rPr lang="ru-RU" dirty="0" smtClean="0"/>
            </a:br>
            <a:r>
              <a:rPr lang="ru-RU" dirty="0" smtClean="0"/>
              <a:t>МБОУ СОШ №2 г. Макарова</a:t>
            </a:r>
            <a:br>
              <a:rPr lang="ru-RU" dirty="0" smtClean="0"/>
            </a:br>
            <a:r>
              <a:rPr lang="ru-RU" dirty="0" smtClean="0"/>
              <a:t>Сахалинской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30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lyde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5048249"/>
            <a:ext cx="18288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334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ПОРОДЫ ЛОШАДЕЙ</a:t>
            </a:r>
          </a:p>
        </p:txBody>
      </p:sp>
      <p:pic>
        <p:nvPicPr>
          <p:cNvPr id="5126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213" y="188913"/>
            <a:ext cx="2224087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6653213" y="2187916"/>
            <a:ext cx="2414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/>
              <a:t>Датский тяжеловоз</a:t>
            </a:r>
          </a:p>
        </p:txBody>
      </p:sp>
      <p:pic>
        <p:nvPicPr>
          <p:cNvPr id="5128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138" y="392113"/>
            <a:ext cx="2336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16"/>
          <p:cNvSpPr txBox="1">
            <a:spLocks noChangeArrowheads="1"/>
          </p:cNvSpPr>
          <p:nvPr/>
        </p:nvSpPr>
        <p:spPr bwMode="auto">
          <a:xfrm>
            <a:off x="3738563" y="2144713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/>
              <a:t>Голштинская лошадь</a:t>
            </a:r>
          </a:p>
        </p:txBody>
      </p:sp>
      <p:sp>
        <p:nvSpPr>
          <p:cNvPr id="5130" name="TextBox 18"/>
          <p:cNvSpPr txBox="1">
            <a:spLocks noChangeArrowheads="1"/>
          </p:cNvSpPr>
          <p:nvPr/>
        </p:nvSpPr>
        <p:spPr bwMode="auto">
          <a:xfrm>
            <a:off x="684213" y="4609420"/>
            <a:ext cx="2416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/>
              <a:t>Арабский скакун</a:t>
            </a:r>
          </a:p>
        </p:txBody>
      </p:sp>
      <p:pic>
        <p:nvPicPr>
          <p:cNvPr id="5131" name="Picture 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750888"/>
            <a:ext cx="2459037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Box 20"/>
          <p:cNvSpPr txBox="1">
            <a:spLocks noChangeArrowheads="1"/>
          </p:cNvSpPr>
          <p:nvPr/>
        </p:nvSpPr>
        <p:spPr bwMode="auto">
          <a:xfrm>
            <a:off x="508000" y="2619375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/>
              <a:t>Донской рысак</a:t>
            </a:r>
          </a:p>
        </p:txBody>
      </p:sp>
      <p:pic>
        <p:nvPicPr>
          <p:cNvPr id="5133" name="Picture 1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9" t="6702" r="9669" b="6789"/>
          <a:stretch>
            <a:fillRect/>
          </a:stretch>
        </p:blipFill>
        <p:spPr bwMode="auto">
          <a:xfrm>
            <a:off x="3324225" y="4418013"/>
            <a:ext cx="27400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Box 22"/>
          <p:cNvSpPr txBox="1">
            <a:spLocks noChangeArrowheads="1"/>
          </p:cNvSpPr>
          <p:nvPr/>
        </p:nvSpPr>
        <p:spPr bwMode="auto">
          <a:xfrm>
            <a:off x="4008438" y="6410325"/>
            <a:ext cx="174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 err="1"/>
              <a:t>Ахалтекинец</a:t>
            </a:r>
            <a:endParaRPr lang="ru-RU" altLang="ru-RU" sz="1400" dirty="0"/>
          </a:p>
        </p:txBody>
      </p:sp>
      <p:pic>
        <p:nvPicPr>
          <p:cNvPr id="5135" name="Picture 1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1288" y="2495891"/>
            <a:ext cx="2422525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Box 24"/>
          <p:cNvSpPr txBox="1">
            <a:spLocks noChangeArrowheads="1"/>
          </p:cNvSpPr>
          <p:nvPr/>
        </p:nvSpPr>
        <p:spPr bwMode="auto">
          <a:xfrm>
            <a:off x="7268595" y="4345103"/>
            <a:ext cx="871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/>
              <a:t>Фриз</a:t>
            </a:r>
          </a:p>
        </p:txBody>
      </p:sp>
      <p:pic>
        <p:nvPicPr>
          <p:cNvPr id="5137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563" y="2495891"/>
            <a:ext cx="18065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TextBox 26"/>
          <p:cNvSpPr txBox="1">
            <a:spLocks noChangeArrowheads="1"/>
          </p:cNvSpPr>
          <p:nvPr/>
        </p:nvSpPr>
        <p:spPr bwMode="auto">
          <a:xfrm>
            <a:off x="4008438" y="3996078"/>
            <a:ext cx="16208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 err="1">
                <a:solidFill>
                  <a:schemeClr val="bg1"/>
                </a:solidFill>
              </a:rPr>
              <a:t>Фалабелла</a:t>
            </a:r>
            <a:endParaRPr lang="ru-RU" altLang="ru-RU" sz="1400" b="1" dirty="0">
              <a:solidFill>
                <a:schemeClr val="bg1"/>
              </a:solidFill>
            </a:endParaRPr>
          </a:p>
        </p:txBody>
      </p:sp>
      <p:pic>
        <p:nvPicPr>
          <p:cNvPr id="5139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992" y="4682876"/>
            <a:ext cx="20097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TextBox 28"/>
          <p:cNvSpPr txBox="1">
            <a:spLocks noChangeArrowheads="1"/>
          </p:cNvSpPr>
          <p:nvPr/>
        </p:nvSpPr>
        <p:spPr bwMode="auto">
          <a:xfrm>
            <a:off x="6704013" y="6410324"/>
            <a:ext cx="2173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/>
              <a:t>Американская порода</a:t>
            </a:r>
          </a:p>
        </p:txBody>
      </p:sp>
      <p:sp>
        <p:nvSpPr>
          <p:cNvPr id="5141" name="TextBox 29"/>
          <p:cNvSpPr txBox="1">
            <a:spLocks noChangeArrowheads="1"/>
          </p:cNvSpPr>
          <p:nvPr/>
        </p:nvSpPr>
        <p:spPr bwMode="auto">
          <a:xfrm>
            <a:off x="883783" y="6410325"/>
            <a:ext cx="174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/>
              <a:t>Клейдесдали</a:t>
            </a:r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6" r="10703" b="8620"/>
          <a:stretch>
            <a:fillRect/>
          </a:stretch>
        </p:blipFill>
        <p:spPr bwMode="auto">
          <a:xfrm>
            <a:off x="436563" y="2917826"/>
            <a:ext cx="2427287" cy="170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2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B0124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5813" y="3958528"/>
            <a:ext cx="19812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B0123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657475"/>
            <a:ext cx="20859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152400" y="381000"/>
            <a:ext cx="334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ПОРОДЫ ГОЛУБЕЙ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3298825" y="2514147"/>
            <a:ext cx="1938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/>
              <a:t>Померанский дутыш</a:t>
            </a:r>
          </a:p>
        </p:txBody>
      </p:sp>
      <p:sp>
        <p:nvSpPr>
          <p:cNvPr id="6150" name="TextBox 12"/>
          <p:cNvSpPr txBox="1">
            <a:spLocks noChangeArrowheads="1"/>
          </p:cNvSpPr>
          <p:nvPr/>
        </p:nvSpPr>
        <p:spPr bwMode="auto">
          <a:xfrm>
            <a:off x="2266950" y="6189663"/>
            <a:ext cx="1558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/>
              <a:t>Бойный </a:t>
            </a:r>
          </a:p>
        </p:txBody>
      </p:sp>
      <p:pic>
        <p:nvPicPr>
          <p:cNvPr id="6151" name="Picture 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163" y="533400"/>
            <a:ext cx="2205037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4"/>
          <p:cNvSpPr txBox="1">
            <a:spLocks noChangeArrowheads="1"/>
          </p:cNvSpPr>
          <p:nvPr/>
        </p:nvSpPr>
        <p:spPr bwMode="auto">
          <a:xfrm>
            <a:off x="6108700" y="2370138"/>
            <a:ext cx="15589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/>
              <a:t>Статный </a:t>
            </a:r>
          </a:p>
        </p:txBody>
      </p:sp>
      <p:sp>
        <p:nvSpPr>
          <p:cNvPr id="6153" name="TextBox 15"/>
          <p:cNvSpPr txBox="1">
            <a:spLocks noChangeArrowheads="1"/>
          </p:cNvSpPr>
          <p:nvPr/>
        </p:nvSpPr>
        <p:spPr bwMode="auto">
          <a:xfrm>
            <a:off x="7585075" y="4960938"/>
            <a:ext cx="1558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/>
              <a:t>Аистовый </a:t>
            </a:r>
          </a:p>
        </p:txBody>
      </p:sp>
      <p:pic>
        <p:nvPicPr>
          <p:cNvPr id="615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33" r="17281"/>
          <a:stretch>
            <a:fillRect/>
          </a:stretch>
        </p:blipFill>
        <p:spPr bwMode="auto">
          <a:xfrm>
            <a:off x="228890" y="3684430"/>
            <a:ext cx="1722438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Box 17"/>
          <p:cNvSpPr txBox="1">
            <a:spLocks noChangeArrowheads="1"/>
          </p:cNvSpPr>
          <p:nvPr/>
        </p:nvSpPr>
        <p:spPr bwMode="auto">
          <a:xfrm>
            <a:off x="152400" y="5867400"/>
            <a:ext cx="1939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/>
              <a:t>Летный турман</a:t>
            </a:r>
          </a:p>
        </p:txBody>
      </p:sp>
      <p:pic>
        <p:nvPicPr>
          <p:cNvPr id="615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3" y="750888"/>
            <a:ext cx="3048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8825" y="360363"/>
            <a:ext cx="179863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TextBox 20"/>
          <p:cNvSpPr txBox="1">
            <a:spLocks noChangeArrowheads="1"/>
          </p:cNvSpPr>
          <p:nvPr/>
        </p:nvSpPr>
        <p:spPr bwMode="auto">
          <a:xfrm>
            <a:off x="407988" y="3124200"/>
            <a:ext cx="1557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/>
              <a:t>Якобинец </a:t>
            </a:r>
          </a:p>
        </p:txBody>
      </p:sp>
      <p:pic>
        <p:nvPicPr>
          <p:cNvPr id="6159" name="Picture 1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754563"/>
            <a:ext cx="2449513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Box 22"/>
          <p:cNvSpPr txBox="1">
            <a:spLocks noChangeArrowheads="1"/>
          </p:cNvSpPr>
          <p:nvPr/>
        </p:nvSpPr>
        <p:spPr bwMode="auto">
          <a:xfrm>
            <a:off x="6851650" y="6343650"/>
            <a:ext cx="1939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/>
              <a:t>Совиный голубь</a:t>
            </a:r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07" t="13989" r="10889" b="6657"/>
          <a:stretch>
            <a:fillRect/>
          </a:stretch>
        </p:blipFill>
        <p:spPr bwMode="auto">
          <a:xfrm>
            <a:off x="4046538" y="2786063"/>
            <a:ext cx="220186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TextBox 24"/>
          <p:cNvSpPr txBox="1">
            <a:spLocks noChangeArrowheads="1"/>
          </p:cNvSpPr>
          <p:nvPr/>
        </p:nvSpPr>
        <p:spPr bwMode="auto">
          <a:xfrm>
            <a:off x="4046538" y="4446588"/>
            <a:ext cx="2735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/>
              <a:t>Трубастый (павлиний) голубь</a:t>
            </a:r>
          </a:p>
        </p:txBody>
      </p:sp>
    </p:spTree>
    <p:extLst>
      <p:ext uri="{BB962C8B-B14F-4D97-AF65-F5344CB8AC3E}">
        <p14:creationId xmlns:p14="http://schemas.microsoft.com/office/powerpoint/2010/main" val="19119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008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056" y="4595813"/>
            <a:ext cx="24511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D023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088" y="2770188"/>
            <a:ext cx="19431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152400" y="381000"/>
            <a:ext cx="334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ПОРОДЫ СОБАК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5"/>
          <a:srcRect l="11385" t="4144" r="1166" b="7856"/>
          <a:stretch/>
        </p:blipFill>
        <p:spPr bwMode="auto">
          <a:xfrm>
            <a:off x="3354388" y="512763"/>
            <a:ext cx="2665412" cy="201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3733800" y="2565400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Беллингтон-терьер</a:t>
            </a:r>
          </a:p>
        </p:txBody>
      </p:sp>
      <p:sp>
        <p:nvSpPr>
          <p:cNvPr id="7175" name="TextBox 13"/>
          <p:cNvSpPr txBox="1">
            <a:spLocks noChangeArrowheads="1"/>
          </p:cNvSpPr>
          <p:nvPr/>
        </p:nvSpPr>
        <p:spPr bwMode="auto">
          <a:xfrm>
            <a:off x="6324600" y="4287838"/>
            <a:ext cx="281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Американский кокер-спаниель</a:t>
            </a:r>
          </a:p>
        </p:txBody>
      </p:sp>
      <p:pic>
        <p:nvPicPr>
          <p:cNvPr id="717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3810000"/>
            <a:ext cx="23018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15"/>
          <p:cNvSpPr txBox="1">
            <a:spLocks noChangeArrowheads="1"/>
          </p:cNvSpPr>
          <p:nvPr/>
        </p:nvSpPr>
        <p:spPr bwMode="auto">
          <a:xfrm>
            <a:off x="412750" y="5808663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Ризеншнауцер</a:t>
            </a:r>
          </a:p>
        </p:txBody>
      </p:sp>
      <p:pic>
        <p:nvPicPr>
          <p:cNvPr id="7178" name="Picture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8788" y="2871788"/>
            <a:ext cx="2335212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7"/>
          <p:cNvSpPr txBox="1">
            <a:spLocks noChangeArrowheads="1"/>
          </p:cNvSpPr>
          <p:nvPr/>
        </p:nvSpPr>
        <p:spPr bwMode="auto">
          <a:xfrm>
            <a:off x="2962275" y="4806950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Шит-су</a:t>
            </a:r>
          </a:p>
        </p:txBody>
      </p:sp>
      <p:pic>
        <p:nvPicPr>
          <p:cNvPr id="7180" name="Picture 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59" t="19571" r="13148" b="4059"/>
          <a:stretch>
            <a:fillRect/>
          </a:stretch>
        </p:blipFill>
        <p:spPr bwMode="auto">
          <a:xfrm>
            <a:off x="6378575" y="512763"/>
            <a:ext cx="27114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Box 19"/>
          <p:cNvSpPr txBox="1">
            <a:spLocks noChangeArrowheads="1"/>
          </p:cNvSpPr>
          <p:nvPr/>
        </p:nvSpPr>
        <p:spPr bwMode="auto">
          <a:xfrm>
            <a:off x="7010400" y="2525713"/>
            <a:ext cx="172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Кане корсо</a:t>
            </a:r>
          </a:p>
        </p:txBody>
      </p:sp>
      <p:pic>
        <p:nvPicPr>
          <p:cNvPr id="7182" name="Picture 1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019175"/>
            <a:ext cx="25019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TextBox 1"/>
          <p:cNvSpPr txBox="1">
            <a:spLocks noChangeArrowheads="1"/>
          </p:cNvSpPr>
          <p:nvPr/>
        </p:nvSpPr>
        <p:spPr bwMode="auto">
          <a:xfrm>
            <a:off x="412750" y="2873375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Померанский шпиц</a:t>
            </a:r>
          </a:p>
        </p:txBody>
      </p:sp>
      <p:sp>
        <p:nvSpPr>
          <p:cNvPr id="7184" name="TextBox 19"/>
          <p:cNvSpPr txBox="1">
            <a:spLocks noChangeArrowheads="1"/>
          </p:cNvSpPr>
          <p:nvPr/>
        </p:nvSpPr>
        <p:spPr bwMode="auto">
          <a:xfrm>
            <a:off x="6795181" y="6400800"/>
            <a:ext cx="172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Левретка</a:t>
            </a:r>
          </a:p>
        </p:txBody>
      </p:sp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4838700"/>
            <a:ext cx="22987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TextBox 15"/>
          <p:cNvSpPr txBox="1">
            <a:spLocks noChangeArrowheads="1"/>
          </p:cNvSpPr>
          <p:nvPr/>
        </p:nvSpPr>
        <p:spPr bwMode="auto">
          <a:xfrm>
            <a:off x="3354388" y="6369050"/>
            <a:ext cx="1990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err="1"/>
              <a:t>Бигль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4951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2138" y="2797314"/>
            <a:ext cx="1682030" cy="23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C044D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60350"/>
            <a:ext cx="16367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C058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6" y="4613275"/>
            <a:ext cx="18494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C045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33375"/>
            <a:ext cx="19526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C031B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327275"/>
            <a:ext cx="178593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152400" y="381000"/>
            <a:ext cx="334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ПОРОДЫ КОШЕК</a:t>
            </a:r>
          </a:p>
        </p:txBody>
      </p: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3541712" y="2503487"/>
            <a:ext cx="1570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Сибирская</a:t>
            </a:r>
          </a:p>
        </p:txBody>
      </p:sp>
      <p:sp>
        <p:nvSpPr>
          <p:cNvPr id="8201" name="TextBox 12"/>
          <p:cNvSpPr txBox="1">
            <a:spLocks noChangeArrowheads="1"/>
          </p:cNvSpPr>
          <p:nvPr/>
        </p:nvSpPr>
        <p:spPr bwMode="auto">
          <a:xfrm>
            <a:off x="6505575" y="4306888"/>
            <a:ext cx="15700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Абиссинская</a:t>
            </a:r>
          </a:p>
        </p:txBody>
      </p:sp>
      <p:sp>
        <p:nvSpPr>
          <p:cNvPr id="8202" name="TextBox 13"/>
          <p:cNvSpPr txBox="1">
            <a:spLocks noChangeArrowheads="1"/>
          </p:cNvSpPr>
          <p:nvPr/>
        </p:nvSpPr>
        <p:spPr bwMode="auto">
          <a:xfrm>
            <a:off x="1774174" y="6271532"/>
            <a:ext cx="92471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Сфинкс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89" t="4617" r="8662" b="9740"/>
          <a:stretch>
            <a:fillRect/>
          </a:stretch>
        </p:blipFill>
        <p:spPr bwMode="auto">
          <a:xfrm>
            <a:off x="1485105" y="2223180"/>
            <a:ext cx="19510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" descr="C012GI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41425"/>
            <a:ext cx="16446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AutoShape 13" descr="http://img1.liveinternet.ru/images/attach/c/4/83/568/83568341_589pxSiam_lilacpoin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6" name="TextBox 16"/>
          <p:cNvSpPr txBox="1">
            <a:spLocks noChangeArrowheads="1"/>
          </p:cNvSpPr>
          <p:nvPr/>
        </p:nvSpPr>
        <p:spPr bwMode="auto">
          <a:xfrm>
            <a:off x="1810009" y="4169342"/>
            <a:ext cx="1568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</a:rPr>
              <a:t>Сиамская</a:t>
            </a:r>
          </a:p>
        </p:txBody>
      </p:sp>
      <p:pic>
        <p:nvPicPr>
          <p:cNvPr id="8207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748213"/>
            <a:ext cx="204470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Box 18"/>
          <p:cNvSpPr txBox="1">
            <a:spLocks noChangeArrowheads="1"/>
          </p:cNvSpPr>
          <p:nvPr/>
        </p:nvSpPr>
        <p:spPr bwMode="auto">
          <a:xfrm>
            <a:off x="6197600" y="6384925"/>
            <a:ext cx="241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Азиатская дымчатая</a:t>
            </a:r>
          </a:p>
        </p:txBody>
      </p:sp>
      <p:sp>
        <p:nvSpPr>
          <p:cNvPr id="8209" name="TextBox 19"/>
          <p:cNvSpPr txBox="1">
            <a:spLocks noChangeArrowheads="1"/>
          </p:cNvSpPr>
          <p:nvPr/>
        </p:nvSpPr>
        <p:spPr bwMode="auto">
          <a:xfrm>
            <a:off x="339212" y="2811462"/>
            <a:ext cx="1570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Британская</a:t>
            </a:r>
          </a:p>
        </p:txBody>
      </p:sp>
      <p:pic>
        <p:nvPicPr>
          <p:cNvPr id="8211" name="Picture 1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850" y="4273550"/>
            <a:ext cx="173355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TextBox 23"/>
          <p:cNvSpPr txBox="1">
            <a:spLocks noChangeArrowheads="1"/>
          </p:cNvSpPr>
          <p:nvPr/>
        </p:nvSpPr>
        <p:spPr bwMode="auto">
          <a:xfrm>
            <a:off x="5111750" y="4748213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Кимрская</a:t>
            </a:r>
          </a:p>
        </p:txBody>
      </p:sp>
      <p:sp>
        <p:nvSpPr>
          <p:cNvPr id="8213" name="TextBox 24"/>
          <p:cNvSpPr txBox="1">
            <a:spLocks noChangeArrowheads="1"/>
          </p:cNvSpPr>
          <p:nvPr/>
        </p:nvSpPr>
        <p:spPr bwMode="auto">
          <a:xfrm>
            <a:off x="6335713" y="2019300"/>
            <a:ext cx="241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Норвежская лесная</a:t>
            </a:r>
          </a:p>
        </p:txBody>
      </p:sp>
      <p:sp>
        <p:nvSpPr>
          <p:cNvPr id="8210" name="TextBox 21"/>
          <p:cNvSpPr txBox="1">
            <a:spLocks noChangeArrowheads="1"/>
          </p:cNvSpPr>
          <p:nvPr/>
        </p:nvSpPr>
        <p:spPr bwMode="auto">
          <a:xfrm>
            <a:off x="3048000" y="6384924"/>
            <a:ext cx="241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/>
              <a:t>Невская маскарадная</a:t>
            </a:r>
          </a:p>
        </p:txBody>
      </p:sp>
    </p:spTree>
    <p:extLst>
      <p:ext uri="{BB962C8B-B14F-4D97-AF65-F5344CB8AC3E}">
        <p14:creationId xmlns:p14="http://schemas.microsoft.com/office/powerpoint/2010/main" val="390486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http://im2-tub-ru.yandex.net/i?id=19532496-4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6375" y="2500313"/>
            <a:ext cx="25876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http://im3-tub-ru.yandex.net/i?id=160916880-48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30" y="73274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im2-tub-ru.yandex.net/i?id=443837086-63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142875"/>
            <a:ext cx="1785938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im5-tub-ru.yandex.net/i?id=108889301-27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911350"/>
            <a:ext cx="1785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http://im7-tub-ru.yandex.net/i?id=59115362-35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238" y="4406900"/>
            <a:ext cx="30861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http://im6-tub-ru.yandex.net/i?id=198597875-49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2" t="3609" r="4198" b="4617"/>
          <a:stretch>
            <a:fillRect/>
          </a:stretch>
        </p:blipFill>
        <p:spPr bwMode="auto">
          <a:xfrm>
            <a:off x="6818313" y="4643438"/>
            <a:ext cx="21129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4" descr="http://im2-tub-ru.yandex.net/i?id=437100301-34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500563"/>
            <a:ext cx="2211388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6" descr="http://im5-tub-ru.yandex.net/i?id=297753437-15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663" y="144463"/>
            <a:ext cx="23812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http://im3-tub-ru.yandex.net/i?id=164474997-59-72&amp;n=21"/>
          <p:cNvPicPr>
            <a:picLocks noChangeAspect="1" noChangeArrowheads="1"/>
          </p:cNvPicPr>
          <p:nvPr/>
        </p:nvPicPr>
        <p:blipFill rotWithShape="1">
          <a:blip r:embed="rId10"/>
          <a:srcRect l="6556" t="5966" r="5942" b="7694"/>
          <a:stretch/>
        </p:blipFill>
        <p:spPr bwMode="auto">
          <a:xfrm>
            <a:off x="1439863" y="2673350"/>
            <a:ext cx="1966912" cy="165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4" name="Picture 20" descr="http://www.greeninfo.ru/attach/article/i150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90601" y="2133600"/>
            <a:ext cx="1500166" cy="1500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52" name="TextBox 11"/>
          <p:cNvSpPr txBox="1">
            <a:spLocks noChangeArrowheads="1"/>
          </p:cNvSpPr>
          <p:nvPr/>
        </p:nvSpPr>
        <p:spPr bwMode="auto">
          <a:xfrm>
            <a:off x="152400" y="381000"/>
            <a:ext cx="334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prstClr val="white"/>
                </a:solidFill>
              </a:rPr>
              <a:t>СОРТА КАПУСТЫ</a:t>
            </a:r>
          </a:p>
        </p:txBody>
      </p:sp>
      <p:sp>
        <p:nvSpPr>
          <p:cNvPr id="10253" name="TextBox 1"/>
          <p:cNvSpPr txBox="1">
            <a:spLocks noChangeArrowheads="1"/>
          </p:cNvSpPr>
          <p:nvPr/>
        </p:nvSpPr>
        <p:spPr bwMode="auto">
          <a:xfrm>
            <a:off x="3649663" y="3886200"/>
            <a:ext cx="16081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Дикий</a:t>
            </a:r>
            <a:r>
              <a:rPr lang="ru-RU" altLang="ru-RU" sz="1400" b="1" dirty="0">
                <a:solidFill>
                  <a:prstClr val="white"/>
                </a:solidFill>
              </a:rPr>
              <a:t> </a:t>
            </a:r>
            <a:r>
              <a:rPr lang="ru-RU" alt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предок</a:t>
            </a:r>
          </a:p>
        </p:txBody>
      </p:sp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1439863" y="6335713"/>
            <a:ext cx="1347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Пекинская</a:t>
            </a:r>
          </a:p>
        </p:txBody>
      </p:sp>
      <p:sp>
        <p:nvSpPr>
          <p:cNvPr id="10255" name="TextBox 14"/>
          <p:cNvSpPr txBox="1">
            <a:spLocks noChangeArrowheads="1"/>
          </p:cNvSpPr>
          <p:nvPr/>
        </p:nvSpPr>
        <p:spPr bwMode="auto">
          <a:xfrm>
            <a:off x="3687763" y="1624013"/>
            <a:ext cx="157003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white"/>
                </a:solidFill>
              </a:rPr>
              <a:t>Белокочанная</a:t>
            </a:r>
          </a:p>
        </p:txBody>
      </p:sp>
      <p:sp>
        <p:nvSpPr>
          <p:cNvPr id="10256" name="TextBox 15"/>
          <p:cNvSpPr txBox="1">
            <a:spLocks noChangeArrowheads="1"/>
          </p:cNvSpPr>
          <p:nvPr/>
        </p:nvSpPr>
        <p:spPr bwMode="auto">
          <a:xfrm>
            <a:off x="7238999" y="6302375"/>
            <a:ext cx="1692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Краснокочанная</a:t>
            </a:r>
          </a:p>
        </p:txBody>
      </p:sp>
      <p:sp>
        <p:nvSpPr>
          <p:cNvPr id="10257" name="TextBox 16"/>
          <p:cNvSpPr txBox="1">
            <a:spLocks noChangeArrowheads="1"/>
          </p:cNvSpPr>
          <p:nvPr/>
        </p:nvSpPr>
        <p:spPr bwMode="auto">
          <a:xfrm>
            <a:off x="7467600" y="4065588"/>
            <a:ext cx="1033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Цветная</a:t>
            </a:r>
          </a:p>
        </p:txBody>
      </p:sp>
      <p:sp>
        <p:nvSpPr>
          <p:cNvPr id="10258" name="TextBox 17"/>
          <p:cNvSpPr txBox="1">
            <a:spLocks noChangeArrowheads="1"/>
          </p:cNvSpPr>
          <p:nvPr/>
        </p:nvSpPr>
        <p:spPr bwMode="auto">
          <a:xfrm>
            <a:off x="7089775" y="1911350"/>
            <a:ext cx="1570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white"/>
                </a:solidFill>
              </a:rPr>
              <a:t>Брюссельская</a:t>
            </a:r>
          </a:p>
        </p:txBody>
      </p:sp>
      <p:sp>
        <p:nvSpPr>
          <p:cNvPr id="10259" name="TextBox 18"/>
          <p:cNvSpPr txBox="1">
            <a:spLocks noChangeArrowheads="1"/>
          </p:cNvSpPr>
          <p:nvPr/>
        </p:nvSpPr>
        <p:spPr bwMode="auto">
          <a:xfrm>
            <a:off x="5453063" y="4171950"/>
            <a:ext cx="1262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Кольраби</a:t>
            </a:r>
          </a:p>
        </p:txBody>
      </p:sp>
      <p:sp>
        <p:nvSpPr>
          <p:cNvPr id="10260" name="TextBox 19"/>
          <p:cNvSpPr txBox="1">
            <a:spLocks noChangeArrowheads="1"/>
          </p:cNvSpPr>
          <p:nvPr/>
        </p:nvSpPr>
        <p:spPr bwMode="auto">
          <a:xfrm>
            <a:off x="1082675" y="4219575"/>
            <a:ext cx="1570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white"/>
                </a:solidFill>
              </a:rPr>
              <a:t>Декоративная</a:t>
            </a:r>
          </a:p>
        </p:txBody>
      </p:sp>
      <p:sp>
        <p:nvSpPr>
          <p:cNvPr id="10261" name="TextBox 20"/>
          <p:cNvSpPr txBox="1">
            <a:spLocks noChangeArrowheads="1"/>
          </p:cNvSpPr>
          <p:nvPr/>
        </p:nvSpPr>
        <p:spPr bwMode="auto">
          <a:xfrm>
            <a:off x="498475" y="2498725"/>
            <a:ext cx="1570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black"/>
                </a:solidFill>
              </a:rPr>
              <a:t>Брокколи</a:t>
            </a:r>
          </a:p>
        </p:txBody>
      </p:sp>
      <p:sp>
        <p:nvSpPr>
          <p:cNvPr id="10262" name="TextBox 21"/>
          <p:cNvSpPr txBox="1">
            <a:spLocks noChangeArrowheads="1"/>
          </p:cNvSpPr>
          <p:nvPr/>
        </p:nvSpPr>
        <p:spPr bwMode="auto">
          <a:xfrm>
            <a:off x="3705680" y="6330270"/>
            <a:ext cx="1570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Савойская</a:t>
            </a:r>
          </a:p>
        </p:txBody>
      </p:sp>
    </p:spTree>
    <p:extLst>
      <p:ext uri="{BB962C8B-B14F-4D97-AF65-F5344CB8AC3E}">
        <p14:creationId xmlns:p14="http://schemas.microsoft.com/office/powerpoint/2010/main" val="38511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</TotalTime>
  <Words>85</Words>
  <Application>Microsoft Office PowerPoint</Application>
  <PresentationFormat>Экран (4:3)</PresentationFormat>
  <Paragraphs>52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Паркет</vt:lpstr>
      <vt:lpstr>Примеры пород домашних животных  и сортов культурных растений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Примеры пород домашних животных  и сортов культурных растений </dc:title>
  <dc:creator>Наташа</dc:creator>
  <cp:lastModifiedBy>Наташа</cp:lastModifiedBy>
  <cp:revision>11</cp:revision>
  <dcterms:created xsi:type="dcterms:W3CDTF">2013-09-18T11:55:25Z</dcterms:created>
  <dcterms:modified xsi:type="dcterms:W3CDTF">2013-09-24T11:44:03Z</dcterms:modified>
</cp:coreProperties>
</file>