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9" r:id="rId2"/>
    <p:sldId id="258" r:id="rId3"/>
    <p:sldId id="256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 autoAdjust="0"/>
    <p:restoredTop sz="94575" autoAdjust="0"/>
  </p:normalViewPr>
  <p:slideViewPr>
    <p:cSldViewPr>
      <p:cViewPr varScale="1">
        <p:scale>
          <a:sx n="68" d="100"/>
          <a:sy n="68" d="100"/>
        </p:scale>
        <p:origin x="-28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5CBC8-CB25-46B6-AC8B-6212CC375426}" type="datetimeFigureOut">
              <a:rPr lang="ru-RU" smtClean="0"/>
              <a:t>09.11.2012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32007-489B-4E55-9368-B9D12EED6D5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32007-489B-4E55-9368-B9D12EED6D5C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09600" y="1219200"/>
            <a:ext cx="792480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solidFill>
                  <a:schemeClr val="accent6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Изучение</a:t>
            </a:r>
          </a:p>
          <a:p>
            <a:pPr algn="ctr"/>
            <a:r>
              <a:rPr lang="ru-RU" sz="6000" b="1" dirty="0" smtClean="0">
                <a:ln w="11430"/>
                <a:solidFill>
                  <a:schemeClr val="accent6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приёма</a:t>
            </a:r>
            <a:r>
              <a:rPr lang="ru-RU" sz="6000" b="1" cap="none" spc="0" dirty="0" smtClean="0">
                <a:ln w="11430"/>
                <a:solidFill>
                  <a:schemeClr val="accent6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6000" b="1" cap="none" spc="0" dirty="0" smtClean="0">
              <a:ln w="11430"/>
              <a:solidFill>
                <a:schemeClr val="accent6">
                  <a:lumMod val="2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6000" b="1" cap="none" spc="0" dirty="0" smtClean="0">
                <a:ln w="11430"/>
                <a:solidFill>
                  <a:schemeClr val="accent6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гофрирования </a:t>
            </a:r>
            <a:r>
              <a:rPr lang="ru-RU" sz="6000" b="1" cap="none" spc="0" dirty="0" smtClean="0">
                <a:ln w="11430"/>
                <a:solidFill>
                  <a:schemeClr val="accent6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бумаги</a:t>
            </a:r>
            <a:endParaRPr lang="ru-RU" sz="6000" b="1" cap="none" spc="0" dirty="0">
              <a:ln w="11430"/>
              <a:solidFill>
                <a:schemeClr val="accent6">
                  <a:lumMod val="2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4478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n w="11430"/>
                <a:solidFill>
                  <a:schemeClr val="accent6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Гофрирование</a:t>
            </a:r>
            <a:endParaRPr lang="ru-RU" sz="7200" i="1" dirty="0">
              <a:solidFill>
                <a:schemeClr val="accent6">
                  <a:lumMod val="25000"/>
                </a:schemeClr>
              </a:solidFill>
            </a:endParaRPr>
          </a:p>
        </p:txBody>
      </p:sp>
      <p:pic>
        <p:nvPicPr>
          <p:cNvPr id="3" name="Picture 2" descr="http://www.dasha-sadik.ru/images/stories/d/d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048000"/>
            <a:ext cx="66294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recepies.su/uploads/thumbs/1320751601_pechene-orehovye-negritya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514600"/>
            <a:ext cx="5153025" cy="3857625"/>
          </a:xfrm>
          <a:prstGeom prst="rect">
            <a:avLst/>
          </a:prstGeom>
          <a:noFill/>
        </p:spPr>
      </p:pic>
      <p:pic>
        <p:nvPicPr>
          <p:cNvPr id="1030" name="Picture 6" descr="http://www.smartproekt.by/media/files/products/1267443447-%D0%B3%D0%BE%D1%84%D1%80%D0%B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457200"/>
            <a:ext cx="4305300" cy="3228975"/>
          </a:xfrm>
          <a:prstGeom prst="rect">
            <a:avLst/>
          </a:prstGeom>
          <a:noFill/>
        </p:spPr>
      </p:pic>
      <p:pic>
        <p:nvPicPr>
          <p:cNvPr id="6" name="Picture 6" descr="http://www.blizzard-bluz.ru/components/com_datsogallery/img_pictures/AA9F685C87DF-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2438400"/>
            <a:ext cx="2571750" cy="3857625"/>
          </a:xfrm>
          <a:prstGeom prst="rect">
            <a:avLst/>
          </a:prstGeom>
          <a:noFill/>
        </p:spPr>
      </p:pic>
      <p:pic>
        <p:nvPicPr>
          <p:cNvPr id="1026" name="Picture 2" descr="http://www.baltictrust.ru/views/images/rti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381000"/>
            <a:ext cx="4305300" cy="1952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chinagifts.net.ua/prod_img/154_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81001"/>
            <a:ext cx="2590800" cy="3352800"/>
          </a:xfrm>
          <a:prstGeom prst="rect">
            <a:avLst/>
          </a:prstGeom>
          <a:noFill/>
        </p:spPr>
      </p:pic>
      <p:pic>
        <p:nvPicPr>
          <p:cNvPr id="18436" name="Picture 4" descr="http://uaprom-image.s3.amazonaws.com/302795_w640_h640_438importe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304800"/>
            <a:ext cx="4305300" cy="3267075"/>
          </a:xfrm>
          <a:prstGeom prst="rect">
            <a:avLst/>
          </a:prstGeom>
          <a:noFill/>
        </p:spPr>
      </p:pic>
      <p:pic>
        <p:nvPicPr>
          <p:cNvPr id="5" name="Picture 8" descr="http://www.fabriano.com/ik_files/foto/566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3810000"/>
            <a:ext cx="3505200" cy="2619375"/>
          </a:xfrm>
          <a:prstGeom prst="rect">
            <a:avLst/>
          </a:prstGeom>
          <a:noFill/>
        </p:spPr>
      </p:pic>
      <p:sp>
        <p:nvSpPr>
          <p:cNvPr id="1026" name="AutoShape 2" descr="http://%D0%BA%D0%B8%D1%80%D0%BF%D0%B8%D1%87-%D1%86%D0%B5%D0%BD%D1%82%D1%80%D1%8E%D0%B3.%D1%80%D1%84/torg/images/photo-gallery/katalog/stroimater/krovlay/chifer/img/1.jpg"/>
          <p:cNvSpPr>
            <a:spLocks noChangeAspect="1" noChangeArrowheads="1"/>
          </p:cNvSpPr>
          <p:nvPr/>
        </p:nvSpPr>
        <p:spPr bwMode="auto">
          <a:xfrm>
            <a:off x="155575" y="-1546225"/>
            <a:ext cx="4305300" cy="3228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://%D0%BA%D0%B8%D1%80%D0%BF%D0%B8%D1%87-%D1%86%D0%B5%D0%BD%D1%82%D1%80%D1%8E%D0%B3.%D1%80%D1%84/torg/images/photo-gallery/katalog/stroimater/krovlay/chifer/img/1.jpg"/>
          <p:cNvSpPr>
            <a:spLocks noChangeAspect="1" noChangeArrowheads="1"/>
          </p:cNvSpPr>
          <p:nvPr/>
        </p:nvSpPr>
        <p:spPr bwMode="auto">
          <a:xfrm>
            <a:off x="155575" y="-1546225"/>
            <a:ext cx="4305300" cy="3228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://%D0%BA%D0%B8%D1%80%D0%BF%D0%B8%D1%87-%D1%86%D0%B5%D0%BD%D1%82%D1%80%D1%8E%D0%B3.%D1%80%D1%84/torg/images/photo-gallery/katalog/stroimater/krovlay/chifer/img/1.jpg"/>
          <p:cNvSpPr>
            <a:spLocks noChangeAspect="1" noChangeArrowheads="1"/>
          </p:cNvSpPr>
          <p:nvPr/>
        </p:nvSpPr>
        <p:spPr bwMode="auto">
          <a:xfrm>
            <a:off x="155575" y="-1546225"/>
            <a:ext cx="4305300" cy="3228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://%D0%BA%D0%B8%D1%80%D0%BF%D0%B8%D1%87-%D1%86%D0%B5%D0%BD%D1%82%D1%80%D1%8E%D0%B3.%D1%80%D1%84/torg/images/photo-gallery/katalog/stroimater/krovlay/chifer/img/1.jpg"/>
          <p:cNvSpPr>
            <a:spLocks noChangeAspect="1" noChangeArrowheads="1"/>
          </p:cNvSpPr>
          <p:nvPr/>
        </p:nvSpPr>
        <p:spPr bwMode="auto">
          <a:xfrm>
            <a:off x="155575" y="-1546225"/>
            <a:ext cx="4305300" cy="3228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http://%D0%BA%D0%B8%D1%80%D0%BF%D0%B8%D1%87-%D1%86%D0%B5%D0%BD%D1%82%D1%80%D1%8E%D0%B3.%D1%80%D1%84/torg/images/photo-gallery/katalog/stroimater/krovlay/chifer/img/1.jpg"/>
          <p:cNvSpPr>
            <a:spLocks noChangeAspect="1" noChangeArrowheads="1"/>
          </p:cNvSpPr>
          <p:nvPr/>
        </p:nvSpPr>
        <p:spPr bwMode="auto">
          <a:xfrm>
            <a:off x="155575" y="-1546225"/>
            <a:ext cx="4305300" cy="3228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8" name="AutoShape 14" descr="http://%D0%BA%D0%B8%D1%80%D0%BF%D0%B8%D1%87-%D1%86%D0%B5%D0%BD%D1%82%D1%80%D1%8E%D0%B3.%D1%80%D1%84/torg/images/photo-gallery/katalog/stroimater/krovlay/chifer/img/1.jpg"/>
          <p:cNvSpPr>
            <a:spLocks noChangeAspect="1" noChangeArrowheads="1"/>
          </p:cNvSpPr>
          <p:nvPr/>
        </p:nvSpPr>
        <p:spPr bwMode="auto">
          <a:xfrm>
            <a:off x="155575" y="-1546225"/>
            <a:ext cx="4305300" cy="3228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42" name="Picture 18" descr="http://www.know-house.ru/img/99_11big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3505200"/>
            <a:ext cx="4305300" cy="2971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82</TotalTime>
  <Words>6</Words>
  <Application>Microsoft Office PowerPoint</Application>
  <PresentationFormat>Экран (4:3)</PresentationFormat>
  <Paragraphs>5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Литейная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11</cp:revision>
  <dcterms:modified xsi:type="dcterms:W3CDTF">2012-11-09T19:56:59Z</dcterms:modified>
</cp:coreProperties>
</file>