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5" r:id="rId3"/>
    <p:sldId id="266" r:id="rId4"/>
    <p:sldId id="264" r:id="rId5"/>
    <p:sldId id="260" r:id="rId6"/>
    <p:sldId id="261" r:id="rId7"/>
    <p:sldId id="263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2057400"/>
            <a:ext cx="335280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 этой волшебницы,</a:t>
            </a:r>
            <a:br>
              <a:rPr lang="ru-RU" sz="2400" dirty="0" smtClean="0"/>
            </a:br>
            <a:r>
              <a:rPr lang="ru-RU" sz="2400" dirty="0" smtClean="0"/>
              <a:t>Этой художницы,</a:t>
            </a:r>
            <a:br>
              <a:rPr lang="ru-RU" sz="2400" dirty="0" smtClean="0"/>
            </a:br>
            <a:r>
              <a:rPr lang="ru-RU" sz="2400" dirty="0" smtClean="0"/>
              <a:t>Не кисти и краски,</a:t>
            </a:r>
            <a:br>
              <a:rPr lang="ru-RU" sz="2400" dirty="0" smtClean="0"/>
            </a:br>
            <a:r>
              <a:rPr lang="ru-RU" sz="2400" dirty="0" smtClean="0"/>
              <a:t>А гребень и ножницы.</a:t>
            </a:r>
            <a:br>
              <a:rPr lang="ru-RU" sz="2400" dirty="0" smtClean="0"/>
            </a:br>
            <a:r>
              <a:rPr lang="ru-RU" sz="2400" dirty="0" smtClean="0"/>
              <a:t>Она обладает</a:t>
            </a:r>
            <a:br>
              <a:rPr lang="ru-RU" sz="2400" dirty="0" smtClean="0"/>
            </a:br>
            <a:r>
              <a:rPr lang="ru-RU" sz="2400" dirty="0" smtClean="0"/>
              <a:t>Таинственной силой: 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 кому прикоснётся, </a:t>
            </a:r>
            <a:br>
              <a:rPr lang="ru-RU" sz="2400" dirty="0" smtClean="0"/>
            </a:br>
            <a:r>
              <a:rPr lang="ru-RU" sz="2400" dirty="0" smtClean="0"/>
              <a:t>Тот станет красивый.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2971800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752600" y="533400"/>
            <a:ext cx="55596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парикмахер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71475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"/>
            <a:ext cx="2857500" cy="3848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743200"/>
            <a:ext cx="285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33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пробор?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381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Пробор – это линия, образуемая на голове между рядами расчёсанных на две стороны волос.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чёлка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1676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Чёлка – это прядь волос, падающая на лоб.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667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локон?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667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Локон – это вьющаяся или завитая  и свисающая прядь волос.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1148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кудри?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3352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4191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Кудри – вьющиеся или завитые волосы.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990600"/>
            <a:ext cx="7467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 волос: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1.Блондин – белокурый.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2.Брюнет – с черными, очень тёмными волосами.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3.Шатен – с темно-русыми, каштановыми волосами.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Каштановый – цвета каштана, коричневый.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Пепельный – светло-русый.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Русый – светло-коричневый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010400" cy="52578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70000"/>
                  <a:satMod val="180000"/>
                </a:schemeClr>
              </a:gs>
              <a:gs pos="62000">
                <a:schemeClr val="accent4">
                  <a:tint val="30000"/>
                  <a:satMod val="180000"/>
                </a:schemeClr>
              </a:gs>
              <a:gs pos="100000">
                <a:schemeClr val="accent4">
                  <a:tint val="22000"/>
                  <a:satMod val="180000"/>
                </a:schemeClr>
              </a:gs>
            </a:gsLst>
            <a:lin ang="5400000" scaled="1"/>
            <a:tileRect/>
          </a:gradFill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0"/>
            <a:ext cx="4191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64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962400" cy="34956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3886200" cy="3505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191000"/>
            <a:ext cx="2895600" cy="21812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2781300" cy="426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2857500" cy="428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2714625" cy="3943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4057650" cy="30956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444</TotalTime>
  <Words>68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37</cp:revision>
  <dcterms:modified xsi:type="dcterms:W3CDTF">2012-10-08T03:44:23Z</dcterms:modified>
</cp:coreProperties>
</file>