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9" r:id="rId4"/>
    <p:sldId id="262" r:id="rId5"/>
    <p:sldId id="263" r:id="rId6"/>
    <p:sldId id="264" r:id="rId7"/>
    <p:sldId id="265" r:id="rId8"/>
    <p:sldId id="286" r:id="rId9"/>
    <p:sldId id="283" r:id="rId10"/>
    <p:sldId id="284" r:id="rId11"/>
    <p:sldId id="285" r:id="rId12"/>
    <p:sldId id="277" r:id="rId13"/>
    <p:sldId id="288" r:id="rId14"/>
    <p:sldId id="268" r:id="rId15"/>
    <p:sldId id="287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9" autoAdjust="0"/>
    <p:restoredTop sz="94660"/>
  </p:normalViewPr>
  <p:slideViewPr>
    <p:cSldViewPr>
      <p:cViewPr varScale="1">
        <p:scale>
          <a:sx n="47" d="100"/>
          <a:sy n="4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14151-000F-4769-8539-06E365C6DAD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EC99E-8A23-4257-B006-5DCCF9057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EC99E-8A23-4257-B006-5DCCF90575D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henskoe-schaste.ru/wp-content/uploads/155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20" y="704088"/>
            <a:ext cx="8858280" cy="2439160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Работа с иголкой, с нитками.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t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стежков.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714884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t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Урок технологии в 1 классе.</a:t>
            </a:r>
          </a:p>
          <a:p>
            <a:pPr>
              <a:buNone/>
            </a:pPr>
            <a:endParaRPr lang="tt-RU" sz="24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tt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Составила учитель начальных и английского языка гимназии №20 Советского района г.Казани</a:t>
            </a:r>
          </a:p>
          <a:p>
            <a:pPr algn="r">
              <a:buNone/>
            </a:pPr>
            <a:r>
              <a:rPr lang="tt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Минимуллина А.</a:t>
            </a:r>
            <a:r>
              <a:rPr lang="tt-RU" sz="24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Х</a:t>
            </a:r>
            <a:endParaRPr lang="ru-RU" sz="2400" dirty="0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4" descr="шов &quot;россыпь&quot;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3050"/>
            <a:ext cx="9144000" cy="292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шов строчка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9132"/>
            <a:ext cx="9144000" cy="242886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571604" y="642918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Шов «назад иголку»</a:t>
            </a:r>
            <a:endParaRPr lang="ru-RU" sz="48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Вышивка и мечта. Эксклюзив своими руками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571613"/>
            <a:ext cx="9144000" cy="52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изминутки для на - Лучшая библиотек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Одеяльца, покрывала и пледы - Страница 2 - Одежду, игрушки, аксессуары для детей шьем оригинально или без затей - Форум-Град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5720" y="1643050"/>
            <a:ext cx="8643998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atjushik.ru/images/IMG_1146-300x168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785794"/>
            <a:ext cx="3286148" cy="1885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www.katjushik.ru/images/IMG_1150-300x168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857232"/>
            <a:ext cx="3214710" cy="171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www.katjushik.ru/images/IMG_1150-300x168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857496"/>
            <a:ext cx="2643218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katjushik.ru/images/IMG_1158-300x168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857496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katjushik.ru/images/IMG_1160-300x168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857496"/>
            <a:ext cx="257178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www.katjushik.ru/images/IMG_1168-215x300.jpg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637" y="4572008"/>
            <a:ext cx="2044700" cy="2196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www.katjushik.ru/images/IMG_1177-159x300.jpg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03" y="4572008"/>
            <a:ext cx="1964975" cy="2198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12091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Вышивка - Дети своими руками Педагогический опыт &quot; Поиск мастер классов, поделок своими руками и рукоделия на SearchMasterclass.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85720" y="1428736"/>
            <a:ext cx="8643997" cy="54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ы молодцы - Картинка 875/6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928670"/>
            <a:ext cx="8286808" cy="5262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cap="all" dirty="0" smtClean="0">
                <a:ln w="90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Цели урока:</a:t>
            </a:r>
          </a:p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 w="90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Ознакомить с видами ручных стежков и строчек;</a:t>
            </a:r>
          </a:p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 w="90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Закрепить правила безопасности при выполнении ручных работ, повторить санитарно-гигиенические требования;</a:t>
            </a:r>
          </a:p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 w="90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Напомнить об организации рабочего места;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 w="90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Научить выполнять ручные стежки и строчки.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Как получаются ткани - Гипермаркет знаний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571480"/>
            <a:ext cx="85353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Правила техники безопасности при выполнении ручных работ!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780" y="1556792"/>
            <a:ext cx="52233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. Опасности в работе: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285992"/>
            <a:ext cx="58578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повреждение пальцев иглой</a:t>
            </a:r>
          </a:p>
          <a:p>
            <a:pPr>
              <a:buClr>
                <a:schemeClr val="tx1"/>
              </a:buClr>
            </a:pP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        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или булавкой;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 травма руки ножницами;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травма глаз.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9602" y="3857327"/>
            <a:ext cx="7247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2. Что нужно сделать до начала работы: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490" y="4437112"/>
            <a:ext cx="6131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сосчитать количество иголок и булавок в игольнице;</a:t>
            </a: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tx2"/>
                </a:solidFill>
                <a:latin typeface="Arial" charset="0"/>
              </a:rPr>
              <a:t>положить инструменты и приспособления в отведённое для них место.</a:t>
            </a:r>
          </a:p>
        </p:txBody>
      </p:sp>
      <p:pic>
        <p:nvPicPr>
          <p:cNvPr id="2050" name="Picture 2" descr="http://www.fantasygif.it/Arti%20e%20Mestieri/Maglia-Cucito/sewing_15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65711"/>
            <a:ext cx="1638300" cy="1323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usalka-7.ucoz.ru/_si/0/89183899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85184"/>
            <a:ext cx="1085850" cy="866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90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770" y="714356"/>
            <a:ext cx="6821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3. Что нужно делать во время работы: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614" y="1052736"/>
            <a:ext cx="5675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следить за правильной посадкой;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7614" y="1628799"/>
            <a:ext cx="6243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содержать в чистоте и порядке рабочее место;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14" y="230525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вкалывать иглы и булавки только в игольницу;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614" y="2995568"/>
            <a:ext cx="64575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надевать напёрсток на средний палец правой руки, чтобы не уколоть его;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128" y="4006805"/>
            <a:ext cx="6351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класть ножницы справа с сомкнутыми лезвиями, направленными от себя;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184" y="5301208"/>
            <a:ext cx="63270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передавать ножницы только с сомкнутыми лезвиями и кольцами вперёд.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7" descr="C:\Documents and Settings\User1\Рабочий стол\Урок\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588" y="5157192"/>
            <a:ext cx="1572647" cy="144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C:\Documents and Settings\User1\Рабочий стол\Урок\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588" y="3447553"/>
            <a:ext cx="1523506" cy="14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arcozeleste.altervista.org/index/Offerta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591" y="904213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356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71546"/>
            <a:ext cx="7882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 Black" pitchFamily="34" charset="0"/>
              </a:rPr>
              <a:t>4. Что нужно сделать по окончании работы: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888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посчитать количество иголок и булавок в игольнице. Их должно быть столько, сколько было в начале работы;</a:t>
            </a:r>
          </a:p>
          <a:p>
            <a:pPr>
              <a:buClr>
                <a:schemeClr val="tx1"/>
              </a:buClr>
            </a:pP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Ш"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убрать рабочее место.</a:t>
            </a:r>
          </a:p>
        </p:txBody>
      </p:sp>
    </p:spTree>
    <p:extLst>
      <p:ext uri="{BB962C8B-B14F-4D97-AF65-F5344CB8AC3E}">
        <p14:creationId xmlns="" xmlns:p14="http://schemas.microsoft.com/office/powerpoint/2010/main" val="26336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Техника безопасности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88296" cy="472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Работать ножницами можно,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 только очень осторожно.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бегай с ними по квартире -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 можно сделать харакири.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Коль просит кто-то, не зевай,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Вперед колечками подай.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Храните ножницы на месте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концами, сложенными вместе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4008" y="1484784"/>
            <a:ext cx="4248472" cy="419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858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Нитка в ушке иглы">
            <a:hlinkClick r:id="rId3"/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85720" y="1285860"/>
            <a:ext cx="8572560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ть изображение #4801 - DesktopVenue - Обои для рабочего сто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-babushki.ru/img/image/%D0%92%D1%8B%D1%88%D0%B8%D0%B2%D0%BA%D0%B0/%D0%A8%D0%B2%D1%8B/%D0%A0%D0%B8%D1%81_%20172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44"/>
            <a:ext cx="9144000" cy="42862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857357" y="285728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n>
                  <a:solidFill>
                    <a:srgbClr val="002060"/>
                  </a:solidFill>
                </a:ln>
              </a:rPr>
              <a:t>Прямой стежок</a:t>
            </a:r>
            <a:endParaRPr lang="ru-RU" sz="5400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1285860"/>
            <a:ext cx="6500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>
                  <a:solidFill>
                    <a:srgbClr val="002060"/>
                  </a:solidFill>
                </a:ln>
              </a:rPr>
              <a:t>Шов "вперед иголку"</a:t>
            </a:r>
            <a:r>
              <a:rPr lang="ru-RU" sz="2800" dirty="0" smtClean="0">
                <a:ln>
                  <a:solidFill>
                    <a:srgbClr val="002060"/>
                  </a:solidFill>
                </a:ln>
              </a:rPr>
              <a:t>- это ряд одинаковых стежков, проложенных справа налево. </a:t>
            </a:r>
            <a:endParaRPr lang="ru-RU" sz="2800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250</Words>
  <PresentationFormat>Экран (4:3)</PresentationFormat>
  <Paragraphs>37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Техника безопасности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10</cp:revision>
  <dcterms:created xsi:type="dcterms:W3CDTF">2015-01-16T16:32:41Z</dcterms:created>
  <dcterms:modified xsi:type="dcterms:W3CDTF">2015-01-17T06:50:58Z</dcterms:modified>
</cp:coreProperties>
</file>