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0" r:id="rId2"/>
    <p:sldId id="256" r:id="rId3"/>
    <p:sldId id="257" r:id="rId4"/>
    <p:sldId id="258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DB5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image" Target="../media/image52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12" Type="http://schemas.openxmlformats.org/officeDocument/2006/relationships/image" Target="../media/image51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A166-54D9-4C82-8EDB-9CC242BAD2F1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4A5B-4A25-44AC-9559-1F2810963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A166-54D9-4C82-8EDB-9CC242BAD2F1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4A5B-4A25-44AC-9559-1F2810963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A166-54D9-4C82-8EDB-9CC242BAD2F1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4A5B-4A25-44AC-9559-1F2810963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A166-54D9-4C82-8EDB-9CC242BAD2F1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4A5B-4A25-44AC-9559-1F2810963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A166-54D9-4C82-8EDB-9CC242BAD2F1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4A5B-4A25-44AC-9559-1F2810963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A166-54D9-4C82-8EDB-9CC242BAD2F1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4A5B-4A25-44AC-9559-1F2810963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A166-54D9-4C82-8EDB-9CC242BAD2F1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4A5B-4A25-44AC-9559-1F2810963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A166-54D9-4C82-8EDB-9CC242BAD2F1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4A5B-4A25-44AC-9559-1F2810963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A166-54D9-4C82-8EDB-9CC242BAD2F1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4A5B-4A25-44AC-9559-1F2810963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A166-54D9-4C82-8EDB-9CC242BAD2F1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4A5B-4A25-44AC-9559-1F2810963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A166-54D9-4C82-8EDB-9CC242BAD2F1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4A5B-4A25-44AC-9559-1F2810963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5A166-54D9-4C82-8EDB-9CC242BAD2F1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54A5B-4A25-44AC-9559-1F28109638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21.jpeg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slide" Target="slide1.xml"/><Relationship Id="rId9" Type="http://schemas.openxmlformats.org/officeDocument/2006/relationships/oleObject" Target="../embeddings/oleObject4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oleObject" Target="../embeddings/oleObject50.bin"/><Relationship Id="rId18" Type="http://schemas.openxmlformats.org/officeDocument/2006/relationships/slide" Target="slide12.xml"/><Relationship Id="rId3" Type="http://schemas.openxmlformats.org/officeDocument/2006/relationships/image" Target="../media/image15.jpeg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9.bin"/><Relationship Id="rId17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3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52.bin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6.bin"/><Relationship Id="rId14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18" Type="http://schemas.openxmlformats.org/officeDocument/2006/relationships/slide" Target="slide12.xml"/><Relationship Id="rId3" Type="http://schemas.openxmlformats.org/officeDocument/2006/relationships/image" Target="../media/image15.jpeg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21.jpe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slide" Target="slide1.xml"/><Relationship Id="rId9" Type="http://schemas.openxmlformats.org/officeDocument/2006/relationships/oleObject" Target="../embeddings/oleObject1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5.jpeg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slide" Target="slide2.x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5.jpeg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slide" Target="slide2.x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slide" Target="slide2.x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357166"/>
            <a:ext cx="3425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14.11.2012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08854" y="1571612"/>
            <a:ext cx="9252854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Свойства </a:t>
            </a:r>
          </a:p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арифметического </a:t>
            </a:r>
          </a:p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квадратного</a:t>
            </a:r>
          </a:p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 коня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Равнобедренный треугольник 3">
            <a:hlinkClick r:id="rId3" action="ppaction://hlinksldjump"/>
          </p:cNvPr>
          <p:cNvSpPr/>
          <p:nvPr/>
        </p:nvSpPr>
        <p:spPr>
          <a:xfrm>
            <a:off x="0" y="5643578"/>
            <a:ext cx="1428728" cy="1000132"/>
          </a:xfrm>
          <a:prstGeom prst="triangl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омб 4">
            <a:hlinkClick r:id="rId4" action="ppaction://hlinksldjump"/>
          </p:cNvPr>
          <p:cNvSpPr/>
          <p:nvPr/>
        </p:nvSpPr>
        <p:spPr>
          <a:xfrm>
            <a:off x="7358082" y="5500702"/>
            <a:ext cx="1500198" cy="1214446"/>
          </a:xfrm>
          <a:prstGeom prst="diamond">
            <a:avLst/>
          </a:prstGeom>
          <a:gradFill flip="none" rotWithShape="1">
            <a:gsLst>
              <a:gs pos="0">
                <a:srgbClr val="31DB59">
                  <a:shade val="30000"/>
                  <a:satMod val="115000"/>
                </a:srgbClr>
              </a:gs>
              <a:gs pos="50000">
                <a:srgbClr val="31DB59">
                  <a:shade val="67500"/>
                  <a:satMod val="115000"/>
                </a:srgbClr>
              </a:gs>
              <a:gs pos="100000">
                <a:srgbClr val="31DB59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6072206"/>
            <a:ext cx="10374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М.Д.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3857620" y="5715016"/>
            <a:ext cx="1428760" cy="928694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143372" y="5857892"/>
            <a:ext cx="8572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Д.з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15272" y="5643578"/>
            <a:ext cx="9124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 action="ppaction://hlinksldjump"/>
              </a:rPr>
              <a:t>С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 action="ppaction://hlinksldjump"/>
              </a:rPr>
              <a:t>в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Соединительная линия уступом 1">
            <a:hlinkClick r:id="rId4" action="ppaction://hlinksldjump"/>
          </p:cNvPr>
          <p:cNvCxnSpPr/>
          <p:nvPr/>
        </p:nvCxnSpPr>
        <p:spPr>
          <a:xfrm rot="10800000" flipV="1">
            <a:off x="7429520" y="5429264"/>
            <a:ext cx="928694" cy="285752"/>
          </a:xfrm>
          <a:prstGeom prst="bentConnector3">
            <a:avLst>
              <a:gd name="adj1" fmla="val 37692"/>
            </a:avLst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14348" y="1785926"/>
            <a:ext cx="369562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Прочитайте</a:t>
            </a:r>
          </a:p>
          <a:p>
            <a:pPr algn="ctr"/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свойства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214942" y="785794"/>
          <a:ext cx="3013795" cy="723311"/>
        </p:xfrm>
        <a:graphic>
          <a:graphicData uri="http://schemas.openxmlformats.org/presentationml/2006/ole">
            <p:oleObj spid="_x0000_s17410" name="Формула" r:id="rId5" imgW="952200" imgH="2286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715008" y="2428867"/>
          <a:ext cx="1893108" cy="1336311"/>
        </p:xfrm>
        <a:graphic>
          <a:graphicData uri="http://schemas.openxmlformats.org/presentationml/2006/ole">
            <p:oleObj spid="_x0000_s17411" name="Формула" r:id="rId6" imgW="647640" imgH="4572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429256" y="1571612"/>
          <a:ext cx="2531589" cy="642943"/>
        </p:xfrm>
        <a:graphic>
          <a:graphicData uri="http://schemas.openxmlformats.org/presentationml/2006/ole">
            <p:oleObj spid="_x0000_s17412" name="Формула" r:id="rId7" imgW="799920" imgH="2030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429256" y="3714752"/>
          <a:ext cx="2428892" cy="607223"/>
        </p:xfrm>
        <a:graphic>
          <a:graphicData uri="http://schemas.openxmlformats.org/presentationml/2006/ole">
            <p:oleObj spid="_x0000_s17413" name="Формула" r:id="rId8" imgW="812520" imgH="203040" progId="Equation.3">
              <p:embed/>
            </p:oleObj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 rot="10800000">
            <a:off x="5072066" y="2357430"/>
            <a:ext cx="3286148" cy="1588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786446" y="4572008"/>
          <a:ext cx="1847850" cy="925512"/>
        </p:xfrm>
        <a:graphic>
          <a:graphicData uri="http://schemas.openxmlformats.org/presentationml/2006/ole">
            <p:oleObj spid="_x0000_s17414" name="Формула" r:id="rId9" imgW="583920" imgH="291960" progId="Equation.3">
              <p:embed/>
            </p:oleObj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 rot="10800000">
            <a:off x="5072066" y="4500570"/>
            <a:ext cx="3286148" cy="1588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Соединительная линия уступом 1">
            <a:hlinkClick r:id="rId3" action="ppaction://hlinksldjump"/>
          </p:cNvPr>
          <p:cNvCxnSpPr/>
          <p:nvPr/>
        </p:nvCxnSpPr>
        <p:spPr>
          <a:xfrm rot="10800000" flipV="1">
            <a:off x="7429520" y="5429264"/>
            <a:ext cx="928694" cy="285752"/>
          </a:xfrm>
          <a:prstGeom prst="bentConnector3">
            <a:avLst>
              <a:gd name="adj1" fmla="val 37692"/>
            </a:avLst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14348" y="1785926"/>
            <a:ext cx="361425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Домашнее </a:t>
            </a:r>
          </a:p>
          <a:p>
            <a:pPr algn="ctr"/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задание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2066" y="1142984"/>
            <a:ext cx="335700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П.15, 16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 366,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№ 365(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г-е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)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№374(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д-з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214290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Математический диктант</a:t>
            </a:r>
            <a:endParaRPr lang="ru-RU" sz="3200" dirty="0">
              <a:latin typeface="Arial Black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001075" y="1155499"/>
          <a:ext cx="1018997" cy="625151"/>
        </p:xfrm>
        <a:graphic>
          <a:graphicData uri="http://schemas.openxmlformats.org/presentationml/2006/ole">
            <p:oleObj spid="_x0000_s21506" name="Формула" r:id="rId4" imgW="330120" imgH="2030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863466" y="1155991"/>
          <a:ext cx="1183620" cy="610564"/>
        </p:xfrm>
        <a:graphic>
          <a:graphicData uri="http://schemas.openxmlformats.org/presentationml/2006/ole">
            <p:oleObj spid="_x0000_s21507" name="Формула" r:id="rId5" imgW="393480" imgH="2030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739605" y="1257877"/>
          <a:ext cx="1221128" cy="575139"/>
        </p:xfrm>
        <a:graphic>
          <a:graphicData uri="http://schemas.openxmlformats.org/presentationml/2006/ole">
            <p:oleObj spid="_x0000_s21508" name="Формула" r:id="rId6" imgW="431640" imgH="20304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71472" y="714356"/>
            <a:ext cx="821537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Найдите значение выражения: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1643050"/>
            <a:ext cx="821537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Вычислите: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17358" y="1967360"/>
          <a:ext cx="1312817" cy="1110685"/>
        </p:xfrm>
        <a:graphic>
          <a:graphicData uri="http://schemas.openxmlformats.org/presentationml/2006/ole">
            <p:oleObj spid="_x0000_s21509" name="Формула" r:id="rId7" imgW="355320" imgH="3934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517858" y="2248774"/>
          <a:ext cx="1312818" cy="573056"/>
        </p:xfrm>
        <a:graphic>
          <a:graphicData uri="http://schemas.openxmlformats.org/presentationml/2006/ole">
            <p:oleObj spid="_x0000_s21510" name="Формула" r:id="rId8" imgW="355320" imgH="2030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374733" y="1967360"/>
          <a:ext cx="1312817" cy="1110685"/>
        </p:xfrm>
        <a:graphic>
          <a:graphicData uri="http://schemas.openxmlformats.org/presentationml/2006/ole">
            <p:oleObj spid="_x0000_s21511" name="Формула" r:id="rId9" imgW="355320" imgH="3934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6669953" y="1967360"/>
          <a:ext cx="1219044" cy="1110685"/>
        </p:xfrm>
        <a:graphic>
          <a:graphicData uri="http://schemas.openxmlformats.org/presentationml/2006/ole">
            <p:oleObj spid="_x0000_s21512" name="Формула" r:id="rId10" imgW="330120" imgH="393480" progId="Equation.3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28596" y="2928934"/>
            <a:ext cx="821537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 Найдите значение произведения: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827725" y="3458552"/>
          <a:ext cx="1287812" cy="583475"/>
        </p:xfrm>
        <a:graphic>
          <a:graphicData uri="http://schemas.openxmlformats.org/presentationml/2006/ole">
            <p:oleObj spid="_x0000_s21513" name="Формула" r:id="rId11" imgW="317160" imgH="2030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6193673" y="3458552"/>
          <a:ext cx="1285728" cy="583475"/>
        </p:xfrm>
        <a:graphic>
          <a:graphicData uri="http://schemas.openxmlformats.org/presentationml/2006/ole">
            <p:oleObj spid="_x0000_s21514" name="Формула" r:id="rId12" imgW="317160" imgH="20304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3313705" y="3472839"/>
          <a:ext cx="1387837" cy="583475"/>
        </p:xfrm>
        <a:graphic>
          <a:graphicData uri="http://schemas.openxmlformats.org/presentationml/2006/ole">
            <p:oleObj spid="_x0000_s21515" name="Формула" r:id="rId13" imgW="342720" imgH="20304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4052679" y="4126012"/>
          <a:ext cx="948146" cy="946062"/>
        </p:xfrm>
        <a:graphic>
          <a:graphicData uri="http://schemas.openxmlformats.org/presentationml/2006/ole">
            <p:oleObj spid="_x0000_s21516" name="Формула" r:id="rId14" imgW="279360" imgH="39348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14282" y="5000636"/>
            <a:ext cx="821537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4. Вычислите: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1630501" y="5469546"/>
          <a:ext cx="1060673" cy="675164"/>
        </p:xfrm>
        <a:graphic>
          <a:graphicData uri="http://schemas.openxmlformats.org/presentationml/2006/ole">
            <p:oleObj spid="_x0000_s21517" name="Формула" r:id="rId15" imgW="317160" imgH="203040" progId="Equation.3">
              <p:embed/>
            </p:oleObj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5432093" y="5500702"/>
          <a:ext cx="1231549" cy="679331"/>
        </p:xfrm>
        <a:graphic>
          <a:graphicData uri="http://schemas.openxmlformats.org/presentationml/2006/ole">
            <p:oleObj spid="_x0000_s21518" name="Формула" r:id="rId16" imgW="368280" imgH="203040" progId="Equation.3">
              <p:embed/>
            </p:oleObj>
          </a:graphicData>
        </a:graphic>
      </p:graphicFrame>
      <p:cxnSp>
        <p:nvCxnSpPr>
          <p:cNvPr id="23" name="Соединительная линия уступом 22">
            <a:hlinkClick r:id="rId17" action="ppaction://hlinksldjump"/>
          </p:cNvPr>
          <p:cNvCxnSpPr/>
          <p:nvPr/>
        </p:nvCxnSpPr>
        <p:spPr>
          <a:xfrm rot="10800000" flipV="1">
            <a:off x="7572396" y="6357958"/>
            <a:ext cx="1214446" cy="214314"/>
          </a:xfrm>
          <a:prstGeom prst="bentConnector3">
            <a:avLst>
              <a:gd name="adj1" fmla="val 27412"/>
            </a:avLst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трелка вниз 28">
            <a:hlinkClick r:id="rId18" action="ppaction://hlinksldjump"/>
          </p:cNvPr>
          <p:cNvSpPr/>
          <p:nvPr/>
        </p:nvSpPr>
        <p:spPr>
          <a:xfrm>
            <a:off x="214282" y="6072206"/>
            <a:ext cx="85725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214290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Математический диктант</a:t>
            </a:r>
            <a:endParaRPr lang="ru-RU" sz="3200" dirty="0">
              <a:latin typeface="Arial Black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65163" y="1200150"/>
          <a:ext cx="1643062" cy="566738"/>
        </p:xfrm>
        <a:graphic>
          <a:graphicData uri="http://schemas.openxmlformats.org/presentationml/2006/ole">
            <p:oleObj spid="_x0000_s1026" name="Формула" r:id="rId4" imgW="698400" imgH="2412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540125" y="1200150"/>
          <a:ext cx="1774825" cy="552450"/>
        </p:xfrm>
        <a:graphic>
          <a:graphicData uri="http://schemas.openxmlformats.org/presentationml/2006/ole">
            <p:oleObj spid="_x0000_s1027" name="Формула" r:id="rId5" imgW="774360" imgH="2412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364288" y="1285875"/>
          <a:ext cx="1916112" cy="547688"/>
        </p:xfrm>
        <a:graphic>
          <a:graphicData uri="http://schemas.openxmlformats.org/presentationml/2006/ole">
            <p:oleObj spid="_x0000_s1028" name="Формула" r:id="rId6" imgW="888840" imgH="25380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71472" y="714356"/>
            <a:ext cx="821537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Найдите значение выражения: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1643050"/>
            <a:ext cx="821537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Вычислите: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93700" y="2071688"/>
          <a:ext cx="1500188" cy="955675"/>
        </p:xfrm>
        <a:graphic>
          <a:graphicData uri="http://schemas.openxmlformats.org/presentationml/2006/ole">
            <p:oleObj spid="_x0000_s1029" name="Формула" r:id="rId7" imgW="533160" imgH="44424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411663" y="2071688"/>
          <a:ext cx="1465262" cy="955675"/>
        </p:xfrm>
        <a:graphic>
          <a:graphicData uri="http://schemas.openxmlformats.org/presentationml/2006/ole">
            <p:oleObj spid="_x0000_s1030" name="Формула" r:id="rId8" imgW="520560" imgH="4442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233613" y="2071688"/>
          <a:ext cx="1535112" cy="955675"/>
        </p:xfrm>
        <a:graphic>
          <a:graphicData uri="http://schemas.openxmlformats.org/presentationml/2006/ole">
            <p:oleObj spid="_x0000_s1031" name="Формула" r:id="rId9" imgW="545760" imgH="44424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6465888" y="2071688"/>
          <a:ext cx="1571625" cy="955675"/>
        </p:xfrm>
        <a:graphic>
          <a:graphicData uri="http://schemas.openxmlformats.org/presentationml/2006/ole">
            <p:oleObj spid="_x0000_s1032" name="Формула" r:id="rId10" imgW="558720" imgH="444240" progId="Equation.3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28596" y="2928934"/>
            <a:ext cx="821537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 Найдите значение произведения: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285720" y="3500438"/>
          <a:ext cx="2312987" cy="528637"/>
        </p:xfrm>
        <a:graphic>
          <a:graphicData uri="http://schemas.openxmlformats.org/presentationml/2006/ole">
            <p:oleObj spid="_x0000_s1033" name="Формула" r:id="rId11" imgW="749160" imgH="24120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572132" y="3500438"/>
          <a:ext cx="2468562" cy="528637"/>
        </p:xfrm>
        <a:graphic>
          <a:graphicData uri="http://schemas.openxmlformats.org/presentationml/2006/ole">
            <p:oleObj spid="_x0000_s1034" name="Формула" r:id="rId12" imgW="799920" imgH="24120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2643174" y="3500438"/>
          <a:ext cx="2663825" cy="555625"/>
        </p:xfrm>
        <a:graphic>
          <a:graphicData uri="http://schemas.openxmlformats.org/presentationml/2006/ole">
            <p:oleObj spid="_x0000_s1035" name="Формула" r:id="rId13" imgW="863280" imgH="25380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2928926" y="4214818"/>
          <a:ext cx="3152775" cy="814387"/>
        </p:xfrm>
        <a:graphic>
          <a:graphicData uri="http://schemas.openxmlformats.org/presentationml/2006/ole">
            <p:oleObj spid="_x0000_s1036" name="Формула" r:id="rId14" imgW="1218960" imgH="44424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14282" y="5000636"/>
            <a:ext cx="821537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4. Вычислите: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1052513" y="5484813"/>
          <a:ext cx="2166937" cy="679450"/>
        </p:xfrm>
        <a:graphic>
          <a:graphicData uri="http://schemas.openxmlformats.org/presentationml/2006/ole">
            <p:oleObj spid="_x0000_s1037" name="Формула" r:id="rId15" imgW="850680" imgH="266400" progId="Equation.3">
              <p:embed/>
            </p:oleObj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4822825" y="5500688"/>
          <a:ext cx="2392363" cy="711200"/>
        </p:xfrm>
        <a:graphic>
          <a:graphicData uri="http://schemas.openxmlformats.org/presentationml/2006/ole">
            <p:oleObj spid="_x0000_s1038" name="Формула" r:id="rId16" imgW="939600" imgH="279360" progId="Equation.3">
              <p:embed/>
            </p:oleObj>
          </a:graphicData>
        </a:graphic>
      </p:graphicFrame>
      <p:cxnSp>
        <p:nvCxnSpPr>
          <p:cNvPr id="23" name="Соединительная линия уступом 22">
            <a:hlinkClick r:id="rId17" action="ppaction://hlinksldjump"/>
          </p:cNvPr>
          <p:cNvCxnSpPr/>
          <p:nvPr/>
        </p:nvCxnSpPr>
        <p:spPr>
          <a:xfrm rot="10800000" flipV="1">
            <a:off x="7572396" y="6357958"/>
            <a:ext cx="1214446" cy="214314"/>
          </a:xfrm>
          <a:prstGeom prst="bentConnector3">
            <a:avLst>
              <a:gd name="adj1" fmla="val 27412"/>
            </a:avLst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трелка вниз 28">
            <a:hlinkClick r:id="rId18" action="ppaction://hlinksldjump"/>
          </p:cNvPr>
          <p:cNvSpPr/>
          <p:nvPr/>
        </p:nvSpPr>
        <p:spPr>
          <a:xfrm>
            <a:off x="214282" y="6072206"/>
            <a:ext cx="85725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00034" y="62150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Соединительная линия уступом 1">
            <a:hlinkClick r:id="rId4" action="ppaction://hlinksldjump"/>
          </p:cNvPr>
          <p:cNvCxnSpPr/>
          <p:nvPr/>
        </p:nvCxnSpPr>
        <p:spPr>
          <a:xfrm rot="10800000" flipV="1">
            <a:off x="7429520" y="5429264"/>
            <a:ext cx="928694" cy="285752"/>
          </a:xfrm>
          <a:prstGeom prst="bentConnector3">
            <a:avLst>
              <a:gd name="adj1" fmla="val 37692"/>
            </a:avLst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14348" y="1785926"/>
            <a:ext cx="369562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Прочитайте</a:t>
            </a:r>
          </a:p>
          <a:p>
            <a:pPr algn="ctr"/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свойства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214942" y="785794"/>
          <a:ext cx="3013795" cy="723311"/>
        </p:xfrm>
        <a:graphic>
          <a:graphicData uri="http://schemas.openxmlformats.org/presentationml/2006/ole">
            <p:oleObj spid="_x0000_s2050" name="Формула" r:id="rId5" imgW="952200" imgH="2286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715008" y="2428867"/>
          <a:ext cx="1893108" cy="1336311"/>
        </p:xfrm>
        <a:graphic>
          <a:graphicData uri="http://schemas.openxmlformats.org/presentationml/2006/ole">
            <p:oleObj spid="_x0000_s2051" name="Формула" r:id="rId6" imgW="647640" imgH="4572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429256" y="1571612"/>
          <a:ext cx="2531589" cy="642943"/>
        </p:xfrm>
        <a:graphic>
          <a:graphicData uri="http://schemas.openxmlformats.org/presentationml/2006/ole">
            <p:oleObj spid="_x0000_s2052" name="Формула" r:id="rId7" imgW="799920" imgH="2030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429256" y="3714752"/>
          <a:ext cx="2428892" cy="607223"/>
        </p:xfrm>
        <a:graphic>
          <a:graphicData uri="http://schemas.openxmlformats.org/presentationml/2006/ole">
            <p:oleObj spid="_x0000_s2053" name="Формула" r:id="rId8" imgW="812520" imgH="203040" progId="Equation.3">
              <p:embed/>
            </p:oleObj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 rot="10800000">
            <a:off x="5072066" y="2357430"/>
            <a:ext cx="3286148" cy="1588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786446" y="4572008"/>
          <a:ext cx="1847850" cy="925512"/>
        </p:xfrm>
        <a:graphic>
          <a:graphicData uri="http://schemas.openxmlformats.org/presentationml/2006/ole">
            <p:oleObj spid="_x0000_s2054" name="Формула" r:id="rId9" imgW="583920" imgH="291960" progId="Equation.3">
              <p:embed/>
            </p:oleObj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 rot="10800000">
            <a:off x="5072066" y="4500570"/>
            <a:ext cx="3286148" cy="1588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357166"/>
            <a:ext cx="5484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1. Вычислите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571604" y="1214422"/>
          <a:ext cx="5659442" cy="1686949"/>
        </p:xfrm>
        <a:graphic>
          <a:graphicData uri="http://schemas.openxmlformats.org/presentationml/2006/ole">
            <p:oleObj spid="_x0000_s3074" name="Формула" r:id="rId4" imgW="1320480" imgH="39348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786050" y="3071810"/>
          <a:ext cx="3373899" cy="1904620"/>
        </p:xfrm>
        <a:graphic>
          <a:graphicData uri="http://schemas.openxmlformats.org/presentationml/2006/ole">
            <p:oleObj spid="_x0000_s3075" name="Формула" r:id="rId5" imgW="787320" imgH="44424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928926" y="5286388"/>
          <a:ext cx="2992974" cy="1088354"/>
        </p:xfrm>
        <a:graphic>
          <a:graphicData uri="http://schemas.openxmlformats.org/presentationml/2006/ole">
            <p:oleObj spid="_x0000_s3076" name="Формула" r:id="rId6" imgW="698400" imgH="253800" progId="Equation.3">
              <p:embed/>
            </p:oleObj>
          </a:graphicData>
        </a:graphic>
      </p:graphicFrame>
      <p:cxnSp>
        <p:nvCxnSpPr>
          <p:cNvPr id="6" name="Соединительная линия уступом 5">
            <a:hlinkClick r:id="rId7" action="ppaction://hlinksldjump"/>
          </p:cNvPr>
          <p:cNvCxnSpPr/>
          <p:nvPr/>
        </p:nvCxnSpPr>
        <p:spPr>
          <a:xfrm rot="5400000">
            <a:off x="8001024" y="5786454"/>
            <a:ext cx="714380" cy="714380"/>
          </a:xfrm>
          <a:prstGeom prst="bent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85728"/>
            <a:ext cx="713047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2. Найдите </a:t>
            </a:r>
          </a:p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значение выражения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642910" y="2143116"/>
          <a:ext cx="3100387" cy="1087438"/>
        </p:xfrm>
        <a:graphic>
          <a:graphicData uri="http://schemas.openxmlformats.org/presentationml/2006/ole">
            <p:oleObj spid="_x0000_s5122" name="Формула" r:id="rId4" imgW="723600" imgH="2538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429124" y="2071678"/>
          <a:ext cx="3810000" cy="1035050"/>
        </p:xfrm>
        <a:graphic>
          <a:graphicData uri="http://schemas.openxmlformats.org/presentationml/2006/ole">
            <p:oleObj spid="_x0000_s5123" name="Формула" r:id="rId5" imgW="888840" imgH="2412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071538" y="3714752"/>
          <a:ext cx="2066925" cy="1960563"/>
        </p:xfrm>
        <a:graphic>
          <a:graphicData uri="http://schemas.openxmlformats.org/presentationml/2006/ole">
            <p:oleObj spid="_x0000_s5124" name="Формула" r:id="rId6" imgW="482400" imgH="45720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572000" y="4214818"/>
          <a:ext cx="2882900" cy="1141412"/>
        </p:xfrm>
        <a:graphic>
          <a:graphicData uri="http://schemas.openxmlformats.org/presentationml/2006/ole">
            <p:oleObj spid="_x0000_s5125" name="Формула" r:id="rId7" imgW="672840" imgH="266400" progId="Equation.3">
              <p:embed/>
            </p:oleObj>
          </a:graphicData>
        </a:graphic>
      </p:graphicFrame>
      <p:cxnSp>
        <p:nvCxnSpPr>
          <p:cNvPr id="7" name="Соединительная линия уступом 6">
            <a:hlinkClick r:id="rId8" action="ppaction://hlinksldjump"/>
          </p:cNvPr>
          <p:cNvCxnSpPr/>
          <p:nvPr/>
        </p:nvCxnSpPr>
        <p:spPr>
          <a:xfrm rot="5400000">
            <a:off x="8001024" y="5786454"/>
            <a:ext cx="714380" cy="714380"/>
          </a:xfrm>
          <a:prstGeom prst="bent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85728"/>
            <a:ext cx="691247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3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. Решите уравнение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2500298" y="1714488"/>
          <a:ext cx="3100387" cy="979488"/>
        </p:xfrm>
        <a:graphic>
          <a:graphicData uri="http://schemas.openxmlformats.org/presentationml/2006/ole">
            <p:oleObj spid="_x0000_s7170" name="Формула" r:id="rId4" imgW="723600" imgH="2286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500298" y="3429000"/>
          <a:ext cx="3209925" cy="981075"/>
        </p:xfrm>
        <a:graphic>
          <a:graphicData uri="http://schemas.openxmlformats.org/presentationml/2006/ole">
            <p:oleObj spid="_x0000_s7171" name="Формула" r:id="rId5" imgW="749160" imgH="228600" progId="Equation.3">
              <p:embed/>
            </p:oleObj>
          </a:graphicData>
        </a:graphic>
      </p:graphicFrame>
      <p:cxnSp>
        <p:nvCxnSpPr>
          <p:cNvPr id="7" name="Соединительная линия уступом 6">
            <a:hlinkClick r:id="rId6" action="ppaction://hlinksldjump"/>
          </p:cNvPr>
          <p:cNvCxnSpPr/>
          <p:nvPr/>
        </p:nvCxnSpPr>
        <p:spPr>
          <a:xfrm rot="5400000">
            <a:off x="8001024" y="5786454"/>
            <a:ext cx="714380" cy="714380"/>
          </a:xfrm>
          <a:prstGeom prst="bent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85728"/>
            <a:ext cx="80297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4. Упростите выражение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142976" y="1714488"/>
          <a:ext cx="3425825" cy="1684338"/>
        </p:xfrm>
        <a:graphic>
          <a:graphicData uri="http://schemas.openxmlformats.org/presentationml/2006/ole">
            <p:oleObj spid="_x0000_s9218" name="Формула" r:id="rId4" imgW="799920" imgH="39348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29190" y="2000240"/>
          <a:ext cx="1631950" cy="871538"/>
        </p:xfrm>
        <a:graphic>
          <a:graphicData uri="http://schemas.openxmlformats.org/presentationml/2006/ole">
            <p:oleObj spid="_x0000_s9219" name="Формула" r:id="rId5" imgW="380880" imgH="20304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428728" y="3786190"/>
          <a:ext cx="3154362" cy="1906587"/>
        </p:xfrm>
        <a:graphic>
          <a:graphicData uri="http://schemas.openxmlformats.org/presentationml/2006/ole">
            <p:oleObj spid="_x0000_s9220" name="Формула" r:id="rId6" imgW="736560" imgH="44424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929190" y="4429132"/>
          <a:ext cx="1522413" cy="760412"/>
        </p:xfrm>
        <a:graphic>
          <a:graphicData uri="http://schemas.openxmlformats.org/presentationml/2006/ole">
            <p:oleObj spid="_x0000_s9221" name="Формула" r:id="rId7" imgW="355320" imgH="177480" progId="Equation.3">
              <p:embed/>
            </p:oleObj>
          </a:graphicData>
        </a:graphic>
      </p:graphicFrame>
      <p:cxnSp>
        <p:nvCxnSpPr>
          <p:cNvPr id="7" name="Соединительная линия уступом 6">
            <a:hlinkClick r:id="rId8" action="ppaction://hlinksldjump"/>
          </p:cNvPr>
          <p:cNvCxnSpPr/>
          <p:nvPr/>
        </p:nvCxnSpPr>
        <p:spPr>
          <a:xfrm rot="5400000">
            <a:off x="8001024" y="5786454"/>
            <a:ext cx="714380" cy="714380"/>
          </a:xfrm>
          <a:prstGeom prst="bent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85728"/>
            <a:ext cx="7072362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5. Укажите два </a:t>
            </a:r>
          </a:p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последовательных </a:t>
            </a:r>
          </a:p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натуральных числа, </a:t>
            </a:r>
          </a:p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между которыми </a:t>
            </a:r>
          </a:p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заключено число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500166" y="4500570"/>
          <a:ext cx="2034985" cy="1104900"/>
        </p:xfrm>
        <a:graphic>
          <a:graphicData uri="http://schemas.openxmlformats.org/presentationml/2006/ole">
            <p:oleObj spid="_x0000_s11269" name="Формула" r:id="rId4" imgW="444240" imgH="241200" progId="Equation.3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5072066" y="4500570"/>
          <a:ext cx="2092692" cy="1104900"/>
        </p:xfrm>
        <a:graphic>
          <a:graphicData uri="http://schemas.openxmlformats.org/presentationml/2006/ole">
            <p:oleObj spid="_x0000_s11270" name="Формула" r:id="rId5" imgW="457200" imgH="241200" progId="Equation.3">
              <p:embed/>
            </p:oleObj>
          </a:graphicData>
        </a:graphic>
      </p:graphicFrame>
      <p:cxnSp>
        <p:nvCxnSpPr>
          <p:cNvPr id="8" name="Соединительная линия уступом 7">
            <a:hlinkClick r:id="rId6" action="ppaction://hlinksldjump"/>
          </p:cNvPr>
          <p:cNvCxnSpPr/>
          <p:nvPr/>
        </p:nvCxnSpPr>
        <p:spPr>
          <a:xfrm rot="5400000">
            <a:off x="8001024" y="5786454"/>
            <a:ext cx="714380" cy="714380"/>
          </a:xfrm>
          <a:prstGeom prst="bent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85728"/>
            <a:ext cx="7072362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6. При каких значениях переменной </a:t>
            </a:r>
            <a:r>
              <a:rPr lang="ru-RU" sz="4400" b="1" i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х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имеет смысл выражение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5357818" y="4000504"/>
          <a:ext cx="2847975" cy="1919287"/>
        </p:xfrm>
        <a:graphic>
          <a:graphicData uri="http://schemas.openxmlformats.org/presentationml/2006/ole">
            <p:oleObj spid="_x0000_s13314" name="Формула" r:id="rId4" imgW="622080" imgH="419040" progId="Equation.3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214414" y="4429132"/>
          <a:ext cx="3602038" cy="1104900"/>
        </p:xfrm>
        <a:graphic>
          <a:graphicData uri="http://schemas.openxmlformats.org/presentationml/2006/ole">
            <p:oleObj spid="_x0000_s13315" name="Формула" r:id="rId5" imgW="787320" imgH="241200" progId="Equation.3">
              <p:embed/>
            </p:oleObj>
          </a:graphicData>
        </a:graphic>
      </p:graphicFrame>
      <p:cxnSp>
        <p:nvCxnSpPr>
          <p:cNvPr id="6" name="Соединительная линия уступом 5">
            <a:hlinkClick r:id="rId6" action="ppaction://hlinksldjump"/>
          </p:cNvPr>
          <p:cNvCxnSpPr/>
          <p:nvPr/>
        </p:nvCxnSpPr>
        <p:spPr>
          <a:xfrm rot="5400000">
            <a:off x="8001024" y="5786454"/>
            <a:ext cx="714380" cy="714380"/>
          </a:xfrm>
          <a:prstGeom prst="bent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114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olya</dc:creator>
  <cp:lastModifiedBy>olya</cp:lastModifiedBy>
  <cp:revision>13</cp:revision>
  <dcterms:created xsi:type="dcterms:W3CDTF">2012-11-13T15:43:43Z</dcterms:created>
  <dcterms:modified xsi:type="dcterms:W3CDTF">2012-11-13T17:15:33Z</dcterms:modified>
</cp:coreProperties>
</file>