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EBE17-F9D8-4A8C-9EDE-1A397BF98544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C5C83-9525-431C-B43D-64171FD5C4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C5C83-9525-431C-B43D-64171FD5C46C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C5C83-9525-431C-B43D-64171FD5C46C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C5C83-9525-431C-B43D-64171FD5C46C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Урок технологии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1 класс.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Лепка совы.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862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Слепите две одинаковые каплевидные заготовки для крыльев.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8871" y="2492896"/>
            <a:ext cx="3071281" cy="42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1969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Заготовки расплющите пальцами и прилепите их к туловищу.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799" y="1700808"/>
            <a:ext cx="715832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485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Острым концом карандаша сделайте на крыльях перья, а на лапах лезвием ножа обозначьте пальцы.</a:t>
            </a:r>
            <a:endParaRPr lang="ru-RU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4960050" cy="414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701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СОВА</a:t>
            </a:r>
            <a:endParaRPr lang="ru-RU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0713" y="1793410"/>
            <a:ext cx="4962574" cy="413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8990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89077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1052736"/>
            <a:ext cx="489082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Туловище и голову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совы слепите из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белого или светло-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серого пластилина.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Слепите так же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 желтые лепешки и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короткий жгутик-клюв.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79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404664"/>
            <a:ext cx="3970784" cy="5721499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Налепите клюв и лепешки на верхнюю часть туловища совы.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97" y="836712"/>
            <a:ext cx="473652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085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5976664" cy="440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95536" y="4509119"/>
            <a:ext cx="8208912" cy="2160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Ножом сделайте на лепешках насечки, как показано на рисунке.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86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57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середину каждой лепешки прилепите черный шарик и приткните его острием карандаша.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9500" y="260648"/>
            <a:ext cx="574499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0014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макушке вытяните пальцами уши. Посмотрите, как это сделано на рисунке.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65888"/>
            <a:ext cx="3600400" cy="491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9981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Делаем сове оперение: острый конец карандаша воткните в туловище и ведите карандаш вниз на 3-4 мм, смещая слой пластилина.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2160" y="2708920"/>
            <a:ext cx="481490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6588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Прилепите к туловищу лапы - два шарика.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847" y="1700808"/>
            <a:ext cx="400030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55089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145</Words>
  <Application>Microsoft Office PowerPoint</Application>
  <PresentationFormat>Экран (4:3)</PresentationFormat>
  <Paragraphs>23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СОВА</vt:lpstr>
      <vt:lpstr>Слайд 3</vt:lpstr>
      <vt:lpstr>Слайд 4</vt:lpstr>
      <vt:lpstr>Слайд 5</vt:lpstr>
      <vt:lpstr>В середину каждой лепешки прилепите черный шарик и приткните его острием карандаша.</vt:lpstr>
      <vt:lpstr>На макушке вытяните пальцами уши. Посмотрите, как это сделано на рисунке.</vt:lpstr>
      <vt:lpstr>Делаем сове оперение: острый конец карандаша воткните в туловище и ведите карандаш вниз на 3-4 мм, смещая слой пластилина.</vt:lpstr>
      <vt:lpstr>Прилепите к туловищу лапы - два шарика.</vt:lpstr>
      <vt:lpstr>Слепите две одинаковые каплевидные заготовки для крыльев.</vt:lpstr>
      <vt:lpstr>Заготовки расплющите пальцами и прилепите их к туловищу.</vt:lpstr>
      <vt:lpstr>Острым концом карандаша сделайте на крыльях перья, а на лапах лезвием ножа обозначьте пальцы.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маша</cp:lastModifiedBy>
  <cp:revision>7</cp:revision>
  <dcterms:created xsi:type="dcterms:W3CDTF">2011-10-11T10:59:36Z</dcterms:created>
  <dcterms:modified xsi:type="dcterms:W3CDTF">2015-01-18T10:15:17Z</dcterms:modified>
</cp:coreProperties>
</file>