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1dac99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5684-3C3E-4A70-B677-EBFEFF324796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D5F0D-D506-482F-8414-FDFEB70BF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53FB6-CDFF-454D-A56B-0286C0386299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EB619-F8AC-43BE-AA18-59ED4795CB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56A54-9B55-4FD4-8B73-326399034AEF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B9902-6197-46B9-B925-9AE4BACFF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E8FCE-7B6E-4B05-AAB7-7AC3132FF90F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7C9D3-931E-4E87-92A9-CFA7F74F8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0" descr="666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3"/>
            <a:ext cx="91313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5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D11C8-9265-4450-B443-DF1B3D3BAF47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0B014-89F6-4840-9E54-58EFF69E21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F55C1-C521-4B83-8182-461D4DCFAC06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982EE-0009-44B3-93E4-6C3A411BFC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A01BD-0BFA-48BD-9813-74791F811810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9EB0-03E4-4DB0-9A29-A96532C000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8AA7C-D6A6-443C-BF01-EFEF8A9F4281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0DBA5-BFAD-4A11-B73E-87A5AAC1D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6F3F8-461A-4A02-BB19-A86E0F63836B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9ECE3-1808-4611-8A76-7267A1A6BD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D4DC8-81D9-4836-969E-818B7867E2BD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AB651-6CEB-40BC-A7F7-631299813B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C7D03-9A4D-4978-AAE0-3167ADDAD481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33CBA-984B-496B-8046-729CA926EE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50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51d.png"/>
          <p:cNvPicPr>
            <a:picLocks noChangeAspect="1"/>
          </p:cNvPicPr>
          <p:nvPr/>
        </p:nvPicPr>
        <p:blipFill>
          <a:blip r:embed="rId1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00826" y="5500702"/>
            <a:ext cx="914402" cy="1158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51d.png"/>
          <p:cNvPicPr>
            <a:picLocks noChangeAspect="1"/>
          </p:cNvPicPr>
          <p:nvPr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858148" y="5572140"/>
            <a:ext cx="914402" cy="1158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51d.png"/>
          <p:cNvPicPr>
            <a:picLocks noChangeAspect="1"/>
          </p:cNvPicPr>
          <p:nvPr/>
        </p:nvPicPr>
        <p:blipFill>
          <a:blip r:embed="rId1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43900" y="4214818"/>
            <a:ext cx="914402" cy="1158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274638"/>
            <a:ext cx="761523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012D94-A7DE-42B4-B2A3-C86E26B53FD7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A44586-8FAB-4420-8E9C-CF03590D6B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Рисунок 6" descr="51d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42875" y="214313"/>
            <a:ext cx="914400" cy="1158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5" r:id="rId2"/>
    <p:sldLayoutId id="214748368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 b="1" kern="120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Constantia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nstant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nstant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nstant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nstant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nstant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nstant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nstant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rgbClr val="672020"/>
          </a:solidFill>
          <a:latin typeface="Constantia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rgbClr val="672020"/>
          </a:solidFill>
          <a:latin typeface="Constantia" pitchFamily="18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672020"/>
          </a:solidFill>
          <a:latin typeface="Constantia" pitchFamily="18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rgbClr val="672020"/>
          </a:solidFill>
          <a:latin typeface="Constantia" pitchFamily="18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rgbClr val="672020"/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-1,Display Only,A,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857364"/>
            <a:ext cx="7772400" cy="1470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dirty="0" smtClean="0"/>
              <a:t>Объединение </a:t>
            </a:r>
            <a:br>
              <a:rPr lang="ru-RU" sz="5400" dirty="0" smtClean="0"/>
            </a:br>
            <a:r>
              <a:rPr lang="ru-RU" sz="5400" dirty="0" smtClean="0"/>
              <a:t>«Умелые руки»</a:t>
            </a:r>
            <a:endParaRPr lang="ru-RU" sz="54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Модуль «Кулинария»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mtClean="0">
                <a:solidFill>
                  <a:schemeClr val="tx2">
                    <a:lumMod val="50000"/>
                  </a:schemeClr>
                </a:solidFill>
              </a:rPr>
              <a:t>тесты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2 класс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000372"/>
            <a:ext cx="7615237" cy="1143000"/>
          </a:xfrm>
        </p:spPr>
        <p:txBody>
          <a:bodyPr>
            <a:normAutofit/>
          </a:bodyPr>
          <a:lstStyle/>
          <a:p>
            <a:r>
              <a:rPr lang="ru-RU" sz="3600" smtClean="0"/>
              <a:t>СПАСИБО ЗА ТРУД!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14818"/>
            <a:ext cx="8229600" cy="1757362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85786" y="428604"/>
            <a:ext cx="761523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onstantia" pitchFamily="18" charset="0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500034" y="1500174"/>
            <a:ext cx="8229600" cy="175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672020"/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914400" y="785794"/>
            <a:ext cx="82296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000" b="1" dirty="0" smtClean="0"/>
              <a:t>1. Репчатый лук лучше всего хранить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200931"/>
              </p:ext>
            </p:extLst>
          </p:nvPr>
        </p:nvGraphicFramePr>
        <p:xfrm>
          <a:off x="1714480" y="2571744"/>
          <a:ext cx="4929222" cy="4501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2857520"/>
              </a:tblGrid>
              <a:tr h="9822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морозильнике</a:t>
                      </a:r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22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в тёплом помещении с повышенной влажностью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22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с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ухом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тёплом помещении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22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на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балконе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Овал 13"/>
          <p:cNvSpPr/>
          <p:nvPr/>
        </p:nvSpPr>
        <p:spPr>
          <a:xfrm>
            <a:off x="2714612" y="2786058"/>
            <a:ext cx="785818" cy="714380"/>
          </a:xfrm>
          <a:prstGeom prst="ellipse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714612" y="5085184"/>
            <a:ext cx="785818" cy="714380"/>
          </a:xfrm>
          <a:prstGeom prst="ellipse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714612" y="4000512"/>
            <a:ext cx="785818" cy="714380"/>
          </a:xfrm>
          <a:prstGeom prst="ellipse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B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714612" y="6143620"/>
            <a:ext cx="785818" cy="714380"/>
          </a:xfrm>
          <a:prstGeom prst="ellipse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D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642910" y="1000108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 тепловой обработке продуктов относится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879116"/>
              </p:ext>
            </p:extLst>
          </p:nvPr>
        </p:nvGraphicFramePr>
        <p:xfrm>
          <a:off x="1714500" y="2714620"/>
          <a:ext cx="4929222" cy="4143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30"/>
                <a:gridCol w="3143292"/>
              </a:tblGrid>
              <a:tr h="10358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сушка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3584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варка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3584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2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ассерование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3584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стирка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Овал 12"/>
          <p:cNvSpPr/>
          <p:nvPr/>
        </p:nvSpPr>
        <p:spPr>
          <a:xfrm>
            <a:off x="2428860" y="2928934"/>
            <a:ext cx="785818" cy="714380"/>
          </a:xfrm>
          <a:prstGeom prst="ellipse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428860" y="5000636"/>
            <a:ext cx="785818" cy="714380"/>
          </a:xfrm>
          <a:prstGeom prst="ellipse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428860" y="4000504"/>
            <a:ext cx="785818" cy="714380"/>
          </a:xfrm>
          <a:prstGeom prst="ellipse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B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428860" y="6000768"/>
            <a:ext cx="785818" cy="714380"/>
          </a:xfrm>
          <a:prstGeom prst="ellipse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D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3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801001" cy="17954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/>
              <a:t>3. </a:t>
            </a:r>
            <a:r>
              <a:rPr lang="ru-RU" sz="3600" dirty="0" smtClean="0"/>
              <a:t>Салат из овощей украшают</a:t>
            </a:r>
            <a:endParaRPr lang="ru-RU" sz="3600" b="1" i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411059"/>
              </p:ext>
            </p:extLst>
          </p:nvPr>
        </p:nvGraphicFramePr>
        <p:xfrm>
          <a:off x="1571604" y="2714620"/>
          <a:ext cx="6357982" cy="3929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977"/>
                <a:gridCol w="4330005"/>
              </a:tblGrid>
              <a:tr h="11430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фигурной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нарезкой</a:t>
                      </a:r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86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искусственными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цветами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86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короной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86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шарами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2357422" y="2928934"/>
            <a:ext cx="785818" cy="714380"/>
          </a:xfrm>
          <a:prstGeom prst="ellipse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357422" y="4929198"/>
            <a:ext cx="785818" cy="714380"/>
          </a:xfrm>
          <a:prstGeom prst="ellipse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357422" y="4000504"/>
            <a:ext cx="785818" cy="714380"/>
          </a:xfrm>
          <a:prstGeom prst="ellipse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B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357422" y="5857892"/>
            <a:ext cx="785818" cy="714380"/>
          </a:xfrm>
          <a:prstGeom prst="ellipse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D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4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7872438" cy="1857375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Что нельзя приготовить из яиц: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285206"/>
              </p:ext>
            </p:extLst>
          </p:nvPr>
        </p:nvGraphicFramePr>
        <p:xfrm>
          <a:off x="1547813" y="2852738"/>
          <a:ext cx="6357937" cy="3648096"/>
        </p:xfrm>
        <a:graphic>
          <a:graphicData uri="http://schemas.openxmlformats.org/drawingml/2006/table">
            <a:tbl>
              <a:tblPr/>
              <a:tblGrid>
                <a:gridCol w="2027237"/>
                <a:gridCol w="4330700"/>
              </a:tblGrid>
              <a:tr h="9114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яичницу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2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кулебяку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14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омлет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2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гоголь-моголь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Овал 9"/>
          <p:cNvSpPr/>
          <p:nvPr/>
        </p:nvSpPr>
        <p:spPr>
          <a:xfrm>
            <a:off x="2428860" y="2928934"/>
            <a:ext cx="785818" cy="714380"/>
          </a:xfrm>
          <a:prstGeom prst="ellipse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428860" y="4786322"/>
            <a:ext cx="785818" cy="714380"/>
          </a:xfrm>
          <a:prstGeom prst="ellipse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428860" y="3857628"/>
            <a:ext cx="785818" cy="714380"/>
          </a:xfrm>
          <a:prstGeom prst="ellipse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B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428860" y="5715016"/>
            <a:ext cx="785818" cy="714380"/>
          </a:xfrm>
          <a:prstGeom prst="ellipse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D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5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071538" y="704850"/>
            <a:ext cx="7615262" cy="1724025"/>
          </a:xfrm>
        </p:spPr>
        <p:txBody>
          <a:bodyPr>
            <a:noAutofit/>
          </a:bodyPr>
          <a:lstStyle/>
          <a:p>
            <a:pPr eaLnBrk="1" hangingPunct="1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Для бутербродов-канапе хлеб нарезают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6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625927"/>
              </p:ext>
            </p:extLst>
          </p:nvPr>
        </p:nvGraphicFramePr>
        <p:xfrm>
          <a:off x="1477963" y="2928935"/>
          <a:ext cx="6357937" cy="3649984"/>
        </p:xfrm>
        <a:graphic>
          <a:graphicData uri="http://schemas.openxmlformats.org/drawingml/2006/table">
            <a:tbl>
              <a:tblPr/>
              <a:tblGrid>
                <a:gridCol w="2027237"/>
                <a:gridCol w="4330700"/>
              </a:tblGrid>
              <a:tr h="912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ромбиками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3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ломтиками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2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кубиками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2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дольками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Овал 9"/>
          <p:cNvSpPr/>
          <p:nvPr/>
        </p:nvSpPr>
        <p:spPr>
          <a:xfrm>
            <a:off x="2285984" y="3000372"/>
            <a:ext cx="785818" cy="714380"/>
          </a:xfrm>
          <a:prstGeom prst="ellipse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357422" y="4857760"/>
            <a:ext cx="785818" cy="714380"/>
          </a:xfrm>
          <a:prstGeom prst="ellipse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285984" y="3929066"/>
            <a:ext cx="785818" cy="714380"/>
          </a:xfrm>
          <a:prstGeom prst="ellipse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B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357422" y="5786454"/>
            <a:ext cx="785818" cy="714380"/>
          </a:xfrm>
          <a:prstGeom prst="ellipse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D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8,4 Answers,D,60,-2,21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785794"/>
            <a:ext cx="7658125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/>
              <a:t>6</a:t>
            </a:r>
            <a:r>
              <a:rPr lang="ru-RU" sz="3600" b="1" dirty="0" smtClean="0"/>
              <a:t>. </a:t>
            </a:r>
            <a:r>
              <a:rPr lang="ru-RU" sz="3600" dirty="0" smtClean="0"/>
              <a:t>У какого овоща едят корень и плод</a:t>
            </a:r>
            <a:endParaRPr lang="ru-RU" sz="3600" b="1" dirty="0"/>
          </a:p>
        </p:txBody>
      </p:sp>
      <p:graphicFrame>
        <p:nvGraphicFramePr>
          <p:cNvPr id="6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357674"/>
              </p:ext>
            </p:extLst>
          </p:nvPr>
        </p:nvGraphicFramePr>
        <p:xfrm>
          <a:off x="1214414" y="2714620"/>
          <a:ext cx="6357937" cy="3792861"/>
        </p:xfrm>
        <a:graphic>
          <a:graphicData uri="http://schemas.openxmlformats.org/drawingml/2006/table">
            <a:tbl>
              <a:tblPr/>
              <a:tblGrid>
                <a:gridCol w="2027237"/>
                <a:gridCol w="4330700"/>
              </a:tblGrid>
              <a:tr h="9479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тыква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огурец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9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горох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9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морковь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2093873" y="2857496"/>
            <a:ext cx="785818" cy="714380"/>
          </a:xfrm>
          <a:prstGeom prst="ellipse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093873" y="4714884"/>
            <a:ext cx="785818" cy="714380"/>
          </a:xfrm>
          <a:prstGeom prst="ellipse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093873" y="3786190"/>
            <a:ext cx="785818" cy="714380"/>
          </a:xfrm>
          <a:prstGeom prst="ellipse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B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093873" y="5715016"/>
            <a:ext cx="785818" cy="714380"/>
          </a:xfrm>
          <a:prstGeom prst="ellipse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D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9,4 Answers,B,60,-2,21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071538" y="714356"/>
            <a:ext cx="7586687" cy="1357313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dirty="0"/>
              <a:t>7</a:t>
            </a:r>
            <a:r>
              <a:rPr lang="ru-RU" sz="3600" b="1" dirty="0" smtClean="0"/>
              <a:t>. </a:t>
            </a:r>
            <a:r>
              <a:rPr lang="ru-RU" sz="3600" dirty="0" smtClean="0"/>
              <a:t>Что у нас не растёт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27244"/>
              </p:ext>
            </p:extLst>
          </p:nvPr>
        </p:nvGraphicFramePr>
        <p:xfrm>
          <a:off x="1071563" y="2643188"/>
          <a:ext cx="6357982" cy="3643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977"/>
                <a:gridCol w="4330005"/>
              </a:tblGrid>
              <a:tr h="9108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абрикосы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08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киви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08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яблоки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08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виноград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Овал 9"/>
          <p:cNvSpPr/>
          <p:nvPr/>
        </p:nvSpPr>
        <p:spPr>
          <a:xfrm>
            <a:off x="1785918" y="2714620"/>
            <a:ext cx="785818" cy="714380"/>
          </a:xfrm>
          <a:prstGeom prst="ellipse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785918" y="4572008"/>
            <a:ext cx="785818" cy="714380"/>
          </a:xfrm>
          <a:prstGeom prst="ellipse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785918" y="3643314"/>
            <a:ext cx="785818" cy="714380"/>
          </a:xfrm>
          <a:prstGeom prst="ellipse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B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785918" y="5500702"/>
            <a:ext cx="785818" cy="714380"/>
          </a:xfrm>
          <a:prstGeom prst="ellipse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D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0,4 Answers,D,60,1,2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/>
              <a:t>8</a:t>
            </a:r>
            <a:r>
              <a:rPr lang="ru-RU" sz="3600" b="1" dirty="0" smtClean="0"/>
              <a:t>. </a:t>
            </a:r>
            <a:r>
              <a:rPr lang="ru-RU" sz="3600" dirty="0" smtClean="0"/>
              <a:t>Какая профессия относится к сельскому хозяйству</a:t>
            </a:r>
            <a:endParaRPr lang="ru-RU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429949"/>
              </p:ext>
            </p:extLst>
          </p:nvPr>
        </p:nvGraphicFramePr>
        <p:xfrm>
          <a:off x="1071563" y="2643188"/>
          <a:ext cx="6357982" cy="3571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977"/>
                <a:gridCol w="4330005"/>
              </a:tblGrid>
              <a:tr h="8929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повар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9297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учитель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9297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продавец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929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овощевод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Овал 9"/>
          <p:cNvSpPr/>
          <p:nvPr/>
        </p:nvSpPr>
        <p:spPr>
          <a:xfrm>
            <a:off x="1857356" y="2714620"/>
            <a:ext cx="785818" cy="714380"/>
          </a:xfrm>
          <a:prstGeom prst="ellipse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857356" y="4500570"/>
            <a:ext cx="785818" cy="714380"/>
          </a:xfrm>
          <a:prstGeom prst="ellipse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857356" y="3643314"/>
            <a:ext cx="785818" cy="714380"/>
          </a:xfrm>
          <a:prstGeom prst="ellipse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B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857356" y="5429264"/>
            <a:ext cx="785818" cy="714380"/>
          </a:xfrm>
          <a:prstGeom prst="ellipse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D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vetogki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zvetogki</Template>
  <TotalTime>211</TotalTime>
  <Words>147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Constantia</vt:lpstr>
      <vt:lpstr>Times New Roman</vt:lpstr>
      <vt:lpstr>zvetogki</vt:lpstr>
      <vt:lpstr>Объединение  «Умелые руки»</vt:lpstr>
      <vt:lpstr>1. Репчатый лук лучше всего хранить </vt:lpstr>
      <vt:lpstr>2. К тепловой обработке продуктов относится</vt:lpstr>
      <vt:lpstr>3. Салат из овощей украшают</vt:lpstr>
      <vt:lpstr>4. Что нельзя приготовить из яиц:</vt:lpstr>
      <vt:lpstr>5. Для бутербродов-канапе хлеб нарезают</vt:lpstr>
      <vt:lpstr>6. У какого овоща едят корень и плод</vt:lpstr>
      <vt:lpstr>7. Что у нас не растёт </vt:lpstr>
      <vt:lpstr>8. Какая профессия относится к сельскому хозяйству</vt:lpstr>
      <vt:lpstr>СПАСИБО ЗА ТРУД!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и  его свойства</dc:title>
  <dc:creator>Teacher</dc:creator>
  <cp:lastModifiedBy>Lybava</cp:lastModifiedBy>
  <cp:revision>38</cp:revision>
  <dcterms:created xsi:type="dcterms:W3CDTF">2011-10-11T08:21:38Z</dcterms:created>
  <dcterms:modified xsi:type="dcterms:W3CDTF">2014-02-27T09:49:31Z</dcterms:modified>
</cp:coreProperties>
</file>