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7E32-C653-4135-AF35-7DDDBDC7F6BC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0AB2-D97C-40F2-AB7A-506EDC958A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7E32-C653-4135-AF35-7DDDBDC7F6BC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0AB2-D97C-40F2-AB7A-506EDC958A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7E32-C653-4135-AF35-7DDDBDC7F6BC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0AB2-D97C-40F2-AB7A-506EDC958A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7E32-C653-4135-AF35-7DDDBDC7F6BC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0AB2-D97C-40F2-AB7A-506EDC958A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7E32-C653-4135-AF35-7DDDBDC7F6BC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0AB2-D97C-40F2-AB7A-506EDC958A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7E32-C653-4135-AF35-7DDDBDC7F6BC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0AB2-D97C-40F2-AB7A-506EDC958A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7E32-C653-4135-AF35-7DDDBDC7F6BC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0AB2-D97C-40F2-AB7A-506EDC958A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7E32-C653-4135-AF35-7DDDBDC7F6BC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0AB2-D97C-40F2-AB7A-506EDC958A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7E32-C653-4135-AF35-7DDDBDC7F6BC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0AB2-D97C-40F2-AB7A-506EDC958A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7E32-C653-4135-AF35-7DDDBDC7F6BC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0AB2-D97C-40F2-AB7A-506EDC958A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7E32-C653-4135-AF35-7DDDBDC7F6BC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0AB2-D97C-40F2-AB7A-506EDC958A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A7E32-C653-4135-AF35-7DDDBDC7F6BC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A0AB2-D97C-40F2-AB7A-506EDC958AC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643314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Роль биологии в современном обществе</a:t>
            </a:r>
            <a:endParaRPr lang="ru-RU" sz="5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4" y="5105400"/>
            <a:ext cx="4000496" cy="17526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Выполнила ученица                                   10 класса                                         Кулькова Анастасия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1266" name="Picture 2" descr="http://img.gazeta.ru/files3/265/4676265/bio-pic452-452x452-837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928934"/>
            <a:ext cx="4305300" cy="32194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ositime.ru/uploads/2013/01/nanotechnology-in-the-li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395636"/>
            <a:ext cx="7072330" cy="4462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214686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Биология -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система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наук, объектами изучения которой являются живые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существа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и их взаимодействие с окружающей средой.</a:t>
            </a:r>
            <a:endParaRPr lang="ru-RU" sz="3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5572132" cy="6858000"/>
          </a:xfrm>
        </p:spPr>
        <p:txBody>
          <a:bodyPr>
            <a:noAutofit/>
          </a:bodyPr>
          <a:lstStyle/>
          <a:p>
            <a:r>
              <a:rPr lang="ru-RU" sz="2350" i="1" dirty="0">
                <a:ln w="18415" cmpd="sng">
                  <a:solidFill>
                    <a:srgbClr val="00206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Роль биологии в современном обществе, а особенно в медицине, </a:t>
            </a:r>
            <a:r>
              <a:rPr lang="ru-RU" sz="2350" i="1" dirty="0" smtClean="0">
                <a:ln w="18415" cmpd="sng">
                  <a:solidFill>
                    <a:srgbClr val="00206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бесценна. Каждый раз, когда мы задумываемся над вопросом о том, какова роль биологии в современном обществе, вспоминаем, что именно благодаря героизму медиков-биологов исчезли с планеты Земля очаги страшных эпидемий: чумы, холеры, брюшного тифа, сибирской язвы, оспы и других не менее опасных для </a:t>
            </a:r>
            <a:r>
              <a:rPr lang="ru-RU" sz="2350" i="1" dirty="0">
                <a:ln w="18415" cmpd="sng">
                  <a:solidFill>
                    <a:srgbClr val="00206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жизни человека заболеваний. Можно смело утверждать</a:t>
            </a:r>
            <a:r>
              <a:rPr lang="ru-RU" sz="2350" i="1" dirty="0" smtClean="0">
                <a:ln w="18415" cmpd="sng">
                  <a:solidFill>
                    <a:srgbClr val="00206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350" i="1" dirty="0">
                <a:ln w="18415" cmpd="sng">
                  <a:solidFill>
                    <a:srgbClr val="00206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роль биологии в современном обществе растет непрерывно. Невозможно себе представить современную жизнь без селекции, генетических исследований, производства новых продуктов питания, а также экологичных </a:t>
            </a:r>
            <a:r>
              <a:rPr lang="ru-RU" sz="2350" i="1" dirty="0" smtClean="0">
                <a:ln w="18415" cmpd="sng">
                  <a:solidFill>
                    <a:srgbClr val="00206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источников </a:t>
            </a:r>
            <a:r>
              <a:rPr lang="ru-RU" sz="2350" i="1" dirty="0">
                <a:ln w="18415" cmpd="sng">
                  <a:solidFill>
                    <a:srgbClr val="00206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энергии</a:t>
            </a:r>
            <a:r>
              <a:rPr lang="ru-RU" sz="2350" i="1" dirty="0" smtClean="0">
                <a:ln w="18415" cmpd="sng">
                  <a:solidFill>
                    <a:srgbClr val="00206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350" i="1" dirty="0">
              <a:ln w="18415" cmpd="sng">
                <a:solidFill>
                  <a:srgbClr val="002060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6386" name="Picture 2" descr="http://www.gemotest.ru/upload/medialibrary/Blanks/foto_ge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-1"/>
            <a:ext cx="3571868" cy="6341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roivf.ru/wp-content/uploads/2012/11/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86104" cy="350043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43248"/>
            <a:ext cx="9144000" cy="3714752"/>
          </a:xfrm>
        </p:spPr>
        <p:txBody>
          <a:bodyPr>
            <a:no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Основное значение биологии состоит в том, что она представляет собой фундамент и теоретическую базу для многих перспективных наук, например, таких, как, генетическая инженерия и бионика. Ей принадлежит великое открытие – расшифровка генома человека. Такое направление, как биотехнология, было также создано на основе знаний, объединенных в биологии.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214942" cy="6858000"/>
          </a:xfrm>
        </p:spPr>
        <p:txBody>
          <a:bodyPr>
            <a:no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Нестабильная экологическая обстановка на Земле требует переосмысления производственной деятельности, а значение биологии в жизни человека переходит на новую ступень. С каждым годом мы становимся свидетелями широкомасштабных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катастроф.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 многом они вызваны ростом населения планеты, неразумным использованием источников энергии, а также существующими экономическими и социальными противоречиями в современном обществе. Настоящее нам четко указывает, что само дальнейшее существование цивилизации возможно только при наличии гармонии в окружающей среде. Только соблюдение биологических закономерностей, а также повсеместное использование прогрессивных биотехнологий на основе экологического мышления позволит обеспечить естественное безопасное сосуществование всем без исключения жителям планеты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8436" name="Picture 4" descr="http://armbloger.ru/wp-content/uploads/2011/11/mun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0"/>
            <a:ext cx="3000364" cy="3472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http://www.saveplanet.su/files/images/ear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500438"/>
            <a:ext cx="3000364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500562" cy="585789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Роль биологии в современном </a:t>
            </a:r>
            <a:r>
              <a:rPr lang="ru-RU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обществе  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настоящее время трансформировалась в реальную силу. Благодаря ее знаниям возможно процветание нашей планеты. Именно поэтому на вопрос о том, какова роль биологии в современном обществе, ответ может быть таким – это заветный ключ к гармонии между природой и человеком</a:t>
            </a:r>
            <a:r>
              <a:rPr lang="ru-RU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3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7410" name="Picture 2" descr="http://www.kovrigka.ru/images/stories/z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2181224"/>
            <a:ext cx="4762500" cy="4676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278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Роль биологии в современном обществе</vt:lpstr>
      <vt:lpstr>Биология -система наук, объектами изучения которой являются живые существа и их взаимодействие с окружающей средой.</vt:lpstr>
      <vt:lpstr>Роль биологии в современном обществе, а особенно в медицине, бесценна. Каждый раз, когда мы задумываемся над вопросом о том, какова роль биологии в современном обществе, вспоминаем, что именно благодаря героизму медиков-биологов исчезли с планеты Земля очаги страшных эпидемий: чумы, холеры, брюшного тифа, сибирской язвы, оспы и других не менее опасных для жизни человека заболеваний. Можно смело утверждать, что роль биологии в современном обществе растет непрерывно. Невозможно себе представить современную жизнь без селекции, генетических исследований, производства новых продуктов питания, а также экологичных источников энергии.</vt:lpstr>
      <vt:lpstr>Основное значение биологии состоит в том, что она представляет собой фундамент и теоретическую базу для многих перспективных наук, например, таких, как, генетическая инженерия и бионика. Ей принадлежит великое открытие – расшифровка генома человека. Такое направление, как биотехнология, было также создано на основе знаний, объединенных в биологии. </vt:lpstr>
      <vt:lpstr>Нестабильная экологическая обстановка на Земле требует переосмысления производственной деятельности, а значение биологии в жизни человека переходит на новую ступень. С каждым годом мы становимся свидетелями широкомасштабных катастроф. Во многом они вызваны ростом населения планеты, неразумным использованием источников энергии, а также существующими экономическими и социальными противоречиями в современном обществе. Настоящее нам четко указывает, что само дальнейшее существование цивилизации возможно только при наличии гармонии в окружающей среде. Только соблюдение биологических закономерностей, а также повсеместное использование прогрессивных биотехнологий на основе экологического мышления позволит обеспечить естественное безопасное сосуществование всем без исключения жителям планеты.</vt:lpstr>
      <vt:lpstr>   Роль биологии в современном обществе  в настоящее время трансформировалась в реальную силу. Благодаря ее знаниям возможно процветание нашей планеты. Именно поэтому на вопрос о том, какова роль биологии в современном обществе, ответ может быть таким – это заветный ключ к гармонии между природой и человеком.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биологии в современном обществе</dc:title>
  <dc:creator>Настя</dc:creator>
  <cp:lastModifiedBy>Настя</cp:lastModifiedBy>
  <cp:revision>8</cp:revision>
  <dcterms:created xsi:type="dcterms:W3CDTF">2013-09-13T10:47:14Z</dcterms:created>
  <dcterms:modified xsi:type="dcterms:W3CDTF">2013-09-13T12:00:45Z</dcterms:modified>
</cp:coreProperties>
</file>