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8" r:id="rId4"/>
    <p:sldId id="259" r:id="rId5"/>
    <p:sldId id="261" r:id="rId6"/>
    <p:sldId id="263" r:id="rId7"/>
    <p:sldId id="264" r:id="rId8"/>
    <p:sldId id="270" r:id="rId9"/>
    <p:sldId id="271" r:id="rId10"/>
    <p:sldId id="273" r:id="rId11"/>
    <p:sldId id="269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wikipedia.org/wiki/%D0%A4%D0%B0%D0%B9%D0%BB:Selivanov_I_V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vellers.ru/city-stavropo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Классный час </a:t>
            </a:r>
            <a:br>
              <a:rPr lang="ru-RU" dirty="0" smtClean="0"/>
            </a:br>
            <a:r>
              <a:rPr lang="ru-RU" dirty="0" smtClean="0"/>
              <a:t>«Моя малая родина»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Презентацию выполнила учитель начальных классов МКОУ СОШ № 2 с. Овощи </a:t>
            </a:r>
          </a:p>
          <a:p>
            <a:r>
              <a:rPr lang="ru-RU" dirty="0" smtClean="0"/>
              <a:t>Яицкая Наталья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506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>В </a:t>
            </a:r>
            <a:r>
              <a:rPr lang="ru-RU" sz="2800" dirty="0">
                <a:effectLst/>
              </a:rPr>
              <a:t>1890-е в селе проживали 3600 жителей, а в 1903 году — уже 5200. Занимались они главным образом земледелием и скотоводством: выращивали пшеницу, рожь, овёс, лён, просо, ячмень, разводили лошадей и овец. В начале XX века в селе имелось волостное правление, две школы, два хлебных склада, 13 торговых заведений, несколько мельниц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1336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3312368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Одна из них, построенная в 1906 году мельница </a:t>
            </a:r>
            <a:r>
              <a:rPr lang="ru-RU" dirty="0" err="1">
                <a:effectLst/>
              </a:rPr>
              <a:t>Жабина</a:t>
            </a:r>
            <a:r>
              <a:rPr lang="ru-RU" dirty="0">
                <a:effectLst/>
              </a:rPr>
              <a:t>, до сих пор используется по назначению.</a:t>
            </a:r>
          </a:p>
        </p:txBody>
      </p:sp>
      <p:pic>
        <p:nvPicPr>
          <p:cNvPr id="4" name="__plpcte_target" descr="http://dg50.mycdn.me/getImage?photoId=571649433027&amp;photoType=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54461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799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effectLst/>
              </a:rPr>
              <a:t>В </a:t>
            </a:r>
            <a:r>
              <a:rPr lang="ru-RU" sz="2700" dirty="0">
                <a:effectLst/>
              </a:rPr>
              <a:t>муниципальное образование входят три населённых пункта. Административный центр – с. Овощи с населением 2,5 тысяч человек, посёлок Красная Поляна – 191 человек и  посёлок Отрадный – 178 человек. Здесь живут русские (96,1%), армяне, грузины, татары, украинцы.        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>Общая площадь административной территории 28177 га, в том числе 14 га, это земли поселений.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>На территории сельсовета расположено крупное сельскохозяйственное  предприятие </a:t>
            </a:r>
            <a:r>
              <a:rPr lang="ru-RU" sz="2700" dirty="0" err="1">
                <a:effectLst/>
              </a:rPr>
              <a:t>племзавод</a:t>
            </a:r>
            <a:r>
              <a:rPr lang="ru-RU" sz="2700" dirty="0">
                <a:effectLst/>
              </a:rPr>
              <a:t> «Путь Ленина», основной отраслью которого являются растениеводство и животноводство. Общая площадь земель  28163 га, работающих – 400 человек</a:t>
            </a:r>
            <a:r>
              <a:rPr lang="ru-RU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954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В </a:t>
            </a:r>
            <a:r>
              <a:rPr lang="ru-RU" sz="2400" dirty="0">
                <a:effectLst/>
              </a:rPr>
              <a:t>Овощах имеются средняя общеобразовательная школа на 650 мест, детский сад на 100 мест, амбулатория, аптека, несколько магазинов, пекарня, почтовое отделение и клуб.</a:t>
            </a:r>
          </a:p>
        </p:txBody>
      </p:sp>
      <p:pic>
        <p:nvPicPr>
          <p:cNvPr id="4" name="__plpcte_target" descr="http://dg50.mycdn.me/getImage?photoId=546841915587&amp;photoType=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88840"/>
            <a:ext cx="4176463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__plpcte_target" descr="http://dg50.mycdn.me/getImage?photoId=571649004739&amp;photoType=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104456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__plpcte_target" descr="http://dg50.mycdn.me/getImage?photoId=429706311875&amp;photoType=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7" y="2286000"/>
            <a:ext cx="40386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__plpcte_target" descr="http://dg50.mycdn.me/getImage?photoId=429706869187&amp;photoType=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r="21406" b="5714"/>
          <a:stretch/>
        </p:blipFill>
        <p:spPr bwMode="auto">
          <a:xfrm>
            <a:off x="4739580" y="4752864"/>
            <a:ext cx="4152900" cy="175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8143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</a:t>
            </a:r>
            <a:endParaRPr lang="ru-RU" dirty="0"/>
          </a:p>
        </p:txBody>
      </p:sp>
      <p:pic>
        <p:nvPicPr>
          <p:cNvPr id="4" name="Объект 3" descr="Selivanov I V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224136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__plpcte_target" descr="http://dg50.mycdn.me/getImage?photoId=526871614915&amp;photoType=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3038475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__plpcte_target" descr="http://dg50.mycdn.me/getImage?photoId=498184446403&amp;photoType=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5373" r="14374"/>
          <a:stretch/>
        </p:blipFill>
        <p:spPr bwMode="auto">
          <a:xfrm>
            <a:off x="3851920" y="1523167"/>
            <a:ext cx="4953000" cy="3857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__plpcte_target" descr="http://dg50.mycdn.me/getImage?photoId=571649022403&amp;photoType=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5416" r="2656" b="5001"/>
          <a:stretch/>
        </p:blipFill>
        <p:spPr bwMode="auto">
          <a:xfrm>
            <a:off x="3475286" y="2553142"/>
            <a:ext cx="5343525" cy="4095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3313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Глава </a:t>
            </a:r>
            <a:r>
              <a:rPr lang="ru-RU" sz="2400" dirty="0">
                <a:effectLst/>
              </a:rPr>
              <a:t>муниципального образования –Грищенко Алексей Сергеевич,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Избран главой сельсовета на муниципальных выборах  13  марта 2011 года</a:t>
            </a:r>
          </a:p>
        </p:txBody>
      </p:sp>
      <p:pic>
        <p:nvPicPr>
          <p:cNvPr id="4" name="__plpcte_target" descr="http://dg50.mycdn.me/getImage?photoId=429706309315&amp;photoType=0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6" t="6666" r="10470" b="44792"/>
          <a:stretch/>
        </p:blipFill>
        <p:spPr bwMode="auto">
          <a:xfrm>
            <a:off x="827584" y="2474902"/>
            <a:ext cx="7488832" cy="3834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1159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гордимся Родиной своей</a:t>
            </a:r>
            <a:endParaRPr lang="ru-RU" dirty="0"/>
          </a:p>
        </p:txBody>
      </p:sp>
      <p:pic>
        <p:nvPicPr>
          <p:cNvPr id="10" name="__plpcte_target" descr="http://dg50.mycdn.me/getImage?photoId=526871842755&amp;photoType=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97554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025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0.mycdn.me/getImage?photoId=495213497283&amp;photoType=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041" r="4687" b="10208"/>
          <a:stretch/>
        </p:blipFill>
        <p:spPr bwMode="auto">
          <a:xfrm>
            <a:off x="1695450" y="1400175"/>
            <a:ext cx="5753100" cy="405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3847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0.mycdn.me/getImage?photoId=526872183235&amp;photoType=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864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0.mycdn.me/getImage?photoId=526871787971&amp;photoType=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69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России</a:t>
            </a:r>
            <a:endParaRPr lang="ru-RU" dirty="0"/>
          </a:p>
        </p:txBody>
      </p:sp>
      <p:pic>
        <p:nvPicPr>
          <p:cNvPr id="4" name="Picture 4" descr="bio_and_nano5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6152"/>
            <a:ext cx="8229600" cy="451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54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0.mycdn.me/getImage?photoId=503579404739&amp;photoType=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402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0.mycdn.me/getImage?photoId=495213498051&amp;photoType=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" b="7659"/>
          <a:stretch/>
        </p:blipFill>
        <p:spPr bwMode="auto">
          <a:xfrm>
            <a:off x="1524000" y="1385887"/>
            <a:ext cx="6096000" cy="4086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0621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0.mycdn.me/getImage?photoId=429706310339&amp;photoType=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2" b="3125"/>
          <a:stretch/>
        </p:blipFill>
        <p:spPr bwMode="auto">
          <a:xfrm>
            <a:off x="1524000" y="1552575"/>
            <a:ext cx="6096000" cy="3752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4655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0.mycdn.me/getImage?photoId=429706309827&amp;photoType=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1250" r="5470" b="4375"/>
          <a:stretch/>
        </p:blipFill>
        <p:spPr bwMode="auto">
          <a:xfrm>
            <a:off x="1905000" y="1500187"/>
            <a:ext cx="5334000" cy="3857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8008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folHlink"/>
                </a:solidFill>
              </a:rPr>
              <a:t>МОЯ</a:t>
            </a:r>
            <a:r>
              <a:rPr lang="ru-RU" altLang="ru-RU" dirty="0"/>
              <a:t> – потому что здесь моя семья, мои друзья, мой дом, моя улица, моя школа…</a:t>
            </a:r>
          </a:p>
          <a:p>
            <a:r>
              <a:rPr lang="ru-RU" altLang="ru-RU" dirty="0">
                <a:solidFill>
                  <a:schemeClr val="folHlink"/>
                </a:solidFill>
              </a:rPr>
              <a:t>МАЛАЯ</a:t>
            </a:r>
            <a:r>
              <a:rPr lang="ru-RU" altLang="ru-RU" dirty="0"/>
              <a:t> – потому что это маленькая частичка моей необъятной страны.</a:t>
            </a:r>
          </a:p>
          <a:p>
            <a:r>
              <a:rPr lang="ru-RU" altLang="ru-RU" dirty="0">
                <a:solidFill>
                  <a:schemeClr val="folHlink"/>
                </a:solidFill>
              </a:rPr>
              <a:t>РОДИНА</a:t>
            </a:r>
            <a:r>
              <a:rPr lang="ru-RU" altLang="ru-RU" dirty="0"/>
              <a:t> – потому что здесь живут родные моему сердцу люди.</a:t>
            </a:r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661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800" dirty="0">
                <a:solidFill>
                  <a:schemeClr val="folHlink"/>
                </a:solidFill>
              </a:rPr>
              <a:t>«Родина»</a:t>
            </a:r>
          </a:p>
          <a:p>
            <a:pPr>
              <a:buFont typeface="Wingdings" pitchFamily="2" charset="2"/>
              <a:buNone/>
            </a:pPr>
            <a:endParaRPr lang="ru-RU" altLang="ru-RU" dirty="0"/>
          </a:p>
          <a:p>
            <a:pPr>
              <a:buFont typeface="Wingdings" pitchFamily="2" charset="2"/>
              <a:buNone/>
            </a:pPr>
            <a:endParaRPr lang="ru-RU" altLang="ru-RU" dirty="0"/>
          </a:p>
          <a:p>
            <a:pPr>
              <a:buFont typeface="Wingdings" pitchFamily="2" charset="2"/>
              <a:buNone/>
            </a:pPr>
            <a:r>
              <a:rPr lang="ru-RU" altLang="ru-RU" sz="2800" dirty="0">
                <a:solidFill>
                  <a:schemeClr val="folHlink"/>
                </a:solidFill>
              </a:rPr>
              <a:t>«родина»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altLang="ru-RU" dirty="0">
                <a:solidFill>
                  <a:schemeClr val="folHlink"/>
                </a:solidFill>
              </a:rPr>
              <a:t>Родина»</a:t>
            </a:r>
            <a:r>
              <a:rPr lang="ru-RU" altLang="ru-RU" dirty="0"/>
              <a:t> -когда мы говорим о нашем государстве, о нашей большой стране под названием Россия.</a:t>
            </a:r>
          </a:p>
          <a:p>
            <a:pPr>
              <a:buFont typeface="Wingdings" pitchFamily="2" charset="2"/>
              <a:buNone/>
            </a:pPr>
            <a:endParaRPr lang="ru-RU" altLang="ru-RU" dirty="0"/>
          </a:p>
          <a:p>
            <a:pPr>
              <a:buFont typeface="Wingdings" pitchFamily="2" charset="2"/>
              <a:buNone/>
            </a:pPr>
            <a:r>
              <a:rPr lang="ru-RU" altLang="ru-RU" dirty="0">
                <a:solidFill>
                  <a:schemeClr val="folHlink"/>
                </a:solidFill>
              </a:rPr>
              <a:t>«родина»</a:t>
            </a:r>
            <a:r>
              <a:rPr lang="ru-RU" altLang="ru-RU" dirty="0"/>
              <a:t> - когда мы говорим о нашем селе, где мы родились и живем.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85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любимое село…</a:t>
            </a:r>
            <a:endParaRPr lang="ru-RU" dirty="0"/>
          </a:p>
        </p:txBody>
      </p:sp>
      <p:pic>
        <p:nvPicPr>
          <p:cNvPr id="4" name="__plpcte_target" descr="http://dg50.mycdn.me/getImage?photoId=571956188867&amp;photoType=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724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Село Овощи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Считается, что название села произошло от фамилии некогда жившего здесь татарина Овоща. Автор книги, инспектор Ставропольской дирекции народных училищ А. И. </a:t>
            </a:r>
            <a:r>
              <a:rPr lang="ru-RU" dirty="0" err="1"/>
              <a:t>Твалчрелидзе</a:t>
            </a:r>
            <a:r>
              <a:rPr lang="ru-RU" dirty="0"/>
              <a:t> (1858—1930), специально оговаривает, что у села было два названия: </a:t>
            </a:r>
            <a:r>
              <a:rPr lang="ru-RU" dirty="0" err="1"/>
              <a:t>Овощинское</a:t>
            </a:r>
            <a:r>
              <a:rPr lang="ru-RU" dirty="0"/>
              <a:t> и Учи, причём производит второе также от татарского языка («три»).</a:t>
            </a:r>
          </a:p>
        </p:txBody>
      </p:sp>
    </p:spTree>
    <p:extLst>
      <p:ext uri="{BB962C8B-B14F-4D97-AF65-F5344CB8AC3E}">
        <p14:creationId xmlns:p14="http://schemas.microsoft.com/office/powerpoint/2010/main" val="3069514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Село расположено в центральной части Ставропольского края, в 110 км на северо-восток от </a:t>
            </a:r>
            <a:r>
              <a:rPr lang="ru-RU" u="sng" dirty="0">
                <a:hlinkClick r:id="rId2" tooltip="Ставрополь"/>
              </a:rPr>
              <a:t>Ставрополя</a:t>
            </a:r>
            <a:r>
              <a:rPr lang="ru-RU" dirty="0"/>
              <a:t>, на реке </a:t>
            </a:r>
            <a:r>
              <a:rPr lang="ru-RU" dirty="0" err="1"/>
              <a:t>Уче</a:t>
            </a:r>
            <a:r>
              <a:rPr lang="ru-RU" dirty="0"/>
              <a:t>. Три оврага делят село на три части, имеющие исторические названия: Красная, Полтавская и </a:t>
            </a:r>
            <a:r>
              <a:rPr lang="ru-RU" dirty="0" err="1"/>
              <a:t>Селивановская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828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Всё в мире имеет свою историю. Для села, Овощи она началась в 1864 г., когда первые переселенцы из Воронежской, Московской, Полтавской, Курской, Екатеринославской, Орловской, Тамбовской губерний обосновались на свободных землях восточной части </a:t>
            </a:r>
            <a:r>
              <a:rPr lang="ru-RU" dirty="0" err="1"/>
              <a:t>Турхмянской</a:t>
            </a:r>
            <a:r>
              <a:rPr lang="ru-RU" dirty="0"/>
              <a:t> степи.</a:t>
            </a:r>
          </a:p>
          <a:p>
            <a:r>
              <a:rPr lang="ru-RU" dirty="0"/>
              <a:t>Переселенцы селились улицами и давали им названия своих прежних родных мест, часть из которых сохранилась и до наших дней – например,  улицы Полтавская, Московская.</a:t>
            </a:r>
          </a:p>
          <a:p>
            <a:r>
              <a:rPr lang="ru-RU" dirty="0"/>
              <a:t>Село располагалось на открытой степной зоне при ручье Уча. Три больших оврага разрезают село на три части: Красная, Полтавская, </a:t>
            </a:r>
            <a:r>
              <a:rPr lang="ru-RU" dirty="0" err="1"/>
              <a:t>Селивановская</a:t>
            </a:r>
            <a:r>
              <a:rPr lang="ru-RU" dirty="0"/>
              <a:t>. Первые поселенцы назвали село Учи, в знак этих трёх оврагов. И уже в 1864 г. село стали именовать «Овощи» по фамилии некогда жившего здесь самого пожилого татарина – Овоща. Начало поселению положили семьи: Анненковых, Дедовых, </a:t>
            </a:r>
            <a:r>
              <a:rPr lang="ru-RU" dirty="0" err="1"/>
              <a:t>Жильниковых</a:t>
            </a:r>
            <a:r>
              <a:rPr lang="ru-RU" dirty="0"/>
              <a:t>, </a:t>
            </a:r>
            <a:r>
              <a:rPr lang="ru-RU" dirty="0" err="1"/>
              <a:t>Краснокутских</a:t>
            </a:r>
            <a:r>
              <a:rPr lang="ru-RU" dirty="0"/>
              <a:t>, Стороженко, Фоминых.</a:t>
            </a:r>
          </a:p>
        </p:txBody>
      </p:sp>
    </p:spTree>
    <p:extLst>
      <p:ext uri="{BB962C8B-B14F-4D97-AF65-F5344CB8AC3E}">
        <p14:creationId xmlns:p14="http://schemas.microsoft.com/office/powerpoint/2010/main" val="3285051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64219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 1875 году в селе выстроена церковь в честь </a:t>
            </a:r>
            <a:r>
              <a:rPr lang="ru-RU" dirty="0" err="1">
                <a:effectLst/>
              </a:rPr>
              <a:t>свв</a:t>
            </a:r>
            <a:r>
              <a:rPr lang="ru-RU" dirty="0">
                <a:effectLst/>
              </a:rPr>
              <a:t>. Кирилла и </a:t>
            </a:r>
            <a:r>
              <a:rPr lang="ru-RU" dirty="0" err="1">
                <a:effectLst/>
              </a:rPr>
              <a:t>Мефодия</a:t>
            </a:r>
            <a:r>
              <a:rPr lang="ru-RU" dirty="0">
                <a:effectLst/>
              </a:rPr>
              <a:t>. </a:t>
            </a:r>
            <a:endParaRPr lang="ru-RU" dirty="0"/>
          </a:p>
        </p:txBody>
      </p:sp>
      <p:pic>
        <p:nvPicPr>
          <p:cNvPr id="4" name="__plpcte_target" descr="http://dg50.mycdn.me/getImage?photoId=420078480323&amp;photoType=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03244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__plpcte_target" descr="http://dg50.mycdn.me/getImage?photoId=498184708291&amp;photoType=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67240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043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</TotalTime>
  <Words>437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Классный час  «Моя малая родина»</vt:lpstr>
      <vt:lpstr>Карта России</vt:lpstr>
      <vt:lpstr>Презентация PowerPoint</vt:lpstr>
      <vt:lpstr>Презентация PowerPoint</vt:lpstr>
      <vt:lpstr>Есть любимое село…</vt:lpstr>
      <vt:lpstr>Село Овощи</vt:lpstr>
      <vt:lpstr>География </vt:lpstr>
      <vt:lpstr>История </vt:lpstr>
      <vt:lpstr>В 1875 году в селе выстроена церковь в честь свв. Кирилла и Мефодия. </vt:lpstr>
      <vt:lpstr>В 1890-е в селе проживали 3600 жителей, а в 1903 году — уже 5200. Занимались они главным образом земледелием и скотоводством: выращивали пшеницу, рожь, овёс, лён, просо, ячмень, разводили лошадей и овец. В начале XX века в селе имелось волостное правление, две школы, два хлебных склада, 13 торговых заведений, несколько мельниц</vt:lpstr>
      <vt:lpstr>Одна из них, построенная в 1906 году мельница Жабина, до сих пор используется по назначению.</vt:lpstr>
      <vt:lpstr>В муниципальное образование входят три населённых пункта. Административный центр – с. Овощи с населением 2,5 тысяч человек, посёлок Красная Поляна – 191 человек и  посёлок Отрадный – 178 человек. Здесь живут русские (96,1%), армяне, грузины, татары, украинцы.         Общая площадь административной территории 28177 га, в том числе 14 га, это земли поселений. На территории сельсовета расположено крупное сельскохозяйственное  предприятие племзавод «Путь Ленина», основной отраслью которого являются растениеводство и животноводство. Общая площадь земель  28163 га, работающих – 400 человек.</vt:lpstr>
      <vt:lpstr>В Овощах имеются средняя общеобразовательная школа на 650 мест, детский сад на 100 мест, амбулатория, аптека, несколько магазинов, пекарня, почтовое отделение и клуб.</vt:lpstr>
      <vt:lpstr>Памятники </vt:lpstr>
      <vt:lpstr>Глава муниципального образования –Грищенко Алексей Сергеевич, Избран главой сельсовета на муниципальных выборах  13  марта 2011 года</vt:lpstr>
      <vt:lpstr>Мы гордимся Родиной своей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родина.</dc:title>
  <dc:creator>Пользователь</dc:creator>
  <cp:lastModifiedBy>Пользователь</cp:lastModifiedBy>
  <cp:revision>23</cp:revision>
  <dcterms:created xsi:type="dcterms:W3CDTF">2014-08-29T13:20:25Z</dcterms:created>
  <dcterms:modified xsi:type="dcterms:W3CDTF">2015-01-13T19:32:11Z</dcterms:modified>
</cp:coreProperties>
</file>